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7" r:id="rId7"/>
    <p:sldId id="259" r:id="rId8"/>
    <p:sldId id="260" r:id="rId9"/>
    <p:sldId id="261" r:id="rId10"/>
    <p:sldId id="268" r:id="rId11"/>
    <p:sldId id="262" r:id="rId12"/>
    <p:sldId id="263" r:id="rId13"/>
    <p:sldId id="269" r:id="rId14"/>
    <p:sldId id="264" r:id="rId15"/>
    <p:sldId id="270" r:id="rId16"/>
    <p:sldId id="273" r:id="rId17"/>
    <p:sldId id="274" r:id="rId18"/>
    <p:sldId id="275" r:id="rId19"/>
    <p:sldId id="277" r:id="rId20"/>
    <p:sldId id="271" r:id="rId21"/>
    <p:sldId id="282" r:id="rId22"/>
    <p:sldId id="284" r:id="rId23"/>
    <p:sldId id="285" r:id="rId24"/>
    <p:sldId id="286" r:id="rId25"/>
    <p:sldId id="287" r:id="rId26"/>
    <p:sldId id="289" r:id="rId27"/>
    <p:sldId id="288" r:id="rId28"/>
    <p:sldId id="291" r:id="rId29"/>
    <p:sldId id="292" r:id="rId30"/>
    <p:sldId id="293" r:id="rId31"/>
    <p:sldId id="316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0" r:id="rId40"/>
    <p:sldId id="303" r:id="rId41"/>
    <p:sldId id="304" r:id="rId42"/>
    <p:sldId id="302" r:id="rId43"/>
    <p:sldId id="305" r:id="rId44"/>
    <p:sldId id="306" r:id="rId45"/>
    <p:sldId id="307" r:id="rId46"/>
    <p:sldId id="310" r:id="rId47"/>
    <p:sldId id="311" r:id="rId48"/>
    <p:sldId id="312" r:id="rId49"/>
    <p:sldId id="313" r:id="rId50"/>
    <p:sldId id="314" r:id="rId51"/>
    <p:sldId id="315" r:id="rId5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100" d="100"/>
          <a:sy n="100" d="100"/>
        </p:scale>
        <p:origin x="11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D1D0-F28E-5648-5741-3ACA55711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B3A1C-D84D-71C6-7344-0283C6537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73BEB-3288-6A9D-64A7-40542A14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A9E04-B2F4-9076-07D4-5FDCDFCB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1FAD1-D010-5591-42F1-F4AFB8CC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2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4267-9EC9-5972-C659-0F90B1C2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B72222-351D-C286-BD6F-41787978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686F1-0B8F-401B-B76E-48916330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E67B6-3115-DAD0-27C1-5771E1C6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EC120-BA3A-C7C1-D3C5-CB7829A2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42A0C8-D06F-BD59-32E1-0BD5F113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6BC640-CFD8-B67D-5101-8C3B91D0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B4B87-5EFE-B407-9D5E-2D5AB099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5B8A5-369F-FA63-00C5-497A091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7E27B-CB30-0708-BBF8-706F0B40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9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CA699-8BD1-F954-4C9E-C7510E0F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9C03F-E651-6773-4577-FC834128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BC2C-AC4E-20EE-BB98-6D142F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94EBE-0363-0112-2C35-CB5E214C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979ED-F411-3D79-B4ED-7E5CBF9F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4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668D-1083-0E53-5A8E-D80399BB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37C77F-862B-9481-C17E-0980B7DC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2B55-E664-4714-B89A-C1095675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05588-7AAA-0E3C-4FED-047A8485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80C71-FEE5-FCFC-E880-BB345084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27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3E7E-5188-6A3E-994A-D30992E1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B334D-2028-AB99-58B8-A7915810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EDDC30-AB87-7900-B185-D36C0B18F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80B695-7F49-7CCD-8496-43D49BB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585F2-5149-BB0E-C340-4C254F6C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4C8436-CEC8-8284-9D13-8BA1CE8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4DE30-C884-301F-B4BD-283CE7FA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8655C-8E9D-6D16-CAA4-2E6E2273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729B9B-D3B9-9D20-32FF-9B939315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7D0481-B591-379C-312E-298AC2595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8D8C77-2098-8638-8C93-125F8D705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1EA45E-3F41-5A81-C002-CFAEA837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FBDD67-F328-61BE-D597-95952FD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FEBA73-A77C-5B7F-A2AE-0A05C66E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46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07A3-F6C0-5C12-6DBD-5BA06983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265A30-ED9F-94DE-A37D-DF3FA873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54A23A-5B16-5571-4919-77366F94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6DF2EE-174D-B49E-F431-C03FFAA7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8F816-5712-BE67-4C4C-B5D20003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611160-2E10-5845-A605-2AF5ECC6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847C1C-5220-001D-6C2B-DDEC6014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4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FAE4-824B-B498-CCBF-31F4E854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10164-D15B-5C8C-20A4-C0F7D745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6DE912-3D80-CDA6-9844-E687AF2E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6EB14-E99D-32D8-FF8F-C3167111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EF9988-A879-9A3A-7FFA-C5650AB1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7D70E-6A3B-FD95-2046-E34A8109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7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9D9B-20F2-9615-EDEE-8984932F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FD3559-841C-FC05-8FAC-CA4042BF1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44F10A-DB9B-97F2-A52D-B35BC947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1B4EEB-75A3-5A17-63A1-220017A8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731AC-64D0-A1D3-3B28-68038B70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49CD5-EF79-9369-6E1F-817A3FC0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73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5EC1A6-137F-ACD6-967A-BFFB0FBA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BC304-CFF8-4221-89E3-28871971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E95A9-1D00-E569-9CA3-6D40B944A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BC3B2-605A-4F92-B59E-B10CC12117D8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F8966-77D7-F1F4-0777-0E0C6FE9C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D2BFE-A6AF-0011-D628-ECE244DC8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A501F-72EC-46D2-A2F0-132074537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15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B6B3AE-19C4-3D3D-9024-BE34D4DAF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Corrección Preparcial</a:t>
            </a:r>
          </a:p>
        </p:txBody>
      </p:sp>
    </p:spTree>
    <p:extLst>
      <p:ext uri="{BB962C8B-B14F-4D97-AF65-F5344CB8AC3E}">
        <p14:creationId xmlns:p14="http://schemas.microsoft.com/office/powerpoint/2010/main" val="47915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6D27-BDE5-3912-E681-0CF639793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AF44C62-641E-549F-0AEA-8F977F4DC5F7}"/>
              </a:ext>
            </a:extLst>
          </p:cNvPr>
          <p:cNvSpPr txBox="1"/>
          <p:nvPr/>
        </p:nvSpPr>
        <p:spPr>
          <a:xfrm>
            <a:off x="201337" y="402670"/>
            <a:ext cx="11929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chemeClr val="accent5"/>
                </a:solidFill>
              </a:rPr>
              <a:t>Sebastian y Diego con correos sebastian922@gmail.com y diego.prieto@gmail.com respectivamente </a:t>
            </a:r>
            <a:r>
              <a:rPr lang="es-CO" sz="6000" dirty="0">
                <a:solidFill>
                  <a:srgbClr val="FF0000"/>
                </a:solidFill>
              </a:rPr>
              <a:t>envían solicitudes de adopción para Abby obteniendo puntuaciones perfectas de 100%</a:t>
            </a:r>
          </a:p>
        </p:txBody>
      </p:sp>
    </p:spTree>
    <p:extLst>
      <p:ext uri="{BB962C8B-B14F-4D97-AF65-F5344CB8AC3E}">
        <p14:creationId xmlns:p14="http://schemas.microsoft.com/office/powerpoint/2010/main" val="13568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5C3C9F3-4326-BCD7-DC16-E3DC7D9E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93" y="0"/>
            <a:ext cx="7093333" cy="68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0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7543B9-49A7-FC70-FD7F-9EF67BB73A83}"/>
              </a:ext>
            </a:extLst>
          </p:cNvPr>
          <p:cNvSpPr txBox="1"/>
          <p:nvPr/>
        </p:nvSpPr>
        <p:spPr>
          <a:xfrm>
            <a:off x="295797" y="324270"/>
            <a:ext cx="116004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/>
              <a:t>A cada uno se le realizó una entrevista el 22 de septiembre del presente año dando como ganador a Diego pues actualmente no tiene mascotas y Sebastian si. El día 25 de septiembre se realizó un contrato para garantizar el acuerdo de adopción.</a:t>
            </a:r>
          </a:p>
        </p:txBody>
      </p:sp>
    </p:spTree>
    <p:extLst>
      <p:ext uri="{BB962C8B-B14F-4D97-AF65-F5344CB8AC3E}">
        <p14:creationId xmlns:p14="http://schemas.microsoft.com/office/powerpoint/2010/main" val="81357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2DB7D-81DD-17DD-0B9F-941502DB6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803FE03-3D33-987E-9F8C-BC864FBC8237}"/>
              </a:ext>
            </a:extLst>
          </p:cNvPr>
          <p:cNvSpPr txBox="1"/>
          <p:nvPr/>
        </p:nvSpPr>
        <p:spPr>
          <a:xfrm>
            <a:off x="153184" y="324270"/>
            <a:ext cx="116004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solidFill>
                  <a:schemeClr val="accent4"/>
                </a:solidFill>
              </a:rPr>
              <a:t>A cada uno se le realizó una entrevista el 22 de septiembre del presente año dando como ganador a Diego </a:t>
            </a:r>
            <a:r>
              <a:rPr lang="es-CO" sz="5400" dirty="0">
                <a:solidFill>
                  <a:schemeClr val="accent2">
                    <a:lumMod val="75000"/>
                  </a:schemeClr>
                </a:solidFill>
              </a:rPr>
              <a:t>pues actualmente no tiene mascotas y Sebastian si</a:t>
            </a:r>
            <a:r>
              <a:rPr lang="es-CO" sz="5400" dirty="0"/>
              <a:t>. </a:t>
            </a:r>
            <a:r>
              <a:rPr lang="es-CO" sz="5400" dirty="0">
                <a:solidFill>
                  <a:srgbClr val="002060"/>
                </a:solidFill>
              </a:rPr>
              <a:t>El día 25 de septiembre se realizó un contrato para garantizar el acuerdo de adopción.</a:t>
            </a:r>
          </a:p>
        </p:txBody>
      </p:sp>
    </p:spTree>
    <p:extLst>
      <p:ext uri="{BB962C8B-B14F-4D97-AF65-F5344CB8AC3E}">
        <p14:creationId xmlns:p14="http://schemas.microsoft.com/office/powerpoint/2010/main" val="72011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503C2B9-45A8-8A94-D758-D2D018F8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71" y="0"/>
            <a:ext cx="7322658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1C8AF5-CA8B-51E4-5F16-BCC048A12FB8}"/>
              </a:ext>
            </a:extLst>
          </p:cNvPr>
          <p:cNvSpPr txBox="1"/>
          <p:nvPr/>
        </p:nvSpPr>
        <p:spPr>
          <a:xfrm>
            <a:off x="5975758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https://www.canva.com/design/DAF9rRsVBvQ/inz0u8dhrzPurK-iAx1Uug/edit?utm_content=DAF9rRsVBvQ&amp;utm_campaign=designshare&amp;utm_medium=link2&amp;utm_source=sharebutton</a:t>
            </a:r>
          </a:p>
        </p:txBody>
      </p:sp>
    </p:spTree>
    <p:extLst>
      <p:ext uri="{BB962C8B-B14F-4D97-AF65-F5344CB8AC3E}">
        <p14:creationId xmlns:p14="http://schemas.microsoft.com/office/powerpoint/2010/main" val="420873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9F5B4ED-A865-3342-C692-BC515455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69" y="2766218"/>
            <a:ext cx="9373062" cy="1325563"/>
          </a:xfrm>
        </p:spPr>
        <p:txBody>
          <a:bodyPr>
            <a:noAutofit/>
          </a:bodyPr>
          <a:lstStyle/>
          <a:p>
            <a:r>
              <a:rPr lang="es-CO" sz="19900" dirty="0"/>
              <a:t>CODIGO</a:t>
            </a:r>
          </a:p>
        </p:txBody>
      </p:sp>
    </p:spTree>
    <p:extLst>
      <p:ext uri="{BB962C8B-B14F-4D97-AF65-F5344CB8AC3E}">
        <p14:creationId xmlns:p14="http://schemas.microsoft.com/office/powerpoint/2010/main" val="291162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D96D48-E107-B692-B48A-1E456B15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" y="1825173"/>
            <a:ext cx="12070918" cy="25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709F-1EB7-D069-6DAA-9DC1E723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BCC370-1074-0AD6-B436-705EFD40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" y="1825173"/>
            <a:ext cx="12070918" cy="2525154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7857799-A22F-5BB9-9516-E6892E811E33}"/>
              </a:ext>
            </a:extLst>
          </p:cNvPr>
          <p:cNvCxnSpPr/>
          <p:nvPr/>
        </p:nvCxnSpPr>
        <p:spPr>
          <a:xfrm>
            <a:off x="2198255" y="2456873"/>
            <a:ext cx="162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669F90D-D28F-A77C-D083-2A8B4CCB1F82}"/>
              </a:ext>
            </a:extLst>
          </p:cNvPr>
          <p:cNvCxnSpPr>
            <a:cxnSpLocks/>
          </p:cNvCxnSpPr>
          <p:nvPr/>
        </p:nvCxnSpPr>
        <p:spPr>
          <a:xfrm>
            <a:off x="144351" y="2456873"/>
            <a:ext cx="1952897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86F650C-4443-FE4B-A124-D8E9C37FF80B}"/>
              </a:ext>
            </a:extLst>
          </p:cNvPr>
          <p:cNvCxnSpPr>
            <a:cxnSpLocks/>
          </p:cNvCxnSpPr>
          <p:nvPr/>
        </p:nvCxnSpPr>
        <p:spPr>
          <a:xfrm>
            <a:off x="3954351" y="2456873"/>
            <a:ext cx="195289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F36CAC0-1B21-1C62-A511-E4A366A4810D}"/>
              </a:ext>
            </a:extLst>
          </p:cNvPr>
          <p:cNvCxnSpPr/>
          <p:nvPr/>
        </p:nvCxnSpPr>
        <p:spPr>
          <a:xfrm>
            <a:off x="302004" y="2768367"/>
            <a:ext cx="1003323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745212B-B9AA-7681-B37F-74D19BD7CD88}"/>
              </a:ext>
            </a:extLst>
          </p:cNvPr>
          <p:cNvCxnSpPr>
            <a:cxnSpLocks/>
          </p:cNvCxnSpPr>
          <p:nvPr/>
        </p:nvCxnSpPr>
        <p:spPr>
          <a:xfrm>
            <a:off x="144351" y="3339115"/>
            <a:ext cx="71960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E3BC58-5AB4-1C59-0182-8A64CE2292FD}"/>
              </a:ext>
            </a:extLst>
          </p:cNvPr>
          <p:cNvCxnSpPr>
            <a:cxnSpLocks/>
          </p:cNvCxnSpPr>
          <p:nvPr/>
        </p:nvCxnSpPr>
        <p:spPr>
          <a:xfrm>
            <a:off x="1061548" y="3919354"/>
            <a:ext cx="769655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BD2E840-2F60-5828-AD3D-B69D3C718B35}"/>
              </a:ext>
            </a:extLst>
          </p:cNvPr>
          <p:cNvCxnSpPr>
            <a:cxnSpLocks/>
          </p:cNvCxnSpPr>
          <p:nvPr/>
        </p:nvCxnSpPr>
        <p:spPr>
          <a:xfrm>
            <a:off x="1155225" y="4256311"/>
            <a:ext cx="1044674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9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0210-D86F-BD02-59FB-7FCE38EF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02815A-B934-7BF3-A4B2-6A7D3EBB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" y="289986"/>
            <a:ext cx="12070918" cy="2525154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B4A99C6-413B-807F-2383-0D0A10568811}"/>
              </a:ext>
            </a:extLst>
          </p:cNvPr>
          <p:cNvCxnSpPr/>
          <p:nvPr/>
        </p:nvCxnSpPr>
        <p:spPr>
          <a:xfrm>
            <a:off x="2198255" y="921686"/>
            <a:ext cx="162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0295FDB-155B-40EE-D804-698E288629EB}"/>
              </a:ext>
            </a:extLst>
          </p:cNvPr>
          <p:cNvCxnSpPr>
            <a:cxnSpLocks/>
          </p:cNvCxnSpPr>
          <p:nvPr/>
        </p:nvCxnSpPr>
        <p:spPr>
          <a:xfrm>
            <a:off x="144351" y="921686"/>
            <a:ext cx="1952897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6B3673E-E971-4023-716F-02DCE09EE4DA}"/>
              </a:ext>
            </a:extLst>
          </p:cNvPr>
          <p:cNvCxnSpPr>
            <a:cxnSpLocks/>
          </p:cNvCxnSpPr>
          <p:nvPr/>
        </p:nvCxnSpPr>
        <p:spPr>
          <a:xfrm>
            <a:off x="3954351" y="921686"/>
            <a:ext cx="195289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1BE453F-575C-20A1-2CEA-B37AA79B6ABF}"/>
              </a:ext>
            </a:extLst>
          </p:cNvPr>
          <p:cNvCxnSpPr/>
          <p:nvPr/>
        </p:nvCxnSpPr>
        <p:spPr>
          <a:xfrm>
            <a:off x="302004" y="1233180"/>
            <a:ext cx="1003323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A7C5DBA-F7B6-974F-5680-88E5B6E4D5F5}"/>
              </a:ext>
            </a:extLst>
          </p:cNvPr>
          <p:cNvCxnSpPr>
            <a:cxnSpLocks/>
          </p:cNvCxnSpPr>
          <p:nvPr/>
        </p:nvCxnSpPr>
        <p:spPr>
          <a:xfrm>
            <a:off x="144351" y="1803928"/>
            <a:ext cx="71960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3DBA2-4067-A0E2-A4A9-57149790F2FB}"/>
              </a:ext>
            </a:extLst>
          </p:cNvPr>
          <p:cNvCxnSpPr>
            <a:cxnSpLocks/>
          </p:cNvCxnSpPr>
          <p:nvPr/>
        </p:nvCxnSpPr>
        <p:spPr>
          <a:xfrm>
            <a:off x="1061548" y="2384167"/>
            <a:ext cx="769655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0312849-E80F-CF3F-3E9A-65A4996DC3A9}"/>
              </a:ext>
            </a:extLst>
          </p:cNvPr>
          <p:cNvCxnSpPr>
            <a:cxnSpLocks/>
          </p:cNvCxnSpPr>
          <p:nvPr/>
        </p:nvCxnSpPr>
        <p:spPr>
          <a:xfrm>
            <a:off x="1155225" y="2721124"/>
            <a:ext cx="1044674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51BF85-3A9E-627B-5B53-C6AAF122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2" y="3266124"/>
            <a:ext cx="3959785" cy="3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4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AAF5-25D6-5C53-1AA8-1A9B6A45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7E966D-B686-F90B-77BB-076489D0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" y="289986"/>
            <a:ext cx="12070918" cy="2525154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7FB5DF4-2F10-3E71-935D-C05F9BE19143}"/>
              </a:ext>
            </a:extLst>
          </p:cNvPr>
          <p:cNvCxnSpPr/>
          <p:nvPr/>
        </p:nvCxnSpPr>
        <p:spPr>
          <a:xfrm>
            <a:off x="2198255" y="921686"/>
            <a:ext cx="162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D201290-932B-6AD8-162D-BA79FCDA0F1F}"/>
              </a:ext>
            </a:extLst>
          </p:cNvPr>
          <p:cNvCxnSpPr>
            <a:cxnSpLocks/>
          </p:cNvCxnSpPr>
          <p:nvPr/>
        </p:nvCxnSpPr>
        <p:spPr>
          <a:xfrm>
            <a:off x="144351" y="921686"/>
            <a:ext cx="1952897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96F29A5-9450-CAE8-DB4C-D69868701A33}"/>
              </a:ext>
            </a:extLst>
          </p:cNvPr>
          <p:cNvCxnSpPr>
            <a:cxnSpLocks/>
          </p:cNvCxnSpPr>
          <p:nvPr/>
        </p:nvCxnSpPr>
        <p:spPr>
          <a:xfrm>
            <a:off x="3954351" y="921686"/>
            <a:ext cx="195289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D629416-FEC2-23EA-32AC-A5A8C8420FAA}"/>
              </a:ext>
            </a:extLst>
          </p:cNvPr>
          <p:cNvCxnSpPr/>
          <p:nvPr/>
        </p:nvCxnSpPr>
        <p:spPr>
          <a:xfrm>
            <a:off x="302004" y="1233180"/>
            <a:ext cx="1003323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F148FCE-F1C2-C8C0-BD75-F1547095936D}"/>
              </a:ext>
            </a:extLst>
          </p:cNvPr>
          <p:cNvCxnSpPr>
            <a:cxnSpLocks/>
          </p:cNvCxnSpPr>
          <p:nvPr/>
        </p:nvCxnSpPr>
        <p:spPr>
          <a:xfrm>
            <a:off x="144351" y="1803928"/>
            <a:ext cx="71960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2DB6462-2CA9-755A-DED3-7B27A2464FE3}"/>
              </a:ext>
            </a:extLst>
          </p:cNvPr>
          <p:cNvCxnSpPr>
            <a:cxnSpLocks/>
          </p:cNvCxnSpPr>
          <p:nvPr/>
        </p:nvCxnSpPr>
        <p:spPr>
          <a:xfrm>
            <a:off x="1061548" y="2384167"/>
            <a:ext cx="769655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1A24C82-6CA0-E4C8-3443-9AA72DD63167}"/>
              </a:ext>
            </a:extLst>
          </p:cNvPr>
          <p:cNvCxnSpPr>
            <a:cxnSpLocks/>
          </p:cNvCxnSpPr>
          <p:nvPr/>
        </p:nvCxnSpPr>
        <p:spPr>
          <a:xfrm>
            <a:off x="1155225" y="2721124"/>
            <a:ext cx="1044674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238882C-7AB5-2F6F-C006-335B835F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2" y="3266124"/>
            <a:ext cx="3959785" cy="33018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6DFF00A-509B-AE76-2764-657378891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351" y="3291872"/>
            <a:ext cx="6447625" cy="33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CF633-E200-63EF-795F-C23D0C8F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93" y="2868767"/>
            <a:ext cx="11248614" cy="1325563"/>
          </a:xfrm>
        </p:spPr>
        <p:txBody>
          <a:bodyPr>
            <a:noAutofit/>
          </a:bodyPr>
          <a:lstStyle/>
          <a:p>
            <a:r>
              <a:rPr lang="es-CO" sz="19900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163347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A35D53-D48A-D086-A736-4D4D5329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471" cy="64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0919-C372-23C7-9D15-BDB1952EB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BF6531-FAC3-8F65-3631-5A3395AD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9" y="0"/>
            <a:ext cx="12218471" cy="64469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991B2FA-008A-C20A-63AB-6D2454D94B8B}"/>
              </a:ext>
            </a:extLst>
          </p:cNvPr>
          <p:cNvSpPr txBox="1"/>
          <p:nvPr/>
        </p:nvSpPr>
        <p:spPr>
          <a:xfrm>
            <a:off x="1543574" y="10654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DB5400-4E1A-494D-3EFF-4D69DB04602F}"/>
              </a:ext>
            </a:extLst>
          </p:cNvPr>
          <p:cNvSpPr txBox="1"/>
          <p:nvPr/>
        </p:nvSpPr>
        <p:spPr>
          <a:xfrm>
            <a:off x="4976069" y="1679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05614D-4351-9AB7-A4DF-D574BA8A4BD8}"/>
              </a:ext>
            </a:extLst>
          </p:cNvPr>
          <p:cNvSpPr txBox="1"/>
          <p:nvPr/>
        </p:nvSpPr>
        <p:spPr>
          <a:xfrm>
            <a:off x="4331515" y="19814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DB3B07-E6E8-C5E2-943F-202A2AB295F6}"/>
              </a:ext>
            </a:extLst>
          </p:cNvPr>
          <p:cNvSpPr txBox="1"/>
          <p:nvPr/>
        </p:nvSpPr>
        <p:spPr>
          <a:xfrm>
            <a:off x="4092178" y="2694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46CF18-0C5A-8516-2A2E-85083D3FCB14}"/>
              </a:ext>
            </a:extLst>
          </p:cNvPr>
          <p:cNvSpPr txBox="1"/>
          <p:nvPr/>
        </p:nvSpPr>
        <p:spPr>
          <a:xfrm>
            <a:off x="4822020" y="30388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2475CB-3E52-7571-92BB-DCED1A442FCC}"/>
              </a:ext>
            </a:extLst>
          </p:cNvPr>
          <p:cNvSpPr txBox="1"/>
          <p:nvPr/>
        </p:nvSpPr>
        <p:spPr>
          <a:xfrm>
            <a:off x="8055804" y="30388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CA3663-FEE3-18BF-8B66-8FA03602306F}"/>
              </a:ext>
            </a:extLst>
          </p:cNvPr>
          <p:cNvSpPr txBox="1"/>
          <p:nvPr/>
        </p:nvSpPr>
        <p:spPr>
          <a:xfrm>
            <a:off x="8681034" y="33338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A57EA4-2BA1-B1B0-C58D-91A3C98A472A}"/>
              </a:ext>
            </a:extLst>
          </p:cNvPr>
          <p:cNvSpPr txBox="1"/>
          <p:nvPr/>
        </p:nvSpPr>
        <p:spPr>
          <a:xfrm>
            <a:off x="4092178" y="4214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14C240-B10B-D7A3-E275-89D7053F7047}"/>
              </a:ext>
            </a:extLst>
          </p:cNvPr>
          <p:cNvSpPr txBox="1"/>
          <p:nvPr/>
        </p:nvSpPr>
        <p:spPr>
          <a:xfrm>
            <a:off x="5502927" y="4583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96F592-373F-568F-6C0B-D9A109985C14}"/>
              </a:ext>
            </a:extLst>
          </p:cNvPr>
          <p:cNvSpPr txBox="1"/>
          <p:nvPr/>
        </p:nvSpPr>
        <p:spPr>
          <a:xfrm>
            <a:off x="9413594" y="452816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6428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3DE90-AD26-6A2E-CEBB-F7332657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B75925E1-19CF-39FB-FEBF-0158E877A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23" b="63181"/>
          <a:stretch/>
        </p:blipFill>
        <p:spPr>
          <a:xfrm>
            <a:off x="0" y="2242127"/>
            <a:ext cx="4701309" cy="23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F7676-0242-A5FA-4DC4-2FB00A044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4258A47-4FC4-29D7-9F42-FF7526496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23" b="63181"/>
          <a:stretch/>
        </p:blipFill>
        <p:spPr>
          <a:xfrm>
            <a:off x="0" y="2242127"/>
            <a:ext cx="4701309" cy="23737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914694-7C5F-58C8-496A-4522AC38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79" y="468864"/>
            <a:ext cx="6992154" cy="59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20612E-4EA2-6CC0-5BC8-28D9D931E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99" b="58596"/>
          <a:stretch/>
        </p:blipFill>
        <p:spPr>
          <a:xfrm>
            <a:off x="0" y="2386591"/>
            <a:ext cx="5994808" cy="24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19151-6812-1480-F2DB-C793A554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0C8F01-9A41-1DAE-0D8B-EA5125115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99" b="58596"/>
          <a:stretch/>
        </p:blipFill>
        <p:spPr>
          <a:xfrm>
            <a:off x="0" y="2386591"/>
            <a:ext cx="5994808" cy="24163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05FF7F-C5C2-3076-5D4E-F0292818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70"/>
            <a:ext cx="4141610" cy="17141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AAD9-3934-93CB-DD44-41F6815D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8443"/>
            <a:ext cx="563006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B09D9B-B2C7-ED26-CC14-8C7823209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4681" r="34463" b="37207"/>
          <a:stretch/>
        </p:blipFill>
        <p:spPr>
          <a:xfrm>
            <a:off x="0" y="2112957"/>
            <a:ext cx="5031006" cy="26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2662E89-97D9-7380-A6BC-51DA09A9B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4681" r="34463" b="37207"/>
          <a:stretch/>
        </p:blipFill>
        <p:spPr>
          <a:xfrm>
            <a:off x="0" y="2032988"/>
            <a:ext cx="4954917" cy="25922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789036-1011-28C2-C28D-BCF048CD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41" y="106532"/>
            <a:ext cx="5994951" cy="33375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EA3161-F155-FE20-CA83-6D3DAD60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41" y="3520467"/>
            <a:ext cx="4643761" cy="13860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41AFE2-C6FA-A9C2-E1C4-96EDA60FF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318" y="5157349"/>
            <a:ext cx="3505689" cy="11526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8BF6A6-9211-0B51-0963-C367FECE18AB}"/>
              </a:ext>
            </a:extLst>
          </p:cNvPr>
          <p:cNvSpPr txBox="1"/>
          <p:nvPr/>
        </p:nvSpPr>
        <p:spPr>
          <a:xfrm>
            <a:off x="10469460" y="4213513"/>
            <a:ext cx="161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</a:t>
            </a:r>
            <a:r>
              <a:rPr lang="es-CO" dirty="0" err="1"/>
              <a:t>foundation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26FF7B9-A735-0E2B-73D8-7CB62B237F91}"/>
              </a:ext>
            </a:extLst>
          </p:cNvPr>
          <p:cNvSpPr txBox="1"/>
          <p:nvPr/>
        </p:nvSpPr>
        <p:spPr>
          <a:xfrm>
            <a:off x="10260802" y="5549026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</a:t>
            </a:r>
            <a:r>
              <a:rPr lang="es-CO" dirty="0" err="1"/>
              <a:t>Location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00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576BEAE-B510-9803-CF8A-526E4D12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52"/>
          <a:stretch/>
        </p:blipFill>
        <p:spPr>
          <a:xfrm>
            <a:off x="751853" y="104943"/>
            <a:ext cx="10561258" cy="35792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356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A7C65-51C5-5497-2451-3B05B50E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3EA84C-7BE3-E4DA-D109-99B36EAE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52"/>
          <a:stretch/>
        </p:blipFill>
        <p:spPr>
          <a:xfrm>
            <a:off x="1367267" y="96066"/>
            <a:ext cx="9232672" cy="3129022"/>
          </a:xfrm>
          <a:prstGeom prst="rect">
            <a:avLst/>
          </a:prstGeom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FBAF12-1072-93FD-C91D-98EF731E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607" y="3314547"/>
            <a:ext cx="6139796" cy="31290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AA83E3-BB7A-5086-2536-17ED60955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4" y="3968246"/>
            <a:ext cx="5019893" cy="1821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2A94480-F81C-216F-D174-CDCFE7CEE255}"/>
              </a:ext>
            </a:extLst>
          </p:cNvPr>
          <p:cNvSpPr txBox="1"/>
          <p:nvPr/>
        </p:nvSpPr>
        <p:spPr>
          <a:xfrm>
            <a:off x="2450237" y="5747387"/>
            <a:ext cx="50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Pet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7274B2-C791-5CBD-70FD-F66DEE81EF28}"/>
              </a:ext>
            </a:extLst>
          </p:cNvPr>
          <p:cNvSpPr txBox="1"/>
          <p:nvPr/>
        </p:nvSpPr>
        <p:spPr>
          <a:xfrm>
            <a:off x="9571608" y="5747387"/>
            <a:ext cx="136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Foundation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458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9D19D-202D-B52E-53E5-906B94D9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F7F5C6B-127C-AE76-84D7-774BD8AC33EC}"/>
              </a:ext>
            </a:extLst>
          </p:cNvPr>
          <p:cNvSpPr txBox="1"/>
          <p:nvPr/>
        </p:nvSpPr>
        <p:spPr>
          <a:xfrm>
            <a:off x="538166" y="675525"/>
            <a:ext cx="107366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/>
              <a:t>la fundación </a:t>
            </a:r>
            <a:r>
              <a:rPr lang="es-CO" sz="5400" dirty="0" err="1"/>
              <a:t>Pupies</a:t>
            </a:r>
            <a:r>
              <a:rPr lang="es-CO" sz="5400" dirty="0"/>
              <a:t> con </a:t>
            </a:r>
            <a:r>
              <a:rPr lang="es-CO" sz="5400" dirty="0" err="1"/>
              <a:t>nit</a:t>
            </a:r>
            <a:r>
              <a:rPr lang="es-CO" sz="5400" dirty="0"/>
              <a:t> 860032760-1 tiene 1 gato que no ha podido ser adoptado Abby es por esto que decidió aliarse con </a:t>
            </a:r>
            <a:r>
              <a:rPr lang="es-CO" sz="5400" dirty="0" err="1"/>
              <a:t>AnimalAPP</a:t>
            </a:r>
            <a:r>
              <a:rPr lang="es-CO" sz="5400" dirty="0"/>
              <a:t> para lograr buscarle un hogar;</a:t>
            </a:r>
          </a:p>
        </p:txBody>
      </p:sp>
    </p:spTree>
    <p:extLst>
      <p:ext uri="{BB962C8B-B14F-4D97-AF65-F5344CB8AC3E}">
        <p14:creationId xmlns:p14="http://schemas.microsoft.com/office/powerpoint/2010/main" val="733522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28B836-5A3A-2121-A8A9-7DE25E768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6" t="63500" b="9564"/>
          <a:stretch/>
        </p:blipFill>
        <p:spPr>
          <a:xfrm>
            <a:off x="774817" y="318782"/>
            <a:ext cx="10642366" cy="22063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5BE3D3-99A0-DDE4-F56E-D8D77AC7CBE5}"/>
              </a:ext>
            </a:extLst>
          </p:cNvPr>
          <p:cNvSpPr txBox="1"/>
          <p:nvPr/>
        </p:nvSpPr>
        <p:spPr>
          <a:xfrm>
            <a:off x="4528616" y="2703612"/>
            <a:ext cx="250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esto</a:t>
            </a:r>
            <a:r>
              <a:rPr lang="en-US" sz="2800" dirty="0"/>
              <a:t> pa que? </a:t>
            </a:r>
            <a:endParaRPr lang="es-CO" sz="2800" dirty="0"/>
          </a:p>
        </p:txBody>
      </p:sp>
      <p:pic>
        <p:nvPicPr>
          <p:cNvPr id="2050" name="Picture 2" descr="59 Meme templates ideas | meme template, blank memes, create memes">
            <a:extLst>
              <a:ext uri="{FF2B5EF4-FFF2-40B4-BE49-F238E27FC236}">
                <a16:creationId xmlns:a16="http://schemas.microsoft.com/office/drawing/2014/main" id="{38529F04-DB20-780D-1D8F-7C968B8D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51" y="3226832"/>
            <a:ext cx="22383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DB8B7-4110-DB1D-C623-8AE598DDB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269CF4-71A7-66B6-ABDA-85D2D7990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6" t="63500" b="9564"/>
          <a:stretch/>
        </p:blipFill>
        <p:spPr>
          <a:xfrm>
            <a:off x="221866" y="483189"/>
            <a:ext cx="11970134" cy="248156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DB43C4-2FBC-440B-F5B0-CC0D552D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2" y="3893244"/>
            <a:ext cx="11106276" cy="933502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FF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214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F7E3-CA5D-41AA-95FC-0947F41D3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68275F-8D61-3E33-FE55-9244A723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85"/>
          <a:stretch/>
        </p:blipFill>
        <p:spPr>
          <a:xfrm>
            <a:off x="125723" y="3429000"/>
            <a:ext cx="5414277" cy="23489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95DC37-5597-CA5E-3383-A9FD60950638}"/>
              </a:ext>
            </a:extLst>
          </p:cNvPr>
          <p:cNvSpPr txBox="1"/>
          <p:nvPr/>
        </p:nvSpPr>
        <p:spPr>
          <a:xfrm>
            <a:off x="4714613" y="5863905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User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58BFF8-F368-12E4-5DF3-74F66FA5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02" y="3174765"/>
            <a:ext cx="6585359" cy="30584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9EF2C2-47CC-869E-1839-81FD3A9CD09A}"/>
              </a:ext>
            </a:extLst>
          </p:cNvPr>
          <p:cNvSpPr txBox="1"/>
          <p:nvPr/>
        </p:nvSpPr>
        <p:spPr>
          <a:xfrm>
            <a:off x="9816517" y="60485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AnimapApp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BE137D-FB17-D8B5-745E-7896F2490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6" t="63500" b="9564"/>
          <a:stretch/>
        </p:blipFill>
        <p:spPr>
          <a:xfrm>
            <a:off x="774817" y="318782"/>
            <a:ext cx="10642366" cy="2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27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B7049B-B4D2-1A25-1059-2345EBDE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60"/>
            <a:ext cx="12966637" cy="56096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A886B5-F0C2-A8B9-9243-B2F7BB147FDC}"/>
              </a:ext>
            </a:extLst>
          </p:cNvPr>
          <p:cNvSpPr txBox="1"/>
          <p:nvPr/>
        </p:nvSpPr>
        <p:spPr>
          <a:xfrm>
            <a:off x="6464268" y="2699951"/>
            <a:ext cx="6349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dirty="0">
                <a:solidFill>
                  <a:srgbClr val="FF0000"/>
                </a:solidFill>
              </a:rPr>
              <a:t>Terminamos? </a:t>
            </a:r>
          </a:p>
        </p:txBody>
      </p:sp>
      <p:pic>
        <p:nvPicPr>
          <p:cNvPr id="3074" name="Picture 2" descr="SEMANA MEMES 3.0 – Ceja chismosa – HabboTemplarios">
            <a:extLst>
              <a:ext uri="{FF2B5EF4-FFF2-40B4-BE49-F238E27FC236}">
                <a16:creationId xmlns:a16="http://schemas.microsoft.com/office/drawing/2014/main" id="{943E2F95-D722-2FFE-040A-D774F256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139568"/>
            <a:ext cx="2962276" cy="28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3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68145F-1D84-45F6-79E2-2B70F44C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1" y="151942"/>
            <a:ext cx="1157449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84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C51A48-6AAE-70B8-C4BC-1073EF2A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2" y="0"/>
            <a:ext cx="4357262" cy="71795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B15FAE-EAB3-A306-2623-42F4161B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18" y="105758"/>
            <a:ext cx="5835055" cy="6752242"/>
          </a:xfrm>
          <a:prstGeom prst="rect">
            <a:avLst/>
          </a:prstGeom>
        </p:spPr>
      </p:pic>
      <p:pic>
        <p:nvPicPr>
          <p:cNvPr id="4098" name="Picture 2" descr="Pegatina for Sale con la obra «Perro elegante» de Moon-lightfight |  Redbubble">
            <a:extLst>
              <a:ext uri="{FF2B5EF4-FFF2-40B4-BE49-F238E27FC236}">
                <a16:creationId xmlns:a16="http://schemas.microsoft.com/office/drawing/2014/main" id="{AEE1F69C-C9F7-FF66-7955-B0532674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5" y="105758"/>
            <a:ext cx="2110545" cy="281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43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2511D5-D0DD-CB1E-52FE-53CC4DA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536" y="2766218"/>
            <a:ext cx="8848928" cy="1325563"/>
          </a:xfrm>
        </p:spPr>
        <p:txBody>
          <a:bodyPr>
            <a:noAutofit/>
          </a:bodyPr>
          <a:lstStyle/>
          <a:p>
            <a:r>
              <a:rPr lang="es-CO" sz="19900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46959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ED090F7-A703-6F10-B206-830E4233486B}"/>
              </a:ext>
            </a:extLst>
          </p:cNvPr>
          <p:cNvSpPr txBox="1"/>
          <p:nvPr/>
        </p:nvSpPr>
        <p:spPr>
          <a:xfrm>
            <a:off x="123697" y="168892"/>
            <a:ext cx="119217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Diseñe el método de la clase </a:t>
            </a:r>
            <a:r>
              <a:rPr lang="es-CO" sz="3600" dirty="0" err="1"/>
              <a:t>AnimalApp</a:t>
            </a:r>
            <a:r>
              <a:rPr lang="es-CO" sz="3600" dirty="0"/>
              <a:t> (especificación y diagrama de secuencia decorado) que permita generar una adopción determinando cuál es la mejor solicitud. </a:t>
            </a:r>
          </a:p>
          <a:p>
            <a:endParaRPr lang="es-CO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/>
              <a:t>Tener en cuenta que la mejor solicitud de aprobación depende del puntaje obtenido en cada una.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/>
              <a:t> Solo es posible considerar solicitudes de adopción a personas que no hayan adoptado animales en el pasado y cuenten con referencias.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/>
              <a:t> Una vez aceptada se debe crear un contrato.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/>
              <a:t> Las solicitudes que no sean seleccionadas deben cambiar su estado a Rechazado. </a:t>
            </a:r>
          </a:p>
        </p:txBody>
      </p:sp>
    </p:spTree>
    <p:extLst>
      <p:ext uri="{BB962C8B-B14F-4D97-AF65-F5344CB8AC3E}">
        <p14:creationId xmlns:p14="http://schemas.microsoft.com/office/powerpoint/2010/main" val="221215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2CA6D-EB02-C37C-C21C-682BE2D4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D8C5B5-105D-DF24-EB1E-2F0B72517343}"/>
              </a:ext>
            </a:extLst>
          </p:cNvPr>
          <p:cNvSpPr txBox="1"/>
          <p:nvPr/>
        </p:nvSpPr>
        <p:spPr>
          <a:xfrm>
            <a:off x="123697" y="168892"/>
            <a:ext cx="119217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Diseñe el método de la clase </a:t>
            </a:r>
            <a:r>
              <a:rPr lang="es-CO" sz="3600" dirty="0" err="1"/>
              <a:t>AnimalApp</a:t>
            </a:r>
            <a:r>
              <a:rPr lang="es-CO" sz="3600" dirty="0"/>
              <a:t> (especificación y diagrama de secuencia decorado) que permita </a:t>
            </a:r>
            <a:r>
              <a:rPr lang="es-CO" sz="3600" dirty="0">
                <a:solidFill>
                  <a:schemeClr val="accent6"/>
                </a:solidFill>
              </a:rPr>
              <a:t>generar una adopción determinando cuál es la mejor solicitud</a:t>
            </a:r>
            <a:r>
              <a:rPr lang="es-CO" sz="3600" dirty="0"/>
              <a:t>. </a:t>
            </a:r>
          </a:p>
          <a:p>
            <a:endParaRPr lang="es-CO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>
                <a:solidFill>
                  <a:srgbClr val="FF0000"/>
                </a:solidFill>
              </a:rPr>
              <a:t>Tener en cuenta que la mejor solicitud de aprobación depende del puntaje obtenido en cada una.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>
                <a:solidFill>
                  <a:srgbClr val="002060"/>
                </a:solidFill>
              </a:rPr>
              <a:t> Solo es posible considerar solicitudes de adopción a personas que no hayan adoptado animales en el pasado y cuenten con referencias.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/>
              <a:t> </a:t>
            </a:r>
            <a:r>
              <a:rPr lang="es-CO" sz="3600" dirty="0">
                <a:solidFill>
                  <a:srgbClr val="FFC000"/>
                </a:solidFill>
              </a:rPr>
              <a:t>Una vez aceptada se debe crear un contrato.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600" dirty="0"/>
              <a:t> </a:t>
            </a:r>
            <a:r>
              <a:rPr lang="es-CO" sz="3600" dirty="0">
                <a:solidFill>
                  <a:schemeClr val="accent2">
                    <a:lumMod val="75000"/>
                  </a:schemeClr>
                </a:solidFill>
              </a:rPr>
              <a:t>Las solicitudes que no sean seleccionadas deben cambiar su estado a Rechazado. </a:t>
            </a:r>
          </a:p>
        </p:txBody>
      </p:sp>
    </p:spTree>
    <p:extLst>
      <p:ext uri="{BB962C8B-B14F-4D97-AF65-F5344CB8AC3E}">
        <p14:creationId xmlns:p14="http://schemas.microsoft.com/office/powerpoint/2010/main" val="80040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DC6801D-826F-60C2-FCED-7C64FDD4425D}"/>
              </a:ext>
            </a:extLst>
          </p:cNvPr>
          <p:cNvSpPr txBox="1"/>
          <p:nvPr/>
        </p:nvSpPr>
        <p:spPr>
          <a:xfrm>
            <a:off x="117231" y="1034875"/>
            <a:ext cx="119575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rgbClr val="FF0000"/>
                </a:solidFill>
              </a:rPr>
              <a:t>Tener en cuenta que la mejor solicitud de aprobación depende del puntaje obtenido en cada una. </a:t>
            </a:r>
          </a:p>
        </p:txBody>
      </p:sp>
    </p:spTree>
    <p:extLst>
      <p:ext uri="{BB962C8B-B14F-4D97-AF65-F5344CB8AC3E}">
        <p14:creationId xmlns:p14="http://schemas.microsoft.com/office/powerpoint/2010/main" val="3171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3985AE-6451-CA4C-1440-0B4BDCF8392F}"/>
              </a:ext>
            </a:extLst>
          </p:cNvPr>
          <p:cNvSpPr txBox="1"/>
          <p:nvPr/>
        </p:nvSpPr>
        <p:spPr>
          <a:xfrm>
            <a:off x="538166" y="675525"/>
            <a:ext cx="107366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solidFill>
                  <a:srgbClr val="FF0000"/>
                </a:solidFill>
              </a:rPr>
              <a:t>la fundación </a:t>
            </a:r>
            <a:r>
              <a:rPr lang="es-CO" sz="5400" dirty="0" err="1">
                <a:solidFill>
                  <a:srgbClr val="FF0000"/>
                </a:solidFill>
              </a:rPr>
              <a:t>Pupies</a:t>
            </a:r>
            <a:r>
              <a:rPr lang="es-CO" sz="5400" dirty="0">
                <a:solidFill>
                  <a:srgbClr val="FF0000"/>
                </a:solidFill>
              </a:rPr>
              <a:t> con </a:t>
            </a:r>
            <a:r>
              <a:rPr lang="es-CO" sz="5400" dirty="0" err="1">
                <a:solidFill>
                  <a:srgbClr val="FF0000"/>
                </a:solidFill>
              </a:rPr>
              <a:t>nit</a:t>
            </a:r>
            <a:r>
              <a:rPr lang="es-CO" sz="5400" dirty="0">
                <a:solidFill>
                  <a:srgbClr val="FF0000"/>
                </a:solidFill>
              </a:rPr>
              <a:t> 860032760-1</a:t>
            </a:r>
            <a:r>
              <a:rPr lang="es-CO" sz="5400" dirty="0"/>
              <a:t> </a:t>
            </a:r>
            <a:r>
              <a:rPr lang="es-CO" sz="5400" dirty="0">
                <a:solidFill>
                  <a:schemeClr val="accent6"/>
                </a:solidFill>
              </a:rPr>
              <a:t>tiene 1 gato que no ha podido ser adoptado Abby </a:t>
            </a:r>
            <a:r>
              <a:rPr lang="es-CO" sz="5400" dirty="0"/>
              <a:t>es por esto que decidió aliarse con </a:t>
            </a:r>
            <a:r>
              <a:rPr lang="es-CO" sz="5400" dirty="0" err="1"/>
              <a:t>AnimalAPP</a:t>
            </a:r>
            <a:r>
              <a:rPr lang="es-CO" sz="5400" dirty="0"/>
              <a:t> para lograr buscarle un hogar;</a:t>
            </a:r>
          </a:p>
        </p:txBody>
      </p:sp>
    </p:spTree>
    <p:extLst>
      <p:ext uri="{BB962C8B-B14F-4D97-AF65-F5344CB8AC3E}">
        <p14:creationId xmlns:p14="http://schemas.microsoft.com/office/powerpoint/2010/main" val="331477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502A9CF-2626-F262-EF0E-779AAD2D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3" y="0"/>
            <a:ext cx="10552833" cy="70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8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3F172D-9F9D-50FA-4369-FC42FABFC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1"/>
          <a:stretch/>
        </p:blipFill>
        <p:spPr>
          <a:xfrm>
            <a:off x="312933" y="193430"/>
            <a:ext cx="11609436" cy="62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6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C8E2AF3-2EC2-60AA-F355-09A1EB57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11"/>
            <a:ext cx="12192000" cy="62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4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3DEC8C6-6C43-FCFA-B3F0-6D8BDDEA96B4}"/>
              </a:ext>
            </a:extLst>
          </p:cNvPr>
          <p:cNvSpPr txBox="1"/>
          <p:nvPr/>
        </p:nvSpPr>
        <p:spPr>
          <a:xfrm>
            <a:off x="532667" y="335845"/>
            <a:ext cx="1112666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6600" dirty="0">
                <a:solidFill>
                  <a:srgbClr val="002060"/>
                </a:solidFill>
              </a:rPr>
              <a:t>Solo es posible considerar solicitudes de adopción a personas que no hayan adoptado animales en el pasado y cuenten con referencias. 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493951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8824CB-F773-F2C9-B5B0-D7814919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" y="1426332"/>
            <a:ext cx="6435969" cy="44172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D0393B-D9C6-C759-1ACA-0112D0E00D23}"/>
              </a:ext>
            </a:extLst>
          </p:cNvPr>
          <p:cNvSpPr txBox="1"/>
          <p:nvPr/>
        </p:nvSpPr>
        <p:spPr>
          <a:xfrm>
            <a:off x="7051432" y="1283676"/>
            <a:ext cx="48943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La solicitud puede tener los siguientes estados: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(E)n revisión,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(P)ara entrevista,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(A)probada 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(R)</a:t>
            </a:r>
            <a:r>
              <a:rPr lang="es-CO" sz="4400" dirty="0" err="1"/>
              <a:t>echazada</a:t>
            </a:r>
            <a:r>
              <a:rPr lang="es-CO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804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0DC7EC-DFFE-3EB6-68DA-8155EB0B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352" y="35169"/>
            <a:ext cx="12500703" cy="68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1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C1813EE-DAAF-6907-1210-8D7C48C6FF44}"/>
              </a:ext>
            </a:extLst>
          </p:cNvPr>
          <p:cNvSpPr txBox="1"/>
          <p:nvPr/>
        </p:nvSpPr>
        <p:spPr>
          <a:xfrm>
            <a:off x="2076084" y="2646456"/>
            <a:ext cx="84266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6000" dirty="0">
                <a:solidFill>
                  <a:srgbClr val="FFC000"/>
                </a:solidFill>
              </a:rPr>
              <a:t>Una vez aceptada se debe crear un contrato.</a:t>
            </a:r>
          </a:p>
        </p:txBody>
      </p:sp>
    </p:spTree>
    <p:extLst>
      <p:ext uri="{BB962C8B-B14F-4D97-AF65-F5344CB8AC3E}">
        <p14:creationId xmlns:p14="http://schemas.microsoft.com/office/powerpoint/2010/main" val="3259818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EAA951-3C46-CA62-4977-52E584B2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7" y="1734095"/>
            <a:ext cx="7474903" cy="39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87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10E64D-B2D5-E31F-B58B-BBA173BD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3" y="2191227"/>
            <a:ext cx="11685474" cy="24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42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01FA56-3A68-F1BA-1A7D-23B5387B59EE}"/>
              </a:ext>
            </a:extLst>
          </p:cNvPr>
          <p:cNvSpPr txBox="1"/>
          <p:nvPr/>
        </p:nvSpPr>
        <p:spPr>
          <a:xfrm>
            <a:off x="427159" y="920621"/>
            <a:ext cx="113376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0" dirty="0">
                <a:solidFill>
                  <a:schemeClr val="accent2">
                    <a:lumMod val="75000"/>
                  </a:schemeClr>
                </a:solidFill>
              </a:rPr>
              <a:t>Las solicitudes que no sean seleccionadas deben cambiar su estado a Rechazado. </a:t>
            </a: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1469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676E7B-6D74-D983-8366-BF5D3824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9047"/>
            <a:ext cx="7659169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28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1A59BB-F11F-E3A0-962A-4EF8473A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867"/>
            <a:ext cx="13125048" cy="49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70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4DEFDD-89A8-2103-40A5-E37BD382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0"/>
            <a:ext cx="10297962" cy="6725589"/>
          </a:xfrm>
          <a:prstGeom prst="rect">
            <a:avLst/>
          </a:prstGeom>
        </p:spPr>
      </p:pic>
      <p:pic>
        <p:nvPicPr>
          <p:cNvPr id="1026" name="Picture 2" descr="Bob esponja: ¿Que es eso? - YouTube">
            <a:extLst>
              <a:ext uri="{FF2B5EF4-FFF2-40B4-BE49-F238E27FC236}">
                <a16:creationId xmlns:a16="http://schemas.microsoft.com/office/drawing/2014/main" id="{E5E8F128-27D4-CDD2-99D8-91729C8D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1" y="2417862"/>
            <a:ext cx="3219450" cy="18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184EAF-0D65-A6FE-FCFC-FE773F4296CD}"/>
              </a:ext>
            </a:extLst>
          </p:cNvPr>
          <p:cNvSpPr txBox="1"/>
          <p:nvPr/>
        </p:nvSpPr>
        <p:spPr>
          <a:xfrm>
            <a:off x="9643616" y="3810156"/>
            <a:ext cx="212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QUE ES ESO!!</a:t>
            </a:r>
            <a:endParaRPr lang="es-CO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4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9658-80DD-9A61-721B-23E2D960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1FE5FD-915C-3517-AC03-7307873E818B}"/>
              </a:ext>
            </a:extLst>
          </p:cNvPr>
          <p:cNvSpPr txBox="1"/>
          <p:nvPr/>
        </p:nvSpPr>
        <p:spPr>
          <a:xfrm>
            <a:off x="164009" y="365725"/>
            <a:ext cx="11568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Abby tiene todos sus documentos al día (Registro de vacunación, certificado de desparasitación y prueba de salud) todos estos documentos en formato PDF y nació el 21 de junio de 2020.</a:t>
            </a:r>
          </a:p>
        </p:txBody>
      </p:sp>
    </p:spTree>
    <p:extLst>
      <p:ext uri="{BB962C8B-B14F-4D97-AF65-F5344CB8AC3E}">
        <p14:creationId xmlns:p14="http://schemas.microsoft.com/office/powerpoint/2010/main" val="22799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39D11F3-77B2-8724-3752-73407ACF5210}"/>
              </a:ext>
            </a:extLst>
          </p:cNvPr>
          <p:cNvSpPr txBox="1"/>
          <p:nvPr/>
        </p:nvSpPr>
        <p:spPr>
          <a:xfrm>
            <a:off x="164009" y="365725"/>
            <a:ext cx="11568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chemeClr val="accent2"/>
                </a:solidFill>
              </a:rPr>
              <a:t>Abby tiene todos sus documentos al día (Registro de vacunación, certificado de desparasitación y prueba de salud) todos estos documentos en formato PDF </a:t>
            </a:r>
            <a:r>
              <a:rPr lang="es-CO" sz="6000" dirty="0">
                <a:solidFill>
                  <a:srgbClr val="00B0F0"/>
                </a:solidFill>
              </a:rPr>
              <a:t>y nació el 21 de junio de 2020.</a:t>
            </a:r>
          </a:p>
        </p:txBody>
      </p:sp>
    </p:spTree>
    <p:extLst>
      <p:ext uri="{BB962C8B-B14F-4D97-AF65-F5344CB8AC3E}">
        <p14:creationId xmlns:p14="http://schemas.microsoft.com/office/powerpoint/2010/main" val="37863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82F3A6A-87B2-6D66-3639-0A34F2A4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14" y="-1"/>
            <a:ext cx="6572813" cy="71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83E19FE-E05F-8829-5FFC-2FD141B581ED}"/>
              </a:ext>
            </a:extLst>
          </p:cNvPr>
          <p:cNvSpPr txBox="1"/>
          <p:nvPr/>
        </p:nvSpPr>
        <p:spPr>
          <a:xfrm>
            <a:off x="201337" y="402670"/>
            <a:ext cx="11929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Sebastian y Diego con correos sebastian922@gmail.com y diego.prieto@gmail.com respectivamente envían solicitudes de adopción para Abby obteniendo puntuaciones perfectas de 100%</a:t>
            </a:r>
          </a:p>
        </p:txBody>
      </p:sp>
    </p:spTree>
    <p:extLst>
      <p:ext uri="{BB962C8B-B14F-4D97-AF65-F5344CB8AC3E}">
        <p14:creationId xmlns:p14="http://schemas.microsoft.com/office/powerpoint/2010/main" val="3530651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628</Words>
  <Application>Microsoft Office PowerPoint</Application>
  <PresentationFormat>Panorámica</PresentationFormat>
  <Paragraphs>53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Tema de Office</vt:lpstr>
      <vt:lpstr>Corrección Preparcial</vt:lpstr>
      <vt:lpstr>MEMORIA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Corrección Preparcial</dc:title>
  <dc:creator>Sebastian Garcia Hincapie</dc:creator>
  <cp:lastModifiedBy>Sebastian Garcia Hincapie</cp:lastModifiedBy>
  <cp:revision>6</cp:revision>
  <dcterms:created xsi:type="dcterms:W3CDTF">2024-02-24T05:35:22Z</dcterms:created>
  <dcterms:modified xsi:type="dcterms:W3CDTF">2024-02-26T07:44:17Z</dcterms:modified>
</cp:coreProperties>
</file>