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486"/>
    <a:srgbClr val="800000"/>
    <a:srgbClr val="2A1506"/>
    <a:srgbClr val="F7F2E8"/>
    <a:srgbClr val="3CA7B2"/>
    <a:srgbClr val="71C7CF"/>
    <a:srgbClr val="B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58" y="-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69"/>
            <a:ext cx="8281035" cy="24743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0083" y="681569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D7DD90BC-3139-4A45-82EF-56B11D4849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785" t="14759" r="3062" b="15606"/>
          <a:stretch/>
        </p:blipFill>
        <p:spPr>
          <a:xfrm>
            <a:off x="0" y="1151165"/>
            <a:ext cx="9601199" cy="1165043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" y="0"/>
            <a:ext cx="9601200" cy="35329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es-ES" sz="6000" b="1" spc="600" dirty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ALQUIFE</a:t>
            </a:r>
          </a:p>
          <a:p>
            <a:pPr algn="ctr"/>
            <a:endParaRPr lang="es-ES" sz="10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800" b="1" spc="300" dirty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GRANADA, ESPAÑA</a:t>
            </a:r>
          </a:p>
          <a:p>
            <a:pPr algn="ctr"/>
            <a:endParaRPr lang="es-ES" sz="11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000" spc="300" dirty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37°10'44.8"N / 3°06'53.0"W</a:t>
            </a:r>
          </a:p>
        </p:txBody>
      </p:sp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</Words>
  <Application>Microsoft Office PowerPoint</Application>
  <PresentationFormat>Papel A3 (297 x 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24</cp:revision>
  <dcterms:created xsi:type="dcterms:W3CDTF">2020-12-14T13:27:58Z</dcterms:created>
  <dcterms:modified xsi:type="dcterms:W3CDTF">2020-12-23T15:01:01Z</dcterms:modified>
</cp:coreProperties>
</file>