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486"/>
    <a:srgbClr val="800000"/>
    <a:srgbClr val="2A1506"/>
    <a:srgbClr val="F7F2E8"/>
    <a:srgbClr val="3CA7B2"/>
    <a:srgbClr val="71C7CF"/>
    <a:srgbClr val="B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22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69"/>
            <a:ext cx="8281035" cy="24743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0083" y="681569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23/12/2020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D74BB7A4-ADC2-4219-A91A-55CDDDAB08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3119"/>
          <a:stretch/>
        </p:blipFill>
        <p:spPr>
          <a:xfrm>
            <a:off x="157907" y="0"/>
            <a:ext cx="9285387" cy="1140822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" y="9268668"/>
            <a:ext cx="9601200" cy="35329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20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5400000" scaled="1"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es-ES" sz="6000" b="1" spc="600" dirty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ESPINARÉU</a:t>
            </a:r>
          </a:p>
          <a:p>
            <a:pPr algn="ctr"/>
            <a:endParaRPr lang="es-ES" sz="10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800" b="1" spc="300" dirty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ASTURIAS, ESPAÑA</a:t>
            </a:r>
          </a:p>
          <a:p>
            <a:pPr algn="ctr"/>
            <a:endParaRPr lang="es-ES" sz="1100" b="1" spc="300" dirty="0">
              <a:latin typeface="Lato" panose="020F0502020204030203" pitchFamily="34" charset="0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000" spc="300" dirty="0">
                <a:latin typeface="Lato" panose="020F0502020204030203" pitchFamily="34" charset="0"/>
                <a:ea typeface="Roboto Medium" panose="02000000000000000000" pitchFamily="2" charset="0"/>
                <a:cs typeface="Heebo" pitchFamily="2" charset="-79"/>
              </a:rPr>
              <a:t>43°18'01.2"N / 5°21'48.4"W</a:t>
            </a:r>
          </a:p>
        </p:txBody>
      </p:sp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</Words>
  <Application>Microsoft Office PowerPoint</Application>
  <PresentationFormat>Papel A3 (297 x 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23</cp:revision>
  <dcterms:created xsi:type="dcterms:W3CDTF">2020-12-14T13:27:58Z</dcterms:created>
  <dcterms:modified xsi:type="dcterms:W3CDTF">2020-12-23T14:53:57Z</dcterms:modified>
</cp:coreProperties>
</file>