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5518"/>
    <a:srgbClr val="F9F5F1"/>
    <a:srgbClr val="C7A07E"/>
    <a:srgbClr val="F6F2E7"/>
    <a:srgbClr val="B8E3E7"/>
    <a:srgbClr val="3CA7B2"/>
    <a:srgbClr val="71C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307977"/>
            <a:ext cx="9601200" cy="44936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s-ES" sz="2000" b="1" dirty="0">
              <a:solidFill>
                <a:schemeClr val="bg1"/>
              </a:solidFill>
              <a:latin typeface="Josefin Sans" pitchFamily="2" charset="0"/>
            </a:endParaRPr>
          </a:p>
          <a:p>
            <a:pPr algn="ctr"/>
            <a:endParaRPr lang="es-ES" sz="2400" spc="200" dirty="0">
              <a:solidFill>
                <a:srgbClr val="3CA7B2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_tradnl" sz="4800" cap="all" spc="600" dirty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Santa María la Real de las Huelgas</a:t>
            </a:r>
            <a:endParaRPr lang="es-ES" sz="48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3200" cap="all" spc="600" dirty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burgos, España</a:t>
            </a:r>
          </a:p>
          <a:p>
            <a:pPr algn="ctr"/>
            <a:endParaRPr lang="es-ES" sz="14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400" cap="all" spc="600" dirty="0">
              <a:solidFill>
                <a:srgbClr val="995518"/>
              </a:solidFill>
              <a:latin typeface="Josefin Sans" pitchFamily="2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400" cap="all" spc="300" dirty="0">
                <a:solidFill>
                  <a:srgbClr val="995518"/>
                </a:solidFill>
                <a:latin typeface="Josefin Sans" pitchFamily="2" charset="0"/>
                <a:ea typeface="Roboto Medium" panose="02000000000000000000" pitchFamily="2" charset="0"/>
                <a:cs typeface="Heebo" pitchFamily="2" charset="-79"/>
              </a:rPr>
              <a:t>42°20'10.3"N / 3°43'13.0"W</a:t>
            </a:r>
          </a:p>
          <a:p>
            <a:pPr algn="ctr"/>
            <a:endParaRPr lang="es-ES" sz="3600" spc="200" dirty="0">
              <a:solidFill>
                <a:srgbClr val="3CA7B2"/>
              </a:solidFill>
              <a:latin typeface="Josefin Sans" pitchFamily="2" charset="0"/>
              <a:ea typeface="Roboto Medium" panose="020000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2A330E2-8661-4426-AA60-E11640806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021" b="22040"/>
          <a:stretch/>
        </p:blipFill>
        <p:spPr>
          <a:xfrm rot="16200000">
            <a:off x="274321" y="881744"/>
            <a:ext cx="9052560" cy="72890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993F35-1A8E-4216-A583-43B148C2E345}"/>
              </a:ext>
            </a:extLst>
          </p:cNvPr>
          <p:cNvSpPr txBox="1"/>
          <p:nvPr/>
        </p:nvSpPr>
        <p:spPr>
          <a:xfrm rot="16200000">
            <a:off x="689610" y="762000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rgbClr val="995518"/>
                </a:solidFill>
                <a:latin typeface="Josefin Sans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</Words>
  <Application>Microsoft Office PowerPoint</Application>
  <PresentationFormat>Papel A3 (297 x 420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Josefin Sans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19</cp:revision>
  <dcterms:created xsi:type="dcterms:W3CDTF">2020-12-14T13:27:58Z</dcterms:created>
  <dcterms:modified xsi:type="dcterms:W3CDTF">2020-12-23T22:06:56Z</dcterms:modified>
</cp:coreProperties>
</file>