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7104063" cy="10234613"/>
  <p:defaultTextStyle>
    <a:defPPr>
      <a:defRPr lang="es-ES"/>
    </a:defPPr>
    <a:lvl1pPr marL="0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5486"/>
    <a:srgbClr val="800000"/>
    <a:srgbClr val="2A1506"/>
    <a:srgbClr val="F7F2E8"/>
    <a:srgbClr val="3CA7B2"/>
    <a:srgbClr val="71C7CF"/>
    <a:srgbClr val="B8E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22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36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48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80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68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59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60083" y="3407834"/>
            <a:ext cx="4080510" cy="812249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860608" y="3407834"/>
            <a:ext cx="4080510" cy="812249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58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4" y="681569"/>
            <a:ext cx="8281035" cy="247438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1334" y="3138172"/>
            <a:ext cx="4061757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61334" y="4676141"/>
            <a:ext cx="4061757" cy="687789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860609" y="3138172"/>
            <a:ext cx="4081760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860609" y="4676141"/>
            <a:ext cx="4081760" cy="687789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64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22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48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5" y="853440"/>
            <a:ext cx="30966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81762" y="1843197"/>
            <a:ext cx="4860608" cy="90974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1335" y="3840481"/>
            <a:ext cx="30966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9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5" y="853440"/>
            <a:ext cx="30966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081762" y="1843197"/>
            <a:ext cx="4860608" cy="9097433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1335" y="3840481"/>
            <a:ext cx="30966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945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E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60083" y="681569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0083" y="3407834"/>
            <a:ext cx="8281035" cy="812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60083" y="11865190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80398" y="11865190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780848" y="11865190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1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DD310225-B5E2-4C66-AE56-CABA711FA4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909" t="18585" r="15909" b="19533"/>
          <a:stretch/>
        </p:blipFill>
        <p:spPr>
          <a:xfrm>
            <a:off x="0" y="0"/>
            <a:ext cx="9601200" cy="1232262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" y="9268668"/>
            <a:ext cx="9601200" cy="35329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20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5400000" scaled="1"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es-ES" sz="5800" b="1" spc="600" dirty="0">
                <a:latin typeface="Lato" panose="020F0502020204030203" pitchFamily="34" charset="0"/>
                <a:ea typeface="Roboto Medium" panose="02000000000000000000" pitchFamily="2" charset="0"/>
                <a:cs typeface="Heebo" pitchFamily="2" charset="-79"/>
              </a:rPr>
              <a:t>MELQUE DE CERCOS</a:t>
            </a:r>
          </a:p>
          <a:p>
            <a:pPr algn="ctr"/>
            <a:endParaRPr lang="es-ES" sz="1000" b="1" spc="300" dirty="0">
              <a:latin typeface="Lato" panose="020F0502020204030203" pitchFamily="34" charset="0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r>
              <a:rPr lang="es-ES" sz="2800" b="1" spc="300" dirty="0">
                <a:latin typeface="Lato" panose="020F0502020204030203" pitchFamily="34" charset="0"/>
                <a:ea typeface="Roboto Medium" panose="02000000000000000000" pitchFamily="2" charset="0"/>
                <a:cs typeface="Heebo" pitchFamily="2" charset="-79"/>
              </a:rPr>
              <a:t>SEGOVIA, ESPAÑA</a:t>
            </a:r>
          </a:p>
          <a:p>
            <a:pPr algn="ctr"/>
            <a:endParaRPr lang="es-ES" sz="1100" b="1" spc="300" dirty="0">
              <a:latin typeface="Lato" panose="020F0502020204030203" pitchFamily="34" charset="0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r>
              <a:rPr lang="es-ES" sz="2000" spc="300" dirty="0">
                <a:latin typeface="Lato" panose="020F0502020204030203" pitchFamily="34" charset="0"/>
                <a:ea typeface="Roboto Medium" panose="02000000000000000000" pitchFamily="2" charset="0"/>
                <a:cs typeface="Heebo" pitchFamily="2" charset="-79"/>
              </a:rPr>
              <a:t>41°03'06.7"N / 4°28'13.4"W</a:t>
            </a:r>
          </a:p>
        </p:txBody>
      </p:sp>
    </p:spTree>
    <p:extLst>
      <p:ext uri="{BB962C8B-B14F-4D97-AF65-F5344CB8AC3E}">
        <p14:creationId xmlns:p14="http://schemas.microsoft.com/office/powerpoint/2010/main" val="4243347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13</Words>
  <Application>Microsoft Office PowerPoint</Application>
  <PresentationFormat>Papel A3 (297 x 420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Tema de Office</vt:lpstr>
      <vt:lpstr>Presentación de PowerPoint</vt:lpstr>
    </vt:vector>
  </TitlesOfParts>
  <Company>Banco de España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Hernangómez Herrero</dc:creator>
  <cp:lastModifiedBy>Diego Hernangómez Herrero</cp:lastModifiedBy>
  <cp:revision>25</cp:revision>
  <dcterms:created xsi:type="dcterms:W3CDTF">2020-12-14T13:27:58Z</dcterms:created>
  <dcterms:modified xsi:type="dcterms:W3CDTF">2020-12-23T22:57:43Z</dcterms:modified>
</cp:coreProperties>
</file>