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601200" cy="12801600" type="A3"/>
  <p:notesSz cx="7104063" cy="10234613"/>
  <p:defaultTextStyle>
    <a:defPPr>
      <a:defRPr lang="es-ES"/>
    </a:defPPr>
    <a:lvl1pPr marL="0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5518"/>
    <a:srgbClr val="C7A07E"/>
    <a:srgbClr val="F9F5F1"/>
    <a:srgbClr val="F6F2E7"/>
    <a:srgbClr val="B8E3E7"/>
    <a:srgbClr val="3CA7B2"/>
    <a:srgbClr val="71C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22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36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48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80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68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59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60083" y="3407834"/>
            <a:ext cx="4080510" cy="812249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860608" y="3407834"/>
            <a:ext cx="4080510" cy="812249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58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4" y="681569"/>
            <a:ext cx="8281035" cy="247438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61334" y="3138172"/>
            <a:ext cx="4061757" cy="15379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61334" y="4676141"/>
            <a:ext cx="4061757" cy="687789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860609" y="3138172"/>
            <a:ext cx="4081760" cy="15379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860609" y="4676141"/>
            <a:ext cx="4081760" cy="687789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64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22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48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5" y="853440"/>
            <a:ext cx="3096637" cy="29870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81762" y="1843197"/>
            <a:ext cx="4860608" cy="909743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1335" y="3840481"/>
            <a:ext cx="3096637" cy="71149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9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5" y="853440"/>
            <a:ext cx="3096637" cy="29870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081762" y="1843197"/>
            <a:ext cx="4860608" cy="909743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1335" y="3840481"/>
            <a:ext cx="3096637" cy="71149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945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60083" y="681569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60083" y="3407834"/>
            <a:ext cx="8281035" cy="812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60083" y="11865190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EE3C-7AD6-4EDE-B17A-FE305ECABCE6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80398" y="11865190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780848" y="11865190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1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 rot="16200000">
            <a:off x="659085" y="772197"/>
            <a:ext cx="8283030" cy="7868184"/>
            <a:chOff x="1401805" y="1494454"/>
            <a:chExt cx="6788811" cy="6448803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4" t="17526" r="2338" b="22449"/>
            <a:stretch/>
          </p:blipFill>
          <p:spPr>
            <a:xfrm>
              <a:off x="1401805" y="1905724"/>
              <a:ext cx="6788811" cy="6037533"/>
            </a:xfrm>
            <a:prstGeom prst="rect">
              <a:avLst/>
            </a:prstGeom>
          </p:spPr>
        </p:pic>
        <p:sp>
          <p:nvSpPr>
            <p:cNvPr id="6" name="Rectángulo 5"/>
            <p:cNvSpPr/>
            <p:nvPr/>
          </p:nvSpPr>
          <p:spPr>
            <a:xfrm>
              <a:off x="7364504" y="1494454"/>
              <a:ext cx="56137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_tradnl" sz="2800" cap="all" spc="600" dirty="0">
                  <a:solidFill>
                    <a:srgbClr val="995518"/>
                  </a:solidFill>
                  <a:latin typeface="Josefin Sans" pitchFamily="2" charset="0"/>
                  <a:ea typeface="Roboto Medium" panose="02000000000000000000" pitchFamily="2" charset="0"/>
                  <a:cs typeface="Heebo" pitchFamily="2" charset="-79"/>
                </a:rPr>
                <a:t>N</a:t>
              </a:r>
              <a:endParaRPr lang="es-ES" dirty="0"/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0" y="8847804"/>
            <a:ext cx="9601200" cy="395379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endParaRPr lang="es-ES" sz="2000" b="1" dirty="0">
              <a:solidFill>
                <a:schemeClr val="bg1"/>
              </a:solidFill>
              <a:latin typeface="Josefin Sans" pitchFamily="2" charset="0"/>
            </a:endParaRPr>
          </a:p>
          <a:p>
            <a:pPr algn="ctr"/>
            <a:endParaRPr lang="es-ES" sz="2400" spc="200" dirty="0" smtClean="0">
              <a:solidFill>
                <a:srgbClr val="3CA7B2"/>
              </a:solidFill>
              <a:latin typeface="Josefin Sans" pitchFamily="2" charset="0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r>
              <a:rPr lang="es-ES_tradnl" sz="5000" cap="all" spc="600" dirty="0">
                <a:solidFill>
                  <a:srgbClr val="995518"/>
                </a:solidFill>
                <a:latin typeface="Josefin Sans" pitchFamily="2" charset="0"/>
                <a:ea typeface="Roboto Medium" panose="02000000000000000000" pitchFamily="2" charset="0"/>
                <a:cs typeface="Heebo" pitchFamily="2" charset="-79"/>
              </a:rPr>
              <a:t>Santa María la Real de las </a:t>
            </a:r>
            <a:r>
              <a:rPr lang="es-ES_tradnl" sz="5000" cap="all" spc="600" dirty="0" smtClean="0">
                <a:solidFill>
                  <a:srgbClr val="995518"/>
                </a:solidFill>
                <a:latin typeface="Josefin Sans" pitchFamily="2" charset="0"/>
                <a:ea typeface="Roboto Medium" panose="02000000000000000000" pitchFamily="2" charset="0"/>
                <a:cs typeface="Heebo" pitchFamily="2" charset="-79"/>
              </a:rPr>
              <a:t>Huelgas</a:t>
            </a:r>
            <a:endParaRPr lang="es-ES" sz="5000" cap="all" spc="600" dirty="0">
              <a:solidFill>
                <a:srgbClr val="995518"/>
              </a:solidFill>
              <a:latin typeface="Josefin Sans" pitchFamily="2" charset="0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endParaRPr lang="es-ES" sz="1100" cap="all" spc="600" dirty="0">
              <a:solidFill>
                <a:srgbClr val="995518"/>
              </a:solidFill>
              <a:latin typeface="Josefin Sans" pitchFamily="2" charset="0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r>
              <a:rPr lang="es-ES" sz="3600" cap="all" spc="600" dirty="0" smtClean="0">
                <a:solidFill>
                  <a:srgbClr val="995518"/>
                </a:solidFill>
                <a:latin typeface="Josefin Sans" pitchFamily="2" charset="0"/>
                <a:ea typeface="Roboto Medium" panose="02000000000000000000" pitchFamily="2" charset="0"/>
                <a:cs typeface="Heebo" pitchFamily="2" charset="-79"/>
              </a:rPr>
              <a:t>burgos, España</a:t>
            </a:r>
            <a:endParaRPr lang="es-ES" sz="3600" cap="all" spc="600" dirty="0">
              <a:solidFill>
                <a:srgbClr val="995518"/>
              </a:solidFill>
              <a:latin typeface="Josefin Sans" pitchFamily="2" charset="0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endParaRPr lang="es-ES" sz="1400" cap="all" spc="600" dirty="0" smtClean="0">
              <a:solidFill>
                <a:srgbClr val="995518"/>
              </a:solidFill>
              <a:latin typeface="Josefin Sans" pitchFamily="2" charset="0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r>
              <a:rPr lang="es-ES" sz="2800" cap="all" spc="300" dirty="0" smtClean="0">
                <a:solidFill>
                  <a:srgbClr val="995518"/>
                </a:solidFill>
                <a:latin typeface="Josefin Sans" pitchFamily="2" charset="0"/>
                <a:ea typeface="Roboto Medium" panose="02000000000000000000" pitchFamily="2" charset="0"/>
                <a:cs typeface="Heebo" pitchFamily="2" charset="-79"/>
              </a:rPr>
              <a:t>42°20'10.3"N / 3°43'13.0"W</a:t>
            </a:r>
          </a:p>
          <a:p>
            <a:pPr algn="ctr"/>
            <a:endParaRPr lang="es-ES" sz="3600" spc="200" dirty="0">
              <a:solidFill>
                <a:srgbClr val="3CA7B2"/>
              </a:solidFill>
              <a:latin typeface="Josefin Sans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14</Words>
  <Application>Microsoft Office PowerPoint</Application>
  <PresentationFormat>Papel A3 (297 x 420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Heebo</vt:lpstr>
      <vt:lpstr>Josefin Sans</vt:lpstr>
      <vt:lpstr>Roboto Medium</vt:lpstr>
      <vt:lpstr>Tema de Office</vt:lpstr>
      <vt:lpstr>Presentación de PowerPoint</vt:lpstr>
    </vt:vector>
  </TitlesOfParts>
  <Company>Banco de España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Hernangómez Herrero</dc:creator>
  <cp:lastModifiedBy>Diego Hernangómez Herrero</cp:lastModifiedBy>
  <cp:revision>18</cp:revision>
  <dcterms:created xsi:type="dcterms:W3CDTF">2020-12-14T13:27:58Z</dcterms:created>
  <dcterms:modified xsi:type="dcterms:W3CDTF">2020-12-17T10:49:27Z</dcterms:modified>
</cp:coreProperties>
</file>