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601200" cy="12801600" type="A3"/>
  <p:notesSz cx="7104063" cy="10234613"/>
  <p:defaultTextStyle>
    <a:defPPr>
      <a:defRPr lang="es-ES"/>
    </a:defPPr>
    <a:lvl1pPr marL="0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5486"/>
    <a:srgbClr val="800000"/>
    <a:srgbClr val="2A1506"/>
    <a:srgbClr val="F7F2E8"/>
    <a:srgbClr val="3CA7B2"/>
    <a:srgbClr val="71C7CF"/>
    <a:srgbClr val="B8E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10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00150" y="2095078"/>
            <a:ext cx="7200900" cy="445685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00150" y="6723805"/>
            <a:ext cx="7200900" cy="3090756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736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348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480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768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359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60083" y="3407834"/>
            <a:ext cx="4080510" cy="812249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860608" y="3407834"/>
            <a:ext cx="4080510" cy="812249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858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4" y="681569"/>
            <a:ext cx="8281035" cy="247438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61334" y="3138172"/>
            <a:ext cx="4061757" cy="15379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61334" y="4676141"/>
            <a:ext cx="4061757" cy="687789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860609" y="3138172"/>
            <a:ext cx="4081760" cy="15379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860609" y="4676141"/>
            <a:ext cx="4081760" cy="687789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2642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122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648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5" y="853440"/>
            <a:ext cx="3096637" cy="29870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81762" y="1843197"/>
            <a:ext cx="4860608" cy="909743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61335" y="3840481"/>
            <a:ext cx="3096637" cy="711496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19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5" y="853440"/>
            <a:ext cx="3096637" cy="29870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081762" y="1843197"/>
            <a:ext cx="4860608" cy="9097433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61335" y="3840481"/>
            <a:ext cx="3096637" cy="711496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945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E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60083" y="681569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60083" y="3407834"/>
            <a:ext cx="8281035" cy="8122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60083" y="11865190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80398" y="11865190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780848" y="11865190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312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2" t="1229" r="5211" b="19817"/>
          <a:stretch/>
        </p:blipFill>
        <p:spPr>
          <a:xfrm>
            <a:off x="166255" y="193964"/>
            <a:ext cx="9282545" cy="12469091"/>
          </a:xfrm>
          <a:prstGeom prst="rect">
            <a:avLst/>
          </a:prstGeom>
        </p:spPr>
      </p:pic>
      <p:sp>
        <p:nvSpPr>
          <p:cNvPr id="14" name="Forma libre 13"/>
          <p:cNvSpPr/>
          <p:nvPr/>
        </p:nvSpPr>
        <p:spPr>
          <a:xfrm>
            <a:off x="0" y="0"/>
            <a:ext cx="9601200" cy="12801600"/>
          </a:xfrm>
          <a:custGeom>
            <a:avLst/>
            <a:gdLst>
              <a:gd name="connsiteX0" fmla="*/ 360000 w 9601200"/>
              <a:gd name="connsiteY0" fmla="*/ 360000 h 12801600"/>
              <a:gd name="connsiteX1" fmla="*/ 360000 w 9601200"/>
              <a:gd name="connsiteY1" fmla="*/ 12441600 h 12801600"/>
              <a:gd name="connsiteX2" fmla="*/ 9241200 w 9601200"/>
              <a:gd name="connsiteY2" fmla="*/ 12441600 h 12801600"/>
              <a:gd name="connsiteX3" fmla="*/ 9241200 w 9601200"/>
              <a:gd name="connsiteY3" fmla="*/ 360000 h 12801600"/>
              <a:gd name="connsiteX4" fmla="*/ 0 w 9601200"/>
              <a:gd name="connsiteY4" fmla="*/ 0 h 12801600"/>
              <a:gd name="connsiteX5" fmla="*/ 9601200 w 9601200"/>
              <a:gd name="connsiteY5" fmla="*/ 0 h 12801600"/>
              <a:gd name="connsiteX6" fmla="*/ 9601200 w 9601200"/>
              <a:gd name="connsiteY6" fmla="*/ 12801600 h 12801600"/>
              <a:gd name="connsiteX7" fmla="*/ 0 w 9601200"/>
              <a:gd name="connsiteY7" fmla="*/ 12801600 h 128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01200" h="12801600">
                <a:moveTo>
                  <a:pt x="360000" y="360000"/>
                </a:moveTo>
                <a:lnTo>
                  <a:pt x="360000" y="12441600"/>
                </a:lnTo>
                <a:lnTo>
                  <a:pt x="9241200" y="12441600"/>
                </a:lnTo>
                <a:lnTo>
                  <a:pt x="9241200" y="360000"/>
                </a:lnTo>
                <a:close/>
                <a:moveTo>
                  <a:pt x="0" y="0"/>
                </a:moveTo>
                <a:lnTo>
                  <a:pt x="9601200" y="0"/>
                </a:lnTo>
                <a:lnTo>
                  <a:pt x="9601200" y="12801600"/>
                </a:lnTo>
                <a:lnTo>
                  <a:pt x="0" y="12801600"/>
                </a:lnTo>
                <a:close/>
              </a:path>
            </a:pathLst>
          </a:cu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359999" y="360000"/>
            <a:ext cx="8881202" cy="31729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>
                  <a:alpha val="6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 wrap="square" rtlCol="0" anchor="ctr">
            <a:noAutofit/>
          </a:bodyPr>
          <a:lstStyle/>
          <a:p>
            <a:pPr algn="ctr"/>
            <a:r>
              <a:rPr lang="es-ES" sz="6000" b="1" spc="600" dirty="0" smtClean="0">
                <a:latin typeface="Lato" panose="020F0502020204030203" pitchFamily="34" charset="0"/>
                <a:ea typeface="Roboto Medium" panose="02000000000000000000" pitchFamily="2" charset="0"/>
                <a:cs typeface="Heebo" pitchFamily="2" charset="-79"/>
              </a:rPr>
              <a:t>ALQUIFE</a:t>
            </a:r>
            <a:endParaRPr lang="es-ES" sz="6000" b="1" spc="600" dirty="0">
              <a:latin typeface="Lato" panose="020F0502020204030203" pitchFamily="34" charset="0"/>
              <a:ea typeface="Roboto Medium" panose="02000000000000000000" pitchFamily="2" charset="0"/>
              <a:cs typeface="Heebo" pitchFamily="2" charset="-79"/>
            </a:endParaRPr>
          </a:p>
          <a:p>
            <a:pPr algn="ctr"/>
            <a:endParaRPr lang="es-ES" sz="1000" b="1" spc="300" dirty="0">
              <a:latin typeface="Lato" panose="020F0502020204030203" pitchFamily="34" charset="0"/>
              <a:ea typeface="Roboto Medium" panose="02000000000000000000" pitchFamily="2" charset="0"/>
              <a:cs typeface="Heebo" pitchFamily="2" charset="-79"/>
            </a:endParaRPr>
          </a:p>
          <a:p>
            <a:pPr algn="ctr"/>
            <a:r>
              <a:rPr lang="es-ES" sz="2800" b="1" spc="300" dirty="0" smtClean="0">
                <a:latin typeface="Lato" panose="020F0502020204030203" pitchFamily="34" charset="0"/>
                <a:ea typeface="Roboto Medium" panose="02000000000000000000" pitchFamily="2" charset="0"/>
                <a:cs typeface="Heebo" pitchFamily="2" charset="-79"/>
              </a:rPr>
              <a:t>GRANADA, ESPAÑA</a:t>
            </a:r>
            <a:endParaRPr lang="es-ES" sz="2800" b="1" spc="300" dirty="0">
              <a:latin typeface="Lato" panose="020F0502020204030203" pitchFamily="34" charset="0"/>
              <a:ea typeface="Roboto Medium" panose="02000000000000000000" pitchFamily="2" charset="0"/>
              <a:cs typeface="Heebo" pitchFamily="2" charset="-79"/>
            </a:endParaRPr>
          </a:p>
          <a:p>
            <a:pPr algn="ctr"/>
            <a:endParaRPr lang="es-ES" sz="1100" b="1" spc="300" dirty="0">
              <a:latin typeface="Lato" panose="020F0502020204030203" pitchFamily="34" charset="0"/>
              <a:ea typeface="Roboto Medium" panose="02000000000000000000" pitchFamily="2" charset="0"/>
              <a:cs typeface="Heebo" pitchFamily="2" charset="-79"/>
            </a:endParaRPr>
          </a:p>
          <a:p>
            <a:pPr algn="ctr"/>
            <a:r>
              <a:rPr lang="es-ES" sz="2000" spc="300" dirty="0" smtClean="0">
                <a:latin typeface="Lato" panose="020F0502020204030203" pitchFamily="34" charset="0"/>
                <a:ea typeface="Roboto Medium" panose="02000000000000000000" pitchFamily="2" charset="0"/>
                <a:cs typeface="Heebo" pitchFamily="2" charset="-79"/>
              </a:rPr>
              <a:t>37°10'44.8"N / 3°06'53.0"W</a:t>
            </a:r>
            <a:endParaRPr lang="es-ES" sz="3600" b="1" spc="300" dirty="0">
              <a:solidFill>
                <a:srgbClr val="3CA7B2"/>
              </a:solidFill>
              <a:latin typeface="Lato" panose="020F0502020204030203" pitchFamily="34" charset="0"/>
              <a:ea typeface="Roboto Medium" panose="02000000000000000000" pitchFamily="2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60001" y="360000"/>
            <a:ext cx="8881200" cy="12081600"/>
          </a:xfrm>
          <a:prstGeom prst="rect">
            <a:avLst/>
          </a:prstGeom>
          <a:noFill/>
          <a:ln w="127000" cmpd="thickThin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334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7</Words>
  <Application>Microsoft Office PowerPoint</Application>
  <PresentationFormat>Papel A3 (297 x 420 mm)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Heebo</vt:lpstr>
      <vt:lpstr>Lato</vt:lpstr>
      <vt:lpstr>Roboto Medium</vt:lpstr>
      <vt:lpstr>Tema de Office</vt:lpstr>
      <vt:lpstr>Presentación de PowerPoint</vt:lpstr>
    </vt:vector>
  </TitlesOfParts>
  <Company>Banco de España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Hernangómez Herrero</dc:creator>
  <cp:lastModifiedBy>Diego Hernangómez Herrero</cp:lastModifiedBy>
  <cp:revision>19</cp:revision>
  <dcterms:created xsi:type="dcterms:W3CDTF">2020-12-14T13:27:58Z</dcterms:created>
  <dcterms:modified xsi:type="dcterms:W3CDTF">2020-12-15T14:20:39Z</dcterms:modified>
</cp:coreProperties>
</file>