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12801600" type="A3"/>
  <p:notesSz cx="7104063" cy="10234613"/>
  <p:defaultTextStyle>
    <a:defPPr>
      <a:defRPr lang="es-ES"/>
    </a:defPPr>
    <a:lvl1pPr marL="0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5486"/>
    <a:srgbClr val="800000"/>
    <a:srgbClr val="2A1506"/>
    <a:srgbClr val="F7F2E8"/>
    <a:srgbClr val="3CA7B2"/>
    <a:srgbClr val="71C7CF"/>
    <a:srgbClr val="B8E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8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0150" y="2095078"/>
            <a:ext cx="7200900" cy="445685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00150" y="6723805"/>
            <a:ext cx="7200900" cy="3090756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736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48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80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768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59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60083" y="3407834"/>
            <a:ext cx="4080510" cy="812249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860608" y="3407834"/>
            <a:ext cx="4080510" cy="812249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858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4" y="681569"/>
            <a:ext cx="8281035" cy="247438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61334" y="3138172"/>
            <a:ext cx="4061757" cy="15379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61334" y="4676141"/>
            <a:ext cx="4061757" cy="687789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860609" y="3138172"/>
            <a:ext cx="4081760" cy="15379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860609" y="4676141"/>
            <a:ext cx="4081760" cy="687789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264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22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48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5" y="853440"/>
            <a:ext cx="3096637" cy="29870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81762" y="1843197"/>
            <a:ext cx="4860608" cy="90974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61335" y="3840481"/>
            <a:ext cx="3096637" cy="711496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19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5" y="853440"/>
            <a:ext cx="3096637" cy="29870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081762" y="1843197"/>
            <a:ext cx="4860608" cy="9097433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61335" y="3840481"/>
            <a:ext cx="3096637" cy="711496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945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E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60083" y="681569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60083" y="3407834"/>
            <a:ext cx="8281035" cy="8122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60083" y="11865190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80398" y="11865190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780848" y="11865190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12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54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3" t="9711" r="2475" b="5659"/>
          <a:stretch/>
        </p:blipFill>
        <p:spPr>
          <a:xfrm>
            <a:off x="361949" y="361950"/>
            <a:ext cx="8870951" cy="1205865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60000" y="360000"/>
            <a:ext cx="8881200" cy="120816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400611"/>
              </p:ext>
            </p:extLst>
          </p:nvPr>
        </p:nvGraphicFramePr>
        <p:xfrm>
          <a:off x="4279900" y="9929997"/>
          <a:ext cx="4961300" cy="2511603"/>
        </p:xfrm>
        <a:graphic>
          <a:graphicData uri="http://schemas.openxmlformats.org/drawingml/2006/table">
            <a:tbl>
              <a:tblPr/>
              <a:tblGrid>
                <a:gridCol w="4961300">
                  <a:extLst>
                    <a:ext uri="{9D8B030D-6E8A-4147-A177-3AD203B41FA5}">
                      <a16:colId xmlns:a16="http://schemas.microsoft.com/office/drawing/2014/main" val="3053367890"/>
                    </a:ext>
                  </a:extLst>
                </a:gridCol>
              </a:tblGrid>
              <a:tr h="918252">
                <a:tc>
                  <a:txBody>
                    <a:bodyPr/>
                    <a:lstStyle/>
                    <a:p>
                      <a:pPr algn="r"/>
                      <a:r>
                        <a:rPr lang="es-ES" sz="7200" b="0" spc="600" baseline="0" dirty="0" smtClean="0">
                          <a:solidFill>
                            <a:schemeClr val="bg1"/>
                          </a:solidFill>
                          <a:latin typeface="TeXGyreHeros" panose="00000800000000000000" pitchFamily="50" charset="0"/>
                        </a:rPr>
                        <a:t>BERLIN</a:t>
                      </a:r>
                      <a:endParaRPr lang="es-ES" sz="7200" b="0" spc="600" baseline="0" dirty="0">
                        <a:solidFill>
                          <a:schemeClr val="bg1"/>
                        </a:solidFill>
                        <a:latin typeface="TeXGyreHeros" panose="00000800000000000000" pitchFamily="50" charset="0"/>
                      </a:endParaRPr>
                    </a:p>
                  </a:txBody>
                  <a:tcPr anchor="ctr">
                    <a:lnL w="57150" cmpd="sng">
                      <a:solidFill>
                        <a:schemeClr val="bg1"/>
                      </a:solidFill>
                      <a:prstDash val="solid"/>
                    </a:lnL>
                    <a:lnR w="57150" cmpd="sng">
                      <a:solidFill>
                        <a:schemeClr val="bg1"/>
                      </a:solidFill>
                      <a:prstDash val="solid"/>
                    </a:lnR>
                    <a:lnT w="57150" cmpd="sng">
                      <a:solidFill>
                        <a:schemeClr val="bg1"/>
                      </a:solidFill>
                      <a:prstDash val="soli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54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281428"/>
                  </a:ext>
                </a:extLst>
              </a:tr>
              <a:tr h="494444">
                <a:tc>
                  <a:txBody>
                    <a:bodyPr/>
                    <a:lstStyle/>
                    <a:p>
                      <a:pPr algn="r"/>
                      <a:r>
                        <a:rPr lang="es-ES" sz="3600" b="0" spc="600" baseline="0" dirty="0" smtClean="0">
                          <a:solidFill>
                            <a:schemeClr val="bg1"/>
                          </a:solidFill>
                          <a:latin typeface="TeXGyreHeros" panose="00000800000000000000" pitchFamily="50" charset="0"/>
                        </a:rPr>
                        <a:t>ALEMANIA</a:t>
                      </a:r>
                      <a:endParaRPr lang="es-ES" sz="3600" b="0" spc="600" baseline="0" dirty="0">
                        <a:solidFill>
                          <a:schemeClr val="bg1"/>
                        </a:solidFill>
                        <a:latin typeface="TeXGyreHeros" panose="00000800000000000000" pitchFamily="50" charset="0"/>
                      </a:endParaRPr>
                    </a:p>
                  </a:txBody>
                  <a:tcPr anchor="ctr">
                    <a:lnL w="57150" cmpd="sng">
                      <a:solidFill>
                        <a:schemeClr val="bg1"/>
                      </a:solidFill>
                      <a:prstDash val="solid"/>
                    </a:lnL>
                    <a:lnR w="57150" cmpd="sng">
                      <a:solidFill>
                        <a:schemeClr val="bg1"/>
                      </a:solidFill>
                      <a:prstDash val="solid"/>
                    </a:lnR>
                    <a:lnT w="57150" cmpd="sng">
                      <a:solidFill>
                        <a:schemeClr val="bg1"/>
                      </a:solidFill>
                      <a:prstDash val="soli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54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181679"/>
                  </a:ext>
                </a:extLst>
              </a:tr>
              <a:tr h="682803"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kern="1200" spc="600" dirty="0" smtClean="0">
                          <a:solidFill>
                            <a:schemeClr val="bg1"/>
                          </a:solidFill>
                          <a:effectLst/>
                          <a:latin typeface="TeXGyreHeros" panose="00000800000000000000" pitchFamily="50" charset="0"/>
                          <a:ea typeface="+mn-ea"/>
                          <a:cs typeface="+mn-cs"/>
                        </a:rPr>
                        <a:t>52°30'23.5"N / </a:t>
                      </a:r>
                      <a:r>
                        <a:rPr lang="es-ES" sz="1600" b="0" i="0" kern="1200" spc="600" dirty="0" smtClean="0">
                          <a:solidFill>
                            <a:schemeClr val="bg1"/>
                          </a:solidFill>
                          <a:effectLst/>
                          <a:latin typeface="TeXGyreHeros" panose="00000800000000000000" pitchFamily="50" charset="0"/>
                          <a:ea typeface="+mn-ea"/>
                          <a:cs typeface="+mn-cs"/>
                        </a:rPr>
                        <a:t>13°08'40.4"E</a:t>
                      </a:r>
                      <a:endParaRPr lang="es-ES" sz="1400" b="0" spc="600" baseline="0" dirty="0">
                        <a:solidFill>
                          <a:schemeClr val="bg1"/>
                        </a:solidFill>
                        <a:latin typeface="TeXGyreHeros" panose="00000800000000000000" pitchFamily="50" charset="0"/>
                      </a:endParaRPr>
                    </a:p>
                  </a:txBody>
                  <a:tcPr anchor="ctr">
                    <a:lnL w="57150" cmpd="sng">
                      <a:solidFill>
                        <a:schemeClr val="bg1"/>
                      </a:solidFill>
                      <a:prstDash val="solid"/>
                    </a:lnL>
                    <a:lnR w="57150" cmpd="sng">
                      <a:solidFill>
                        <a:schemeClr val="bg1"/>
                      </a:solidFill>
                      <a:prstDash val="solid"/>
                    </a:lnR>
                    <a:lnT w="57150" cmpd="sng">
                      <a:solidFill>
                        <a:schemeClr val="bg1"/>
                      </a:solidFill>
                      <a:prstDash val="solid"/>
                    </a:lnT>
                    <a:lnB w="57150" cmpd="sng">
                      <a:solidFill>
                        <a:schemeClr val="bg1"/>
                      </a:solidFill>
                      <a:prstDash val="solid"/>
                    </a:lnB>
                    <a:solidFill>
                      <a:srgbClr val="2654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139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34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</Words>
  <Application>Microsoft Office PowerPoint</Application>
  <PresentationFormat>Papel A3 (297 x 420 mm)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TeXGyreHeros</vt:lpstr>
      <vt:lpstr>Tema de Office</vt:lpstr>
      <vt:lpstr>Presentación de PowerPoint</vt:lpstr>
    </vt:vector>
  </TitlesOfParts>
  <Company>Banco de España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Hernangómez Herrero</dc:creator>
  <cp:lastModifiedBy>Diego Hernangómez Herrero</cp:lastModifiedBy>
  <cp:revision>10</cp:revision>
  <dcterms:created xsi:type="dcterms:W3CDTF">2020-12-14T13:27:58Z</dcterms:created>
  <dcterms:modified xsi:type="dcterms:W3CDTF">2020-12-15T10:46:19Z</dcterms:modified>
</cp:coreProperties>
</file>