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601200" cy="12801600" type="A3"/>
  <p:notesSz cx="7104063" cy="10234613"/>
  <p:defaultTextStyle>
    <a:defPPr>
      <a:defRPr lang="es-ES"/>
    </a:defPPr>
    <a:lvl1pPr marL="0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5486"/>
    <a:srgbClr val="800000"/>
    <a:srgbClr val="2A1506"/>
    <a:srgbClr val="F7F2E8"/>
    <a:srgbClr val="3CA7B2"/>
    <a:srgbClr val="71C7CF"/>
    <a:srgbClr val="B8E3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5" d="100"/>
          <a:sy n="35" d="100"/>
        </p:scale>
        <p:origin x="10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00150" y="2095078"/>
            <a:ext cx="7200900" cy="445685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00150" y="6723805"/>
            <a:ext cx="7200900" cy="3090756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15/12/2020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7360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15/12/2020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3487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15/12/2020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480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15/12/2020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7682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15/12/2020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3591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60083" y="3407834"/>
            <a:ext cx="4080510" cy="812249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860608" y="3407834"/>
            <a:ext cx="4080510" cy="812249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15/12/2020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858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334" y="681569"/>
            <a:ext cx="8281035" cy="247438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61334" y="3138172"/>
            <a:ext cx="4061757" cy="153796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61334" y="4676141"/>
            <a:ext cx="4061757" cy="687789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860609" y="3138172"/>
            <a:ext cx="4081760" cy="153796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860609" y="4676141"/>
            <a:ext cx="4081760" cy="687789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15/12/2020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2642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15/12/2020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1220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15/12/2020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6488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335" y="853440"/>
            <a:ext cx="3096637" cy="298704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081762" y="1843197"/>
            <a:ext cx="4860608" cy="909743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61335" y="3840481"/>
            <a:ext cx="3096637" cy="7114964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15/12/2020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196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335" y="853440"/>
            <a:ext cx="3096637" cy="298704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081762" y="1843197"/>
            <a:ext cx="4860608" cy="9097433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61335" y="3840481"/>
            <a:ext cx="3096637" cy="7114964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15/12/2020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9457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E3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60083" y="681569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60083" y="3407834"/>
            <a:ext cx="8281035" cy="8122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60083" y="11865190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CEE3C-7AD6-4EDE-B17A-FE305ECABCE6}" type="datetimeFigureOut">
              <a:rPr lang="es-ES" smtClean="0"/>
              <a:t>15/12/2020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80398" y="11865190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780848" y="11865190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3127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bre 13"/>
          <p:cNvSpPr/>
          <p:nvPr/>
        </p:nvSpPr>
        <p:spPr>
          <a:xfrm>
            <a:off x="0" y="0"/>
            <a:ext cx="9601200" cy="12801600"/>
          </a:xfrm>
          <a:custGeom>
            <a:avLst/>
            <a:gdLst>
              <a:gd name="connsiteX0" fmla="*/ 360000 w 9601200"/>
              <a:gd name="connsiteY0" fmla="*/ 360000 h 12801600"/>
              <a:gd name="connsiteX1" fmla="*/ 360000 w 9601200"/>
              <a:gd name="connsiteY1" fmla="*/ 12441600 h 12801600"/>
              <a:gd name="connsiteX2" fmla="*/ 9241200 w 9601200"/>
              <a:gd name="connsiteY2" fmla="*/ 12441600 h 12801600"/>
              <a:gd name="connsiteX3" fmla="*/ 9241200 w 9601200"/>
              <a:gd name="connsiteY3" fmla="*/ 360000 h 12801600"/>
              <a:gd name="connsiteX4" fmla="*/ 0 w 9601200"/>
              <a:gd name="connsiteY4" fmla="*/ 0 h 12801600"/>
              <a:gd name="connsiteX5" fmla="*/ 9601200 w 9601200"/>
              <a:gd name="connsiteY5" fmla="*/ 0 h 12801600"/>
              <a:gd name="connsiteX6" fmla="*/ 9601200 w 9601200"/>
              <a:gd name="connsiteY6" fmla="*/ 12801600 h 12801600"/>
              <a:gd name="connsiteX7" fmla="*/ 0 w 9601200"/>
              <a:gd name="connsiteY7" fmla="*/ 12801600 h 1280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01200" h="12801600">
                <a:moveTo>
                  <a:pt x="360000" y="360000"/>
                </a:moveTo>
                <a:lnTo>
                  <a:pt x="360000" y="12441600"/>
                </a:lnTo>
                <a:lnTo>
                  <a:pt x="9241200" y="12441600"/>
                </a:lnTo>
                <a:lnTo>
                  <a:pt x="9241200" y="360000"/>
                </a:lnTo>
                <a:close/>
                <a:moveTo>
                  <a:pt x="0" y="0"/>
                </a:moveTo>
                <a:lnTo>
                  <a:pt x="9601200" y="0"/>
                </a:lnTo>
                <a:lnTo>
                  <a:pt x="9601200" y="12801600"/>
                </a:lnTo>
                <a:lnTo>
                  <a:pt x="0" y="12801600"/>
                </a:lnTo>
                <a:close/>
              </a:path>
            </a:pathLst>
          </a:cu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334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0</Words>
  <Application>Microsoft Office PowerPoint</Application>
  <PresentationFormat>Papel A3 (297 x 420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Banco de España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Hernangómez Herrero</dc:creator>
  <cp:lastModifiedBy>Diego Hernangómez Herrero</cp:lastModifiedBy>
  <cp:revision>12</cp:revision>
  <dcterms:created xsi:type="dcterms:W3CDTF">2020-12-14T13:27:58Z</dcterms:created>
  <dcterms:modified xsi:type="dcterms:W3CDTF">2020-12-15T11:12:47Z</dcterms:modified>
</cp:coreProperties>
</file>