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11011" r="3592" b="2032"/>
          <a:stretch/>
        </p:blipFill>
        <p:spPr>
          <a:xfrm>
            <a:off x="360000" y="360000"/>
            <a:ext cx="9116509" cy="11851574"/>
          </a:xfrm>
          <a:prstGeom prst="rect">
            <a:avLst/>
          </a:prstGeom>
        </p:spPr>
      </p:pic>
      <p:sp>
        <p:nvSpPr>
          <p:cNvPr id="14" name="Forma libre 13"/>
          <p:cNvSpPr/>
          <p:nvPr/>
        </p:nvSpPr>
        <p:spPr>
          <a:xfrm>
            <a:off x="0" y="0"/>
            <a:ext cx="9601200" cy="12801600"/>
          </a:xfrm>
          <a:custGeom>
            <a:avLst/>
            <a:gdLst>
              <a:gd name="connsiteX0" fmla="*/ 360000 w 9601200"/>
              <a:gd name="connsiteY0" fmla="*/ 360000 h 12801600"/>
              <a:gd name="connsiteX1" fmla="*/ 360000 w 9601200"/>
              <a:gd name="connsiteY1" fmla="*/ 12441600 h 12801600"/>
              <a:gd name="connsiteX2" fmla="*/ 9241200 w 9601200"/>
              <a:gd name="connsiteY2" fmla="*/ 12441600 h 12801600"/>
              <a:gd name="connsiteX3" fmla="*/ 9241200 w 9601200"/>
              <a:gd name="connsiteY3" fmla="*/ 360000 h 12801600"/>
              <a:gd name="connsiteX4" fmla="*/ 0 w 9601200"/>
              <a:gd name="connsiteY4" fmla="*/ 0 h 12801600"/>
              <a:gd name="connsiteX5" fmla="*/ 9601200 w 9601200"/>
              <a:gd name="connsiteY5" fmla="*/ 0 h 12801600"/>
              <a:gd name="connsiteX6" fmla="*/ 9601200 w 9601200"/>
              <a:gd name="connsiteY6" fmla="*/ 12801600 h 12801600"/>
              <a:gd name="connsiteX7" fmla="*/ 0 w 9601200"/>
              <a:gd name="connsiteY7" fmla="*/ 12801600 h 128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1200" h="12801600">
                <a:moveTo>
                  <a:pt x="360000" y="360000"/>
                </a:moveTo>
                <a:lnTo>
                  <a:pt x="360000" y="12441600"/>
                </a:lnTo>
                <a:lnTo>
                  <a:pt x="9241200" y="12441600"/>
                </a:lnTo>
                <a:lnTo>
                  <a:pt x="9241200" y="360000"/>
                </a:lnTo>
                <a:close/>
                <a:moveTo>
                  <a:pt x="0" y="0"/>
                </a:moveTo>
                <a:lnTo>
                  <a:pt x="9601200" y="0"/>
                </a:lnTo>
                <a:lnTo>
                  <a:pt x="9601200" y="12801600"/>
                </a:lnTo>
                <a:lnTo>
                  <a:pt x="0" y="12801600"/>
                </a:lnTo>
                <a:close/>
              </a:path>
            </a:pathLst>
          </a:cu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59999" y="9268668"/>
            <a:ext cx="8881202" cy="31729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6000" b="1" spc="6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EDIMBURGO</a:t>
            </a:r>
            <a:endParaRPr lang="es-ES" sz="6000" b="1" spc="6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0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b="1" spc="3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ESCOCIA, REINO UNIDO</a:t>
            </a:r>
            <a:endParaRPr lang="es-ES" sz="28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 smtClean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55°57'48.3"N / </a:t>
            </a:r>
            <a:r>
              <a:rPr lang="es-ES" sz="2000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3°11'08.8"W</a:t>
            </a:r>
            <a:endParaRPr lang="es-ES" sz="3600" b="1" spc="300" dirty="0">
              <a:solidFill>
                <a:srgbClr val="3CA7B2"/>
              </a:solidFill>
              <a:latin typeface="Lato" panose="020F0502020204030203" pitchFamily="34" charset="0"/>
              <a:ea typeface="Roboto Medium" panose="02000000000000000000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0001" y="360000"/>
            <a:ext cx="8881200" cy="12081600"/>
          </a:xfrm>
          <a:prstGeom prst="rect">
            <a:avLst/>
          </a:prstGeom>
          <a:noFill/>
          <a:ln w="127000" cmpd="thickThin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Heebo</vt:lpstr>
      <vt:lpstr>Lato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20</cp:revision>
  <dcterms:created xsi:type="dcterms:W3CDTF">2020-12-14T13:27:58Z</dcterms:created>
  <dcterms:modified xsi:type="dcterms:W3CDTF">2020-12-15T14:36:21Z</dcterms:modified>
</cp:coreProperties>
</file>