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7104063" cy="10234613"/>
  <p:defaultTextStyle>
    <a:defPPr>
      <a:defRPr lang="es-ES"/>
    </a:defPPr>
    <a:lvl1pPr marL="0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19E"/>
    <a:srgbClr val="D3E7CB"/>
    <a:srgbClr val="265486"/>
    <a:srgbClr val="800000"/>
    <a:srgbClr val="2A1506"/>
    <a:srgbClr val="F7F2E8"/>
    <a:srgbClr val="3CA7B2"/>
    <a:srgbClr val="71C7CF"/>
    <a:srgbClr val="B8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800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36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48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68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59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60083" y="3407834"/>
            <a:ext cx="4080510" cy="81224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60608" y="3407834"/>
            <a:ext cx="4080510" cy="81224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58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4" y="681569"/>
            <a:ext cx="8281035" cy="247438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1334" y="3138172"/>
            <a:ext cx="4061757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61334" y="4676141"/>
            <a:ext cx="4061757" cy="68778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860609" y="3138172"/>
            <a:ext cx="4081760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860609" y="4676141"/>
            <a:ext cx="4081760" cy="68778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64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22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48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81762" y="1843197"/>
            <a:ext cx="4860608" cy="90974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1335" y="3840481"/>
            <a:ext cx="30966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9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081762" y="1843197"/>
            <a:ext cx="4860608" cy="9097433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1335" y="3840481"/>
            <a:ext cx="30966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45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E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60083" y="681569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0083" y="3407834"/>
            <a:ext cx="8281035" cy="812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60083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80398" y="11865190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780848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1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304200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59999" y="10175161"/>
            <a:ext cx="8881202" cy="2649900"/>
          </a:xfrm>
          <a:prstGeom prst="rect">
            <a:avLst/>
          </a:prstGeom>
          <a:solidFill>
            <a:srgbClr val="ADD19E">
              <a:alpha val="68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s-ES" sz="6000" b="1" spc="600" dirty="0" smtClean="0">
                <a:latin typeface="Heebo" pitchFamily="2" charset="-79"/>
                <a:ea typeface="Roboto Medium" panose="02000000000000000000" pitchFamily="2" charset="0"/>
                <a:cs typeface="Heebo" pitchFamily="2" charset="-79"/>
              </a:rPr>
              <a:t>ESPINARÉU</a:t>
            </a:r>
            <a:endParaRPr lang="es-ES" sz="6000" b="1" spc="600" dirty="0">
              <a:latin typeface="Heebo" pitchFamily="2" charset="-79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endParaRPr lang="es-ES" sz="1000" b="1" spc="300" dirty="0">
              <a:latin typeface="Heebo" pitchFamily="2" charset="-79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" sz="2800" spc="300" dirty="0" smtClean="0">
                <a:latin typeface="Heebo" pitchFamily="2" charset="-79"/>
                <a:ea typeface="Roboto Medium" panose="02000000000000000000" pitchFamily="2" charset="0"/>
                <a:cs typeface="Heebo" pitchFamily="2" charset="-79"/>
              </a:rPr>
              <a:t>ASTURIAS, ESPAÑA</a:t>
            </a:r>
            <a:endParaRPr lang="es-ES" sz="2800" spc="300" dirty="0">
              <a:latin typeface="Heebo" pitchFamily="2" charset="-79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endParaRPr lang="es-ES" sz="1100" b="1" spc="300" dirty="0">
              <a:latin typeface="Heebo" pitchFamily="2" charset="-79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" sz="2000" spc="300" dirty="0" smtClean="0">
                <a:latin typeface="Heebo" pitchFamily="2" charset="-79"/>
                <a:ea typeface="Roboto Medium" panose="02000000000000000000" pitchFamily="2" charset="0"/>
                <a:cs typeface="Heebo" pitchFamily="2" charset="-79"/>
              </a:rPr>
              <a:t>43°18'01.2"N / 5°21'48.4"W</a:t>
            </a:r>
            <a:endParaRPr lang="es-ES" sz="3600" b="1" spc="300" dirty="0">
              <a:solidFill>
                <a:srgbClr val="3CA7B2"/>
              </a:solidFill>
              <a:latin typeface="Heebo" pitchFamily="2" charset="-79"/>
              <a:ea typeface="Roboto Medium" panose="02000000000000000000" pitchFamily="2" charset="0"/>
              <a:cs typeface="Heebo" pitchFamily="2" charset="-79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60001" y="360000"/>
            <a:ext cx="8881200" cy="12081600"/>
          </a:xfrm>
          <a:prstGeom prst="rect">
            <a:avLst/>
          </a:prstGeom>
          <a:noFill/>
          <a:ln w="127000" cmpd="thickThin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3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</Words>
  <Application>Microsoft Office PowerPoint</Application>
  <PresentationFormat>Papel A3 (297 x 420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Heebo</vt:lpstr>
      <vt:lpstr>Roboto Medium</vt:lpstr>
      <vt:lpstr>Tema de Office</vt:lpstr>
      <vt:lpstr>Presentación de PowerPoint</vt:lpstr>
    </vt:vector>
  </TitlesOfParts>
  <Company>Banco de España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Hernangómez Herrero</dc:creator>
  <cp:lastModifiedBy>Diego Hernangómez Herrero</cp:lastModifiedBy>
  <cp:revision>25</cp:revision>
  <dcterms:created xsi:type="dcterms:W3CDTF">2020-12-14T13:27:58Z</dcterms:created>
  <dcterms:modified xsi:type="dcterms:W3CDTF">2020-12-15T15:33:27Z</dcterms:modified>
</cp:coreProperties>
</file>