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7B2"/>
    <a:srgbClr val="71C7CF"/>
    <a:srgbClr val="B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4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80111" y="2555875"/>
            <a:ext cx="5440680" cy="60918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80811" y="2555875"/>
            <a:ext cx="5440680" cy="60918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1778" y="511177"/>
            <a:ext cx="11041380" cy="18557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42348" y="1382397"/>
            <a:ext cx="6480811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442348" y="1382397"/>
            <a:ext cx="6480811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80111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0111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240531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041131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" r="1231" b="2930"/>
          <a:stretch/>
        </p:blipFill>
        <p:spPr>
          <a:xfrm>
            <a:off x="-234419" y="0"/>
            <a:ext cx="13325797" cy="89408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65759" y="5709920"/>
            <a:ext cx="7030721" cy="3535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s-ES" sz="2000" b="1" dirty="0">
              <a:solidFill>
                <a:schemeClr val="bg1"/>
              </a:solidFill>
            </a:endParaRPr>
          </a:p>
          <a:p>
            <a:pPr algn="ctr"/>
            <a:endParaRPr lang="es-ES" sz="2400" spc="200" dirty="0" smtClean="0">
              <a:solidFill>
                <a:srgbClr val="3CA7B2"/>
              </a:solidFill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7200" spc="600" dirty="0" smtClean="0">
                <a:solidFill>
                  <a:srgbClr val="3CA7B2"/>
                </a:solidFill>
                <a:latin typeface="Heebo" pitchFamily="2" charset="-79"/>
                <a:ea typeface="Roboto Medium" panose="02000000000000000000" pitchFamily="2" charset="0"/>
                <a:cs typeface="Heebo" pitchFamily="2" charset="-79"/>
              </a:rPr>
              <a:t>MENORCA</a:t>
            </a:r>
            <a:endParaRPr lang="es-ES" sz="7200" spc="600" dirty="0">
              <a:solidFill>
                <a:srgbClr val="3CA7B2"/>
              </a:solidFill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100" spc="600" dirty="0">
              <a:solidFill>
                <a:srgbClr val="3CA7B2"/>
              </a:solidFill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3600" spc="600" dirty="0">
                <a:solidFill>
                  <a:srgbClr val="3CA7B2"/>
                </a:solidFill>
                <a:latin typeface="Heebo" pitchFamily="2" charset="-79"/>
                <a:ea typeface="Roboto Medium" panose="02000000000000000000" pitchFamily="2" charset="0"/>
                <a:cs typeface="Heebo" pitchFamily="2" charset="-79"/>
              </a:rPr>
              <a:t>ESPAÑA</a:t>
            </a:r>
          </a:p>
          <a:p>
            <a:pPr algn="ctr"/>
            <a:endParaRPr lang="es-ES" sz="1400" spc="600" dirty="0">
              <a:solidFill>
                <a:srgbClr val="3CA7B2"/>
              </a:solidFill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800" spc="300" dirty="0">
                <a:solidFill>
                  <a:srgbClr val="3CA7B2"/>
                </a:solidFill>
                <a:latin typeface="Heebo" pitchFamily="2" charset="-79"/>
                <a:ea typeface="Roboto Medium" panose="02000000000000000000" pitchFamily="2" charset="0"/>
                <a:cs typeface="Heebo" pitchFamily="2" charset="-79"/>
              </a:rPr>
              <a:t>39°57'36.5"N / 4°04'24.5"E</a:t>
            </a:r>
          </a:p>
          <a:p>
            <a:pPr algn="ctr"/>
            <a:endParaRPr lang="es-ES" sz="3600" spc="200" dirty="0">
              <a:solidFill>
                <a:srgbClr val="3CA7B2"/>
              </a:solidFill>
              <a:latin typeface="Bahnschrift Light" panose="020B0502040204020203" pitchFamily="34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</Words>
  <Application>Microsoft Office PowerPoint</Application>
  <PresentationFormat>Papel A3 (297 x 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Heebo</vt:lpstr>
      <vt:lpstr>Roboto Medium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4</cp:revision>
  <dcterms:created xsi:type="dcterms:W3CDTF">2020-12-14T13:27:58Z</dcterms:created>
  <dcterms:modified xsi:type="dcterms:W3CDTF">2020-12-14T14:08:05Z</dcterms:modified>
</cp:coreProperties>
</file>