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7104063" cy="10234613"/>
  <p:defaultTextStyle>
    <a:defPPr>
      <a:defRPr lang="es-E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A1506"/>
    <a:srgbClr val="F7F2E8"/>
    <a:srgbClr val="3CA7B2"/>
    <a:srgbClr val="71C7CF"/>
    <a:srgbClr val="B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2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6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4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59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58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69"/>
            <a:ext cx="8281035" cy="24743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64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5" y="853440"/>
            <a:ext cx="30966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081762" y="1843197"/>
            <a:ext cx="4860608" cy="909743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1335" y="3840481"/>
            <a:ext cx="30966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94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60083" y="681569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60083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EE3C-7AD6-4EDE-B17A-FE305ECABCE6}" type="datetimeFigureOut">
              <a:rPr lang="es-ES" smtClean="0"/>
              <a:t>15/12/2020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80398" y="11865190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780848" y="11865190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B09-3F95-4D3B-BF15-D20F97F131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9" r="17893" b="16586"/>
          <a:stretch/>
        </p:blipFill>
        <p:spPr>
          <a:xfrm>
            <a:off x="221673" y="220934"/>
            <a:ext cx="9157855" cy="953341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9265920"/>
            <a:ext cx="9601200" cy="3535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s-ES" sz="2000" b="1" dirty="0">
              <a:solidFill>
                <a:schemeClr val="bg1"/>
              </a:solidFill>
            </a:endParaRPr>
          </a:p>
          <a:p>
            <a:pPr algn="ctr"/>
            <a:endParaRPr lang="es-ES" sz="2400" spc="200" dirty="0" smtClean="0">
              <a:solidFill>
                <a:srgbClr val="3CA7B2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7200" spc="600" dirty="0" smtClean="0">
                <a:solidFill>
                  <a:srgbClr val="800000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SAN FRANCISCO</a:t>
            </a:r>
            <a:endParaRPr lang="es-ES" sz="7200" spc="600" dirty="0">
              <a:solidFill>
                <a:srgbClr val="800000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100" spc="600" dirty="0">
              <a:solidFill>
                <a:srgbClr val="800000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3600" spc="600" dirty="0" smtClean="0">
                <a:solidFill>
                  <a:srgbClr val="800000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CALIFORNIA, EE.UU</a:t>
            </a:r>
            <a:endParaRPr lang="es-ES" sz="3600" spc="600" dirty="0">
              <a:solidFill>
                <a:srgbClr val="800000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endParaRPr lang="es-ES" sz="1400" spc="600" dirty="0">
              <a:solidFill>
                <a:srgbClr val="800000"/>
              </a:solidFill>
              <a:latin typeface="Heebo" pitchFamily="2" charset="-79"/>
              <a:ea typeface="Roboto Medium" panose="02000000000000000000" pitchFamily="2" charset="0"/>
              <a:cs typeface="Heebo" pitchFamily="2" charset="-79"/>
            </a:endParaRPr>
          </a:p>
          <a:p>
            <a:pPr algn="ctr"/>
            <a:r>
              <a:rPr lang="es-ES" sz="2800" spc="300" dirty="0">
                <a:solidFill>
                  <a:srgbClr val="800000"/>
                </a:solidFill>
                <a:latin typeface="Heebo" pitchFamily="2" charset="-79"/>
                <a:ea typeface="Roboto Medium" panose="02000000000000000000" pitchFamily="2" charset="0"/>
                <a:cs typeface="Heebo" pitchFamily="2" charset="-79"/>
              </a:rPr>
              <a:t>37°46'26.3"N / 122°25'52.7"W</a:t>
            </a:r>
          </a:p>
          <a:p>
            <a:pPr algn="ctr"/>
            <a:endParaRPr lang="es-ES" sz="3600" spc="200" dirty="0">
              <a:solidFill>
                <a:srgbClr val="3CA7B2"/>
              </a:solidFill>
              <a:latin typeface="Bahnschrift Light" panose="020B0502040204020203" pitchFamily="34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</Words>
  <Application>Microsoft Office PowerPoint</Application>
  <PresentationFormat>Papel A3 (297 x 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Heebo</vt:lpstr>
      <vt:lpstr>Roboto Medium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Hernangómez Herrero</dc:creator>
  <cp:lastModifiedBy>Diego Hernangómez Herrero</cp:lastModifiedBy>
  <cp:revision>7</cp:revision>
  <dcterms:created xsi:type="dcterms:W3CDTF">2020-12-14T13:27:58Z</dcterms:created>
  <dcterms:modified xsi:type="dcterms:W3CDTF">2020-12-15T08:58:20Z</dcterms:modified>
</cp:coreProperties>
</file>