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Experimentos: Embeddings e Classificação de Texto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46304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Objetivo: avaliar impacto de tamanho do vocabulário, tamanho do dataset e dimensão dos embeddings.</a:t>
            </a:r>
          </a:p>
          <a:p>
            <a:pPr>
              <a:defRPr sz="1800"/>
            </a:pPr>
            <a:r>
              <a:t>Dataset: IMDb (subamostras conforme experimentos).</a:t>
            </a:r>
          </a:p>
          <a:p>
            <a:pPr>
              <a:defRPr sz="1800"/>
            </a:pPr>
            <a:r>
              <a:t>Modelo: Embedding -&gt; mean pooling -&gt; classificação linear (PyTorch).</a:t>
            </a:r>
          </a:p>
          <a:p>
            <a:pPr>
              <a:defRPr sz="1800"/>
            </a:pPr>
            <a:r>
              <a:t>Métricas: acurácia, loss, F1; visualizações: PCA / t-SNE dos embeddings.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Curvas de aprendizado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28016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Mostramos as curvas de loss e accuracy (treino vs validação).</a:t>
            </a:r>
            <a:br/>
            <a:r>
              <a:t>Verifique convergência e sinais de overfitting/underfitting para cada configuração.</a:t>
            </a:r>
          </a:p>
        </p:txBody>
      </p:sp>
      <p:pic>
        <p:nvPicPr>
          <p:cNvPr id="4" name="Picture 3" descr="curve_dim16_vocab10000_ds10000_run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1680"/>
            <a:ext cx="4206240" cy="1682496"/>
          </a:xfrm>
          <a:prstGeom prst="rect">
            <a:avLst/>
          </a:prstGeom>
        </p:spPr>
      </p:pic>
      <p:pic>
        <p:nvPicPr>
          <p:cNvPr id="5" name="Picture 4" descr="curve_dim256_vocab10000_ds10000_run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4206240" cy="16824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Comparação</a:t>
            </a:r>
            <a:r>
              <a:rPr dirty="0"/>
              <a:t> </a:t>
            </a:r>
            <a:r>
              <a:rPr dirty="0" err="1"/>
              <a:t>quantitativa</a:t>
            </a:r>
            <a:r>
              <a:rPr dirty="0"/>
              <a:t> entre </a:t>
            </a:r>
            <a:r>
              <a:rPr dirty="0" err="1"/>
              <a:t>experimentos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128016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Resumo dos resultados agregados por configuração (accuracy e val_f1).</a:t>
            </a:r>
            <a:br/>
            <a:r>
              <a:t>A tabela abaixo mostra as métricas finais usadas para comparação.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01168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005">
                <a:tc>
                  <a:txBody>
                    <a:bodyPr/>
                    <a:lstStyle/>
                    <a:p>
                      <a:r>
                        <a:t>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vocab_size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embed_dim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dataset_size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val_acc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val_f1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005">
                <a:tc>
                  <a:txBody>
                    <a:bodyPr/>
                    <a:lstStyle/>
                    <a:p>
                      <a:r>
                        <a:t>embeddim_variation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005">
                <a:tc>
                  <a:txBody>
                    <a:bodyPr/>
                    <a:lstStyle/>
                    <a:p>
                      <a:r>
                        <a:t>dataset_variation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005">
                <a:tc>
                  <a:txBody>
                    <a:bodyPr/>
                    <a:lstStyle/>
                    <a:p>
                      <a:r>
                        <a:t>vocab_variation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005">
                <a:tc>
                  <a:txBody>
                    <a:bodyPr/>
                    <a:lstStyle/>
                    <a:p>
                      <a:r>
                        <a:t>vocab_variation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005">
                <a:tc>
                  <a:txBody>
                    <a:bodyPr/>
                    <a:lstStyle/>
                    <a:p>
                      <a:r>
                        <a:t>embeddim_variation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0.8327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010">
                <a:tc>
                  <a:txBody>
                    <a:bodyPr/>
                    <a:lstStyle/>
                    <a:p>
                      <a:r>
                        <a:t>dataset_variation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Visualização dos Embeddings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28016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Projetei os embeddings (PCA + t-SNE) e colorizei por classe.</a:t>
            </a:r>
            <a:br/>
            <a:r>
              <a:t>A separação espacial indica o quanto as classes estão discrimináveis.</a:t>
            </a:r>
          </a:p>
        </p:txBody>
      </p:sp>
      <p:pic>
        <p:nvPicPr>
          <p:cNvPr id="4" name="Picture 3" descr="emb_dim16_vocab10000_ds10000_run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1680"/>
            <a:ext cx="4206240" cy="4206240"/>
          </a:xfrm>
          <a:prstGeom prst="rect">
            <a:avLst/>
          </a:prstGeom>
        </p:spPr>
      </p:pic>
      <p:pic>
        <p:nvPicPr>
          <p:cNvPr id="5" name="Picture 4" descr="emb_dim256_vocab10000_ds10000_run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4206240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Conclusões &amp; Próximos passos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46304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Aumentar vocab_size melhora até um ponto; custo computacional aumenta.</a:t>
            </a:r>
          </a:p>
          <a:p>
            <a:pPr>
              <a:defRPr sz="1800"/>
            </a:pPr>
            <a:r>
              <a:t>Embedding dim maiores tendem a melhorar separabilidade, mas com retornos decrescentes.</a:t>
            </a:r>
          </a:p>
          <a:p>
            <a:pPr>
              <a:defRPr sz="1800"/>
            </a:pPr>
            <a:r>
              <a:t>Dataset size tem forte impacto na generalização; mais dados ajudam mais que aumentar dim.</a:t>
            </a:r>
          </a:p>
          <a:p>
            <a:pPr>
              <a:defRPr sz="1800"/>
            </a:pPr>
            <a:r>
              <a:t>Próximos passos: testar sequence models (GRU/LSTM) e regularização/augmentation.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271</Words>
  <Application>Microsoft Office PowerPoint</Application>
  <PresentationFormat>Apresentação na tela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Experimentos: Embeddings e Classificação de Texto</vt:lpstr>
      <vt:lpstr>Curvas de aprendizado</vt:lpstr>
      <vt:lpstr>Comparação quantitativa entre experimentos</vt:lpstr>
      <vt:lpstr>Visualização dos Embeddings</vt:lpstr>
      <vt:lpstr>Conclusões &amp; Próximos passos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Diego Azenha</cp:lastModifiedBy>
  <cp:revision>1</cp:revision>
  <dcterms:created xsi:type="dcterms:W3CDTF">2013-01-27T09:14:16Z</dcterms:created>
  <dcterms:modified xsi:type="dcterms:W3CDTF">2025-10-16T21:42:32Z</dcterms:modified>
  <cp:category/>
</cp:coreProperties>
</file>