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8ddf8a2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8ddf8a2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28ddf8a2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28ddf8a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28ddf8a2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28ddf8a2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28ddf8a2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28ddf8a2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28ddf8a2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28ddf8a2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28ddf8a2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28ddf8a2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28ddf8a2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28ddf8a2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REVIEW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Malik and Diego</a:t>
            </a:r>
            <a:endParaRPr sz="24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Data </a:t>
            </a:r>
            <a:r>
              <a:rPr lang="en" sz="1400"/>
              <a:t>Analysis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Data Cleaning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Apply Machine Learning  Algorithms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Compare/Contrast performance and choose best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Determine criterion for depressive tweets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Conduct a Cluster Analysis to determine what  users may have depression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Scrape text from Twitter using the Twitter API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Match user ids </a:t>
            </a:r>
            <a:r>
              <a:rPr lang="en" sz="1400"/>
              <a:t>from original data set </a:t>
            </a:r>
            <a:r>
              <a:rPr lang="en" sz="1400"/>
              <a:t>on Twitter for individuals likely to have depression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Analyze data to determine if those users still show signs of depression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 Analysis and 2. Data Cleaning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Conduct descriptive statistics to see patterns in the data: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Look for N/A values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Look errors (e.g., rows that are coded </a:t>
            </a:r>
            <a:r>
              <a:rPr lang="en" sz="1800"/>
              <a:t>inappropriately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Clean data: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Potentially remove N/A values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Potentially remove rows with erros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Apply Machine Learning  Algorithms and 4. Compare/Contrast performance and choose best model</a:t>
            </a:r>
            <a:endParaRPr sz="18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 various machine learning algorithms, such Naive Bayes, Logistic Regression, K-nearest neighbors, etc. Also include neural networks.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 Compare and contrast the performance for each of the models. We will use the model with the least amount of </a:t>
            </a:r>
            <a:r>
              <a:rPr lang="en" sz="1800"/>
              <a:t>errors</a:t>
            </a:r>
            <a:r>
              <a:rPr lang="en" sz="1800"/>
              <a:t> (i.e., highest </a:t>
            </a:r>
            <a:r>
              <a:rPr lang="en" sz="1800"/>
              <a:t>classification</a:t>
            </a:r>
            <a:r>
              <a:rPr lang="en" sz="1800"/>
              <a:t> accuracy rate).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5. 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Determine criterion for depressive tweets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 Based on past research, we will determine which tweets show patterns descriptive of depression.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. We will take note of the user ids for those tweets  to have a group of individuals that may be showing signs of depression.  This will help us in our cluster analysis (the next model).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6.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Conduct a Cluster Analysis to determine what  users may have depression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. We will conduct a cluster </a:t>
            </a:r>
            <a:r>
              <a:rPr lang="en" sz="1600"/>
              <a:t>analysis</a:t>
            </a:r>
            <a:r>
              <a:rPr lang="en" sz="1600"/>
              <a:t> with K groups (at the moment, we are unsure how many groups we will analyze in our model).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. Th group of interest is the group that shows signs of depression.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. Based on the cluster analysis, we will get a sense of the patterns </a:t>
            </a:r>
            <a:r>
              <a:rPr lang="en" sz="1600"/>
              <a:t>exhibited</a:t>
            </a:r>
            <a:r>
              <a:rPr lang="en" sz="1600"/>
              <a:t> on Twitter by those either suffering from depression or showing signs of depression.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. Finally, we will use SQL to select the user ids from individuals showing signs of depression.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7.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Scrape text from Twitter using the Twitter API and 8. Match user ids from original data set on Twitter for individuals likely to have depression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28450" y="2292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. We will scrape text from Twitter; specifically, we will search for the user ids flagged as potentially having depression.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. </a:t>
            </a:r>
            <a:r>
              <a:rPr lang="en" sz="1900"/>
              <a:t>Specifically</a:t>
            </a:r>
            <a:r>
              <a:rPr lang="en" sz="1900"/>
              <a:t>, we will match the ids from the original dataset to the ids still on Twitter.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9. 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Analyze data to determine if those users still show signs of depression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. Finally, we will analyze their tweets to see if they still show signs of depression, ten years after the tweets from the original dataset. 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