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8" r:id="rId7"/>
    <p:sldId id="262" r:id="rId8"/>
    <p:sldId id="263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FBDB3-ABE2-4B6B-B485-8F5E3260A6F2}" v="331" dt="2021-06-18T15:52:31.941"/>
    <p1510:client id="{64FF323B-E374-47DC-871E-448CB0AC1CF8}" v="307" dt="2021-06-19T05:55:38.135"/>
    <p1510:client id="{8292D472-50ED-48FE-BF1C-0C8E1F5BCB83}" v="2765" dt="2021-06-18T19:38:00.143"/>
    <p1510:client id="{9A245AFF-CF77-4825-B084-5A150CDEBE6F}" v="1904" dt="2021-06-18T17:06:28.811"/>
    <p1510:client id="{CC2B9045-1BCD-4734-819B-933C25F9752B}" v="278" dt="2021-06-18T15:41:5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1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6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1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>
                <a:solidFill>
                  <a:schemeClr val="accent2">
                    <a:lumMod val="50000"/>
                  </a:schemeClr>
                </a:solidFill>
                <a:cs typeface="Calibri Light"/>
              </a:rPr>
              <a:t>DISTRIBUIÇÃO DE TAREFAS</a:t>
            </a:r>
            <a:br>
              <a:rPr lang="de-DE" sz="6000" b="1" dirty="0">
                <a:cs typeface="Calibri Light"/>
              </a:rPr>
            </a:br>
            <a:br>
              <a:rPr lang="de-DE" sz="6000" b="1" dirty="0">
                <a:cs typeface="Calibri Light"/>
              </a:rPr>
            </a:br>
            <a:r>
              <a:rPr lang="de-DE" sz="4000" dirty="0">
                <a:cs typeface="Calibri Light"/>
              </a:rPr>
              <a:t>GRUPO 5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de-DE" sz="1500" dirty="0">
                <a:cs typeface="Calibri"/>
              </a:rPr>
              <a:t>CHECK POINT </a:t>
            </a:r>
            <a:r>
              <a:rPr lang="de-DE" sz="1500" b="1" dirty="0">
                <a:cs typeface="Calibri"/>
              </a:rPr>
              <a:t>OFFLINE</a:t>
            </a:r>
            <a:r>
              <a:rPr lang="de-DE" sz="1500" dirty="0">
                <a:cs typeface="Calibri"/>
              </a:rPr>
              <a:t> (ARQUITETURA DE UM COMPUTADOR / PROCESSOS DE INICIALIZAÇÃO)</a:t>
            </a:r>
            <a:br>
              <a:rPr lang="de-DE" sz="1500" dirty="0">
                <a:cs typeface="Calibri"/>
              </a:rPr>
            </a:br>
            <a:br>
              <a:rPr lang="de-DE" sz="1500" dirty="0">
                <a:cs typeface="Calibri"/>
              </a:rPr>
            </a:br>
            <a:r>
              <a:rPr lang="de-DE" sz="1500" dirty="0">
                <a:cs typeface="Calibri"/>
              </a:rPr>
              <a:t>CHECK POINT </a:t>
            </a:r>
            <a:r>
              <a:rPr lang="de-DE" sz="1500" b="1" dirty="0">
                <a:cs typeface="Calibri"/>
              </a:rPr>
              <a:t>ONLINE</a:t>
            </a:r>
            <a:r>
              <a:rPr lang="de-DE" sz="1500" dirty="0">
                <a:cs typeface="Calibri"/>
              </a:rPr>
              <a:t> (SISTEMAS OPERACIONAIS)</a:t>
            </a:r>
            <a:endParaRPr lang="pt-BR" sz="15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ONLINE</a:t>
            </a:r>
            <a:br>
              <a:rPr lang="pt-BR" dirty="0"/>
            </a:br>
            <a:r>
              <a:rPr lang="pt-BR" b="1" dirty="0"/>
              <a:t>Objetivo e Prazo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Criar um conteúdo visual bem apresentável;</a:t>
            </a:r>
          </a:p>
          <a:p>
            <a:r>
              <a:rPr lang="pt-BR" dirty="0"/>
              <a:t>Apresentar o conteúdo;</a:t>
            </a:r>
          </a:p>
          <a:p>
            <a:r>
              <a:rPr lang="pt-BR" dirty="0"/>
              <a:t>Dia 24/06 (quinta-feira) a partir das 08:30.</a:t>
            </a:r>
          </a:p>
        </p:txBody>
      </p:sp>
    </p:spTree>
    <p:extLst>
      <p:ext uri="{BB962C8B-B14F-4D97-AF65-F5344CB8AC3E}">
        <p14:creationId xmlns:p14="http://schemas.microsoft.com/office/powerpoint/2010/main" val="84807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7D4DC-133F-4EDD-8DED-AEFF5C22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ONLINE</a:t>
            </a:r>
            <a:br>
              <a:rPr lang="pt-BR" b="1" dirty="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</a:br>
            <a:r>
              <a:rPr lang="pt-BR" b="1" dirty="0">
                <a:ea typeface="+mj-lt"/>
                <a:cs typeface="+mj-lt"/>
              </a:rPr>
              <a:t>Lista de tópicos sugeridos ao tema: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12BD3-CEEE-4664-BC78-4F1AA700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04218"/>
            <a:ext cx="10167850" cy="8325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u="sng" dirty="0"/>
              <a:t>Sistemas Operacionais</a:t>
            </a:r>
            <a:endParaRPr lang="pt-BR" dirty="0"/>
          </a:p>
          <a:p>
            <a:pPr algn="ctr"/>
            <a:r>
              <a:rPr lang="pt-BR" b="0" dirty="0"/>
              <a:t>Abaixo alguns tópicos para pesquisarmos: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315514-17E6-4AEB-A749-F9BB8A4AE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74572"/>
            <a:ext cx="3058738" cy="250958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pt-BR" sz="7200" b="1" dirty="0"/>
              <a:t>INTEGRANTE 1</a:t>
            </a:r>
            <a:endParaRPr lang="pt-BR" sz="7200" dirty="0"/>
          </a:p>
          <a:p>
            <a:pPr algn="just"/>
            <a:r>
              <a:rPr lang="pt-BR" sz="7200" b="1" dirty="0"/>
              <a:t>()</a:t>
            </a:r>
            <a:r>
              <a:rPr lang="pt-BR" sz="7200" dirty="0"/>
              <a:t>:</a:t>
            </a:r>
            <a:br>
              <a:rPr lang="pt-BR" sz="7200" dirty="0"/>
            </a:br>
            <a:r>
              <a:rPr lang="pt-BR" sz="7200" dirty="0"/>
              <a:t>-O que é e porque é necessário um sistema operacional? ;</a:t>
            </a:r>
            <a:br>
              <a:rPr lang="pt-BR" sz="7200" dirty="0"/>
            </a:br>
            <a:br>
              <a:rPr lang="pt-BR" sz="7200" dirty="0"/>
            </a:br>
            <a:r>
              <a:rPr lang="pt-BR" sz="7200" dirty="0"/>
              <a:t>-Afinal, qual devo escolher? Qual é o melhor?</a:t>
            </a:r>
          </a:p>
          <a:p>
            <a:pPr marL="0" indent="0" algn="just">
              <a:buNone/>
            </a:pPr>
            <a:endParaRPr lang="pt-BR" sz="7200" dirty="0"/>
          </a:p>
          <a:p>
            <a:pPr marL="0" indent="0" algn="just">
              <a:buNone/>
            </a:pPr>
            <a:r>
              <a:rPr lang="pt-BR" dirty="0"/>
              <a:t>   </a:t>
            </a:r>
          </a:p>
          <a:p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9960CAC8-796F-4BA4-B5B4-B908093D4590}"/>
              </a:ext>
            </a:extLst>
          </p:cNvPr>
          <p:cNvSpPr txBox="1">
            <a:spLocks/>
          </p:cNvSpPr>
          <p:nvPr/>
        </p:nvSpPr>
        <p:spPr>
          <a:xfrm>
            <a:off x="4402761" y="3270100"/>
            <a:ext cx="3058738" cy="2509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INTEGRANTE 2</a:t>
            </a:r>
            <a:endParaRPr lang="pt-BR" dirty="0"/>
          </a:p>
          <a:p>
            <a:r>
              <a:rPr lang="pt-BR" b="1" dirty="0"/>
              <a:t>()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</a:t>
            </a:r>
            <a:r>
              <a:rPr lang="pt-BR" dirty="0" err="1"/>
              <a:t>Historia</a:t>
            </a:r>
            <a:r>
              <a:rPr lang="pt-BR" dirty="0"/>
              <a:t> da criação: suas gerações e evoluções;</a:t>
            </a:r>
            <a:br>
              <a:rPr lang="pt-BR" dirty="0"/>
            </a:br>
            <a:r>
              <a:rPr lang="pt-BR" dirty="0">
                <a:ea typeface="+mn-lt"/>
                <a:cs typeface="+mn-lt"/>
              </a:rPr>
              <a:t>-Tipos de S.O e classificações.</a:t>
            </a:r>
            <a:endParaRPr lang="pt-BR" dirty="0"/>
          </a:p>
          <a:p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8A44860-254C-43FD-8D8F-243E6ED0D05F}"/>
              </a:ext>
            </a:extLst>
          </p:cNvPr>
          <p:cNvSpPr txBox="1">
            <a:spLocks/>
          </p:cNvSpPr>
          <p:nvPr/>
        </p:nvSpPr>
        <p:spPr>
          <a:xfrm>
            <a:off x="7684354" y="3270906"/>
            <a:ext cx="3058738" cy="2509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000000"/>
                </a:solidFill>
              </a:rPr>
              <a:t>INTEGRANTE</a:t>
            </a:r>
            <a:r>
              <a:rPr lang="pt-BR" b="1" dirty="0"/>
              <a:t> 3</a:t>
            </a:r>
            <a:endParaRPr lang="pt-BR" dirty="0"/>
          </a:p>
          <a:p>
            <a:r>
              <a:rPr lang="pt-BR" b="1" dirty="0"/>
              <a:t>()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-Kernel e seus modelos;</a:t>
            </a:r>
            <a:br>
              <a:rPr lang="pt-BR" dirty="0"/>
            </a:br>
            <a:r>
              <a:rPr lang="pt-BR" dirty="0"/>
              <a:t>-Chamadas de sistema.</a:t>
            </a:r>
            <a:br>
              <a:rPr lang="pt-BR" dirty="0"/>
            </a:br>
            <a:endParaRPr lang="pt-BR" sz="19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2CD05C-8CA3-4930-8505-F57100868433}"/>
              </a:ext>
            </a:extLst>
          </p:cNvPr>
          <p:cNvSpPr/>
          <p:nvPr/>
        </p:nvSpPr>
        <p:spPr>
          <a:xfrm>
            <a:off x="1111102" y="5780566"/>
            <a:ext cx="9631324" cy="912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000" b="1" dirty="0">
                <a:solidFill>
                  <a:schemeClr val="accent1">
                    <a:lumMod val="50000"/>
                  </a:schemeClr>
                </a:solidFill>
              </a:rPr>
              <a:t>SUGESTÕES SÃO BEM VINDAS</a:t>
            </a:r>
          </a:p>
        </p:txBody>
      </p:sp>
    </p:spTree>
    <p:extLst>
      <p:ext uri="{BB962C8B-B14F-4D97-AF65-F5344CB8AC3E}">
        <p14:creationId xmlns:p14="http://schemas.microsoft.com/office/powerpoint/2010/main" val="22244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ONLINE</a:t>
            </a:r>
            <a:br>
              <a:rPr lang="pt-BR" dirty="0"/>
            </a:br>
            <a:r>
              <a:rPr lang="pt-BR" b="1" dirty="0"/>
              <a:t>Organização dos conteúdos para entrega</a:t>
            </a:r>
            <a:endParaRPr lang="pt-BR" b="1" u="sng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-Qual plataforma vamos inserir os rascunhos? (</a:t>
            </a:r>
            <a:r>
              <a:rPr lang="pt-BR" dirty="0" err="1"/>
              <a:t>ex</a:t>
            </a:r>
            <a:r>
              <a:rPr lang="pt-BR" dirty="0"/>
              <a:t>: GitHub)</a:t>
            </a:r>
          </a:p>
          <a:p>
            <a:pPr marL="0" indent="0">
              <a:buNone/>
            </a:pPr>
            <a:r>
              <a:rPr lang="pt-BR" dirty="0"/>
              <a:t>-Qual plataforma vamos criar o recurso visual? (</a:t>
            </a:r>
            <a:r>
              <a:rPr lang="pt-BR" dirty="0" err="1"/>
              <a:t>ex</a:t>
            </a:r>
            <a:r>
              <a:rPr lang="pt-BR" dirty="0"/>
              <a:t>: Power point)</a:t>
            </a:r>
          </a:p>
          <a:p>
            <a:pPr marL="0" indent="0">
              <a:buNone/>
            </a:pPr>
            <a:r>
              <a:rPr lang="pt-BR" dirty="0"/>
              <a:t>-Alguém com habilidades gráficas se habilita para ser o responsável?()</a:t>
            </a:r>
          </a:p>
          <a:p>
            <a:pPr marL="0" indent="0">
              <a:buNone/>
            </a:pPr>
            <a:r>
              <a:rPr lang="pt-BR" dirty="0"/>
              <a:t>-Cada um terá 5 minutos para apresentar seu tema (caso se sinta confortável em falar)</a:t>
            </a:r>
          </a:p>
        </p:txBody>
      </p:sp>
    </p:spTree>
    <p:extLst>
      <p:ext uri="{BB962C8B-B14F-4D97-AF65-F5344CB8AC3E}">
        <p14:creationId xmlns:p14="http://schemas.microsoft.com/office/powerpoint/2010/main" val="27718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ONLINE</a:t>
            </a:r>
            <a:br>
              <a:rPr lang="pt-BR" dirty="0"/>
            </a:br>
            <a:r>
              <a:rPr lang="pt-BR" b="1" dirty="0"/>
              <a:t>Conclusão</a:t>
            </a:r>
            <a:endParaRPr lang="pt-BR" b="1" u="sng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Cada integrante, com sua responsabilidade já definida, deve preencher os rascunhos, sempre focado na </a:t>
            </a:r>
            <a:r>
              <a:rPr lang="pt-BR" b="1" dirty="0"/>
              <a:t>veracidade</a:t>
            </a:r>
            <a:r>
              <a:rPr lang="pt-BR" dirty="0"/>
              <a:t> e </a:t>
            </a:r>
            <a:r>
              <a:rPr lang="pt-BR" b="1" dirty="0"/>
              <a:t>qualidade</a:t>
            </a:r>
            <a:r>
              <a:rPr lang="pt-BR" dirty="0"/>
              <a:t> do conteúdo;</a:t>
            </a:r>
          </a:p>
          <a:p>
            <a:pPr marL="0" indent="0">
              <a:buNone/>
            </a:pPr>
            <a:r>
              <a:rPr lang="pt-BR" b="1" dirty="0"/>
              <a:t>Prazo de conclusão</a:t>
            </a:r>
            <a:r>
              <a:rPr lang="pt-BR" dirty="0"/>
              <a:t>: (Sugiro até terça-feira (10:30) para concluirmos os rascunhos, e na quarta feira estar com o projeto todo desenhado e pronto);</a:t>
            </a:r>
          </a:p>
        </p:txBody>
      </p:sp>
    </p:spTree>
    <p:extLst>
      <p:ext uri="{BB962C8B-B14F-4D97-AF65-F5344CB8AC3E}">
        <p14:creationId xmlns:p14="http://schemas.microsoft.com/office/powerpoint/2010/main" val="241106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F240E-7C57-4C6E-8E8E-B71989CA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01" y="1964505"/>
            <a:ext cx="10177272" cy="2990088"/>
          </a:xfrm>
        </p:spPr>
        <p:txBody>
          <a:bodyPr/>
          <a:lstStyle/>
          <a:p>
            <a:r>
              <a:rPr lang="pt-BR" sz="4800" b="1" dirty="0">
                <a:solidFill>
                  <a:schemeClr val="accent2">
                    <a:lumMod val="50000"/>
                  </a:schemeClr>
                </a:solidFill>
              </a:rPr>
              <a:t>OFFLINE: </a:t>
            </a:r>
            <a:r>
              <a:rPr lang="pt-BR" sz="4800" b="1" dirty="0"/>
              <a:t>ARQUITETURA DE UM COMPUTADOR /</a:t>
            </a:r>
            <a:r>
              <a:rPr lang="pt-BR" sz="4800" b="1" dirty="0">
                <a:solidFill>
                  <a:srgbClr val="000000"/>
                </a:solidFill>
              </a:rPr>
              <a:t> PROCESSOS </a:t>
            </a:r>
            <a:r>
              <a:rPr lang="pt-BR" sz="4800" b="1" dirty="0">
                <a:solidFill>
                  <a:srgbClr val="000000"/>
                </a:solidFill>
                <a:latin typeface="Avenir Next LT Pro"/>
              </a:rPr>
              <a:t>AO LIGAR</a:t>
            </a:r>
            <a:r>
              <a:rPr lang="pt-BR" b="1" dirty="0">
                <a:solidFill>
                  <a:schemeClr val="bg1"/>
                </a:solidFill>
                <a:latin typeface="Avenir Next LT Pro"/>
              </a:rPr>
              <a:t>AR</a:t>
            </a:r>
            <a:endParaRPr lang="pt-BR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6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OFFLINE</a:t>
            </a:r>
            <a:br>
              <a:rPr lang="pt-BR" dirty="0"/>
            </a:br>
            <a:r>
              <a:rPr lang="pt-BR" b="1" dirty="0"/>
              <a:t>Objetivo e Prazo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Entregar um projeto de arquitetura de um computador, com recurso visual;</a:t>
            </a:r>
          </a:p>
          <a:p>
            <a:r>
              <a:rPr lang="pt-BR" dirty="0"/>
              <a:t>Entregar outro projeto mostrando o que o computador faz ao ligar, com recurso visual;</a:t>
            </a:r>
          </a:p>
          <a:p>
            <a:r>
              <a:rPr lang="pt-BR" dirty="0"/>
              <a:t>Prazo: até 24/06 (quinta-feira).</a:t>
            </a:r>
          </a:p>
        </p:txBody>
      </p:sp>
    </p:spTree>
    <p:extLst>
      <p:ext uri="{BB962C8B-B14F-4D97-AF65-F5344CB8AC3E}">
        <p14:creationId xmlns:p14="http://schemas.microsoft.com/office/powerpoint/2010/main" val="146866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OFFLINE1</a:t>
            </a:r>
            <a:br>
              <a:rPr lang="pt-BR" dirty="0"/>
            </a:br>
            <a:r>
              <a:rPr lang="pt-BR" b="1" dirty="0"/>
              <a:t>Qual arquitetura escolheremos?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SUGESTÃO: GAMES?</a:t>
            </a:r>
          </a:p>
        </p:txBody>
      </p:sp>
    </p:spTree>
    <p:extLst>
      <p:ext uri="{BB962C8B-B14F-4D97-AF65-F5344CB8AC3E}">
        <p14:creationId xmlns:p14="http://schemas.microsoft.com/office/powerpoint/2010/main" val="37880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OFFLINE1</a:t>
            </a:r>
            <a:br>
              <a:rPr lang="pt-BR" dirty="0"/>
            </a:br>
            <a:r>
              <a:rPr lang="pt-BR" b="1" dirty="0"/>
              <a:t>Qual ferramenta visual para a entrega?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SUGESTÃO: POWER POINT?</a:t>
            </a:r>
          </a:p>
        </p:txBody>
      </p:sp>
    </p:spTree>
    <p:extLst>
      <p:ext uri="{BB962C8B-B14F-4D97-AF65-F5344CB8AC3E}">
        <p14:creationId xmlns:p14="http://schemas.microsoft.com/office/powerpoint/2010/main" val="290587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7D4DC-133F-4EDD-8DED-AEFF5C22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OFFLINE1</a:t>
            </a:r>
            <a:br>
              <a:rPr lang="pt-BR" b="1" dirty="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</a:br>
            <a:r>
              <a:rPr lang="pt-BR" b="1" dirty="0">
                <a:ea typeface="+mj-lt"/>
                <a:cs typeface="+mj-lt"/>
              </a:rPr>
              <a:t>Lista de componentes para pesquisa e atribuição de tarefas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12BD3-CEEE-4664-BC78-4F1AA700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5452" y="2175102"/>
            <a:ext cx="10167850" cy="832571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pt-BR" u="sng" dirty="0"/>
              <a:t>COMPONENTES DE UM COMPUTADOR</a:t>
            </a:r>
          </a:p>
          <a:p>
            <a:pPr algn="ctr"/>
            <a:r>
              <a:rPr lang="pt-BR" b="0" dirty="0"/>
              <a:t>Devemos escolher marca e modelo de cada item, levando em consideração a arquitetura escolhida e suas compatibilidades (</a:t>
            </a:r>
            <a:r>
              <a:rPr lang="pt-BR" b="0" dirty="0" err="1"/>
              <a:t>ex</a:t>
            </a:r>
            <a:r>
              <a:rPr lang="pt-BR" b="0" dirty="0"/>
              <a:t>: Qual tipo de memória RAM vou utilizar para essa placa mãe?)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315514-17E6-4AEB-A749-F9BB8A4AE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74572"/>
            <a:ext cx="3058738" cy="250958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b="1" dirty="0"/>
              <a:t>INTEGRANTE 1</a:t>
            </a:r>
            <a:endParaRPr lang="pt-BR" dirty="0"/>
          </a:p>
          <a:p>
            <a:r>
              <a:rPr lang="pt-BR" b="1" dirty="0"/>
              <a:t>()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-Placa Mãe;</a:t>
            </a:r>
            <a:br>
              <a:rPr lang="pt-BR" dirty="0"/>
            </a:br>
            <a:r>
              <a:rPr lang="pt-BR" dirty="0"/>
              <a:t>-Memoria principal (RAM);</a:t>
            </a:r>
            <a:br>
              <a:rPr lang="pt-BR" dirty="0"/>
            </a:br>
            <a:r>
              <a:rPr lang="pt-BR" dirty="0"/>
              <a:t>-Processador;</a:t>
            </a:r>
            <a:br>
              <a:rPr lang="pt-BR" dirty="0"/>
            </a:br>
            <a:r>
              <a:rPr lang="pt-BR" dirty="0"/>
              <a:t>-Fonte;</a:t>
            </a:r>
            <a:endParaRPr lang="pt-BR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9960CAC8-796F-4BA4-B5B4-B908093D4590}"/>
              </a:ext>
            </a:extLst>
          </p:cNvPr>
          <p:cNvSpPr txBox="1">
            <a:spLocks/>
          </p:cNvSpPr>
          <p:nvPr/>
        </p:nvSpPr>
        <p:spPr>
          <a:xfrm>
            <a:off x="4393900" y="3243519"/>
            <a:ext cx="3058738" cy="2509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INTEGRANTE 2</a:t>
            </a:r>
            <a:endParaRPr lang="pt-BR" dirty="0"/>
          </a:p>
          <a:p>
            <a:r>
              <a:rPr lang="pt-BR" b="1" dirty="0"/>
              <a:t>()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</a:t>
            </a:r>
            <a:r>
              <a:rPr lang="pt-BR" dirty="0" err="1"/>
              <a:t>SSD's</a:t>
            </a:r>
            <a:r>
              <a:rPr lang="pt-BR" dirty="0"/>
              <a:t> (HD);</a:t>
            </a:r>
            <a:br>
              <a:rPr lang="pt-BR" dirty="0"/>
            </a:br>
            <a:r>
              <a:rPr lang="pt-BR" dirty="0"/>
              <a:t>-Gabinete;</a:t>
            </a:r>
            <a:br>
              <a:rPr lang="pt-BR" dirty="0"/>
            </a:br>
            <a:r>
              <a:rPr lang="pt-BR" dirty="0"/>
              <a:t>-Teclado / Mouse;</a:t>
            </a:r>
            <a:br>
              <a:rPr lang="pt-BR" dirty="0"/>
            </a:br>
            <a:r>
              <a:rPr lang="pt-BR" sz="1900" dirty="0"/>
              <a:t>-Fones de ouvido/Caixas de som;</a:t>
            </a:r>
            <a:endParaRPr lang="pt-BR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8A44860-254C-43FD-8D8F-243E6ED0D05F}"/>
              </a:ext>
            </a:extLst>
          </p:cNvPr>
          <p:cNvSpPr txBox="1">
            <a:spLocks/>
          </p:cNvSpPr>
          <p:nvPr/>
        </p:nvSpPr>
        <p:spPr>
          <a:xfrm>
            <a:off x="7684354" y="3270906"/>
            <a:ext cx="3058738" cy="2509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INTEGRANTE 3</a:t>
            </a:r>
            <a:endParaRPr lang="pt-BR" dirty="0"/>
          </a:p>
          <a:p>
            <a:r>
              <a:rPr lang="pt-BR" b="1" dirty="0"/>
              <a:t>()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-Placa de </a:t>
            </a:r>
            <a:r>
              <a:rPr lang="pt-BR" dirty="0" err="1"/>
              <a:t>video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-Monitor;</a:t>
            </a:r>
            <a:br>
              <a:rPr lang="pt-BR" dirty="0"/>
            </a:br>
            <a:r>
              <a:rPr lang="pt-BR" sz="1900" dirty="0"/>
              <a:t>-</a:t>
            </a:r>
            <a:r>
              <a:rPr lang="pt-BR" sz="1900" dirty="0" err="1"/>
              <a:t>NoBreak</a:t>
            </a:r>
            <a:r>
              <a:rPr lang="pt-BR" sz="1900" dirty="0"/>
              <a:t> / Estabilizador</a:t>
            </a:r>
            <a:r>
              <a:rPr lang="pt-BR" dirty="0"/>
              <a:t>;</a:t>
            </a:r>
            <a:br>
              <a:rPr lang="pt-BR" dirty="0"/>
            </a:br>
            <a:r>
              <a:rPr lang="pt-BR" sz="1900" dirty="0"/>
              <a:t>-Web </a:t>
            </a:r>
            <a:r>
              <a:rPr lang="pt-BR" sz="1900" dirty="0" err="1"/>
              <a:t>Cam</a:t>
            </a:r>
            <a:r>
              <a:rPr lang="pt-BR" sz="1900" dirty="0"/>
              <a:t>;</a:t>
            </a:r>
            <a:br>
              <a:rPr lang="pt-BR" sz="1900" dirty="0"/>
            </a:br>
            <a:r>
              <a:rPr lang="pt-BR" sz="1900" dirty="0"/>
              <a:t>-Sistema Operacional;</a:t>
            </a:r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898D3F-2039-4607-AF3F-8952959F1ADF}"/>
              </a:ext>
            </a:extLst>
          </p:cNvPr>
          <p:cNvSpPr/>
          <p:nvPr/>
        </p:nvSpPr>
        <p:spPr>
          <a:xfrm>
            <a:off x="1111102" y="5780566"/>
            <a:ext cx="9631324" cy="912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accent1"/>
                </a:solidFill>
              </a:rPr>
              <a:t>FALTOU ALGUM ITEM?</a:t>
            </a:r>
          </a:p>
        </p:txBody>
      </p:sp>
    </p:spTree>
    <p:extLst>
      <p:ext uri="{BB962C8B-B14F-4D97-AF65-F5344CB8AC3E}">
        <p14:creationId xmlns:p14="http://schemas.microsoft.com/office/powerpoint/2010/main" val="226027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OFFLINE2</a:t>
            </a:r>
            <a:br>
              <a:rPr lang="pt-BR" dirty="0"/>
            </a:br>
            <a:r>
              <a:rPr lang="pt-BR" b="1" dirty="0"/>
              <a:t>Atribuição de tarefas para </a:t>
            </a:r>
            <a:r>
              <a:rPr lang="pt-BR" b="1" u="sng" dirty="0"/>
              <a:t>pesquisa de processos ao ligar um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466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OFFLINE1</a:t>
            </a:r>
            <a:br>
              <a:rPr lang="pt-BR" dirty="0"/>
            </a:br>
            <a:r>
              <a:rPr lang="pt-BR" b="1" dirty="0"/>
              <a:t>Organização dos conteúdos para entrega</a:t>
            </a:r>
            <a:endParaRPr lang="pt-BR" b="1" u="sng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-Qual plataforma vamos inserir os rascunhos? (</a:t>
            </a:r>
            <a:r>
              <a:rPr lang="pt-BR" dirty="0" err="1"/>
              <a:t>ex</a:t>
            </a:r>
            <a:r>
              <a:rPr lang="pt-BR" dirty="0"/>
              <a:t>: GitHub)</a:t>
            </a:r>
          </a:p>
          <a:p>
            <a:pPr marL="0" indent="0">
              <a:buNone/>
            </a:pPr>
            <a:r>
              <a:rPr lang="pt-BR" dirty="0"/>
              <a:t>-Qual plataforma vamos criar o recurso visual? (</a:t>
            </a:r>
            <a:r>
              <a:rPr lang="pt-BR" dirty="0" err="1"/>
              <a:t>ex</a:t>
            </a:r>
            <a:r>
              <a:rPr lang="pt-BR" dirty="0"/>
              <a:t>: Power point)</a:t>
            </a:r>
          </a:p>
          <a:p>
            <a:pPr marL="0" indent="0">
              <a:buNone/>
            </a:pPr>
            <a:r>
              <a:rPr lang="pt-BR" dirty="0"/>
              <a:t>-Alguém com habilidades gráficas se habilita para ser o responsável?()</a:t>
            </a:r>
          </a:p>
        </p:txBody>
      </p:sp>
    </p:spTree>
    <p:extLst>
      <p:ext uri="{BB962C8B-B14F-4D97-AF65-F5344CB8AC3E}">
        <p14:creationId xmlns:p14="http://schemas.microsoft.com/office/powerpoint/2010/main" val="399911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F240E-7C57-4C6E-8E8E-B71989CA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01" y="1964505"/>
            <a:ext cx="10177272" cy="2990088"/>
          </a:xfrm>
        </p:spPr>
        <p:txBody>
          <a:bodyPr/>
          <a:lstStyle/>
          <a:p>
            <a:r>
              <a:rPr lang="pt-BR" sz="4400" b="1" dirty="0">
                <a:solidFill>
                  <a:schemeClr val="accent2">
                    <a:lumMod val="50000"/>
                  </a:schemeClr>
                </a:solidFill>
              </a:rPr>
              <a:t>ONLINE: </a:t>
            </a:r>
            <a:r>
              <a:rPr lang="pt-BR" sz="4400" b="1" dirty="0"/>
              <a:t>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40561946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AccentBoxVTI</vt:lpstr>
      <vt:lpstr>DISTRIBUIÇÃO DE TAREFAS  GRUPO 5</vt:lpstr>
      <vt:lpstr>OFFLINE: ARQUITETURA DE UM COMPUTADOR / PROCESSOS AO LIGARAR</vt:lpstr>
      <vt:lpstr>OFFLINE Objetivo e Prazo</vt:lpstr>
      <vt:lpstr>OFFLINE1 Qual arquitetura escolheremos?</vt:lpstr>
      <vt:lpstr>OFFLINE1 Qual ferramenta visual para a entrega?</vt:lpstr>
      <vt:lpstr>OFFLINE1 Lista de componentes para pesquisa e atribuição de tarefas</vt:lpstr>
      <vt:lpstr>OFFLINE2 Atribuição de tarefas para pesquisa de processos ao ligar um computador</vt:lpstr>
      <vt:lpstr>OFFLINE1 Organização dos conteúdos para entrega</vt:lpstr>
      <vt:lpstr>ONLINE: SISTEMAS OPERACIONAIS</vt:lpstr>
      <vt:lpstr>ONLINE Objetivo e Prazo</vt:lpstr>
      <vt:lpstr>ONLINE Lista de tópicos sugeridos ao tema:</vt:lpstr>
      <vt:lpstr>ONLINE Organização dos conteúdos para entrega</vt:lpstr>
      <vt:lpstr>ONLINE 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468</cp:revision>
  <dcterms:created xsi:type="dcterms:W3CDTF">2021-06-18T15:36:12Z</dcterms:created>
  <dcterms:modified xsi:type="dcterms:W3CDTF">2021-06-19T05:57:56Z</dcterms:modified>
</cp:coreProperties>
</file>