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9" r:id="rId1"/>
    <p:sldMasterId id="2147483651" r:id="rId2"/>
    <p:sldMasterId id="2147483655" r:id="rId3"/>
  </p:sldMasterIdLst>
  <p:notesMasterIdLst>
    <p:notesMasterId r:id="rId12"/>
  </p:notesMasterIdLst>
  <p:sldIdLst>
    <p:sldId id="269" r:id="rId4"/>
    <p:sldId id="275" r:id="rId5"/>
    <p:sldId id="257" r:id="rId6"/>
    <p:sldId id="272" r:id="rId7"/>
    <p:sldId id="271" r:id="rId8"/>
    <p:sldId id="273" r:id="rId9"/>
    <p:sldId id="274" r:id="rId10"/>
    <p:sldId id="276" r:id="rId11"/>
  </p:sldIdLst>
  <p:sldSz cx="24384000" cy="13716000"/>
  <p:notesSz cx="6858000" cy="9144000"/>
  <p:embeddedFontLst>
    <p:embeddedFont>
      <p:font typeface="Helvetica Neue" panose="020B0604020202020204" charset="0"/>
      <p:regular r:id="rId13"/>
      <p:bold r:id="rId14"/>
      <p:italic r:id="rId15"/>
      <p:boldItalic r:id="rId16"/>
    </p:embeddedFont>
    <p:embeddedFont>
      <p:font typeface="Open Sans" panose="020B0606030504020204" pitchFamily="34" charset="0"/>
      <p:regular r:id="rId17"/>
      <p:bold r:id="rId18"/>
      <p:italic r:id="rId19"/>
      <p:boldItalic r:id="rId20"/>
    </p:embeddedFont>
    <p:embeddedFont>
      <p:font typeface="Open Sans Semibold" panose="020B0706030804020204" pitchFamily="34" charset="0"/>
      <p:bold r:id="rId21"/>
      <p:boldItalic r:id="rId22"/>
    </p:embeddedFont>
    <p:embeddedFont>
      <p:font typeface="Ubuntu" panose="020B0504030602030204" pitchFamily="3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D41DCFE-E4EC-4725-B236-D41DF643B1CE}">
  <a:tblStyle styleId="{FD41DCFE-E4EC-4725-B236-D41DF643B1CE}" styleName="Table_0">
    <a:wholeTbl>
      <a:tcTxStyle b="off" i="off">
        <a:font>
          <a:latin typeface="Avenir Next Medium"/>
          <a:ea typeface="Avenir Next Medium"/>
          <a:cs typeface="Avenir Next Medium"/>
        </a:font>
        <a:srgbClr val="5B5854"/>
      </a:tcTxStyle>
      <a:tcStyle>
        <a:tcBdr>
          <a:left>
            <a:ln w="25400" cap="flat" cmpd="sng">
              <a:solidFill>
                <a:srgbClr val="5B5854"/>
              </a:solidFill>
              <a:prstDash val="dashDot"/>
              <a:round/>
              <a:headEnd type="none" w="sm" len="sm"/>
              <a:tailEnd type="none" w="sm" len="sm"/>
            </a:ln>
          </a:left>
          <a:right>
            <a:ln w="25400" cap="flat" cmpd="sng">
              <a:solidFill>
                <a:srgbClr val="5B5854"/>
              </a:solidFill>
              <a:prstDash val="dashDot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5B5854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5B5854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5B5854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25400" cap="flat" cmpd="sng">
              <a:solidFill>
                <a:srgbClr val="5B5854"/>
              </a:solidFill>
              <a:prstDash val="dashDot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 b="off" i="off"/>
      <a:tcStyle>
        <a:tcBdr/>
        <a:fill>
          <a:solidFill>
            <a:srgbClr val="FFFFFF">
              <a:alpha val="16862"/>
            </a:srgbClr>
          </a:solidFill>
        </a:fill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 b="on" i="off">
        <a:font>
          <a:latin typeface="Avenir Next Demi Bold"/>
          <a:ea typeface="Avenir Next Demi Bold"/>
          <a:cs typeface="Avenir Next Demi Bold"/>
        </a:font>
        <a:srgbClr val="5B5854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38100" cap="flat" cmpd="sng">
              <a:solidFill>
                <a:srgbClr val="5B5854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5B5854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5B5854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5B5854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5B5854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809E35">
              <a:alpha val="9803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5B5854"/>
      </a:tcTxStyle>
      <a:tcStyle>
        <a:tcBdr>
          <a:left>
            <a:ln w="12700" cap="flat" cmpd="sng">
              <a:solidFill>
                <a:srgbClr val="5B5854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5B5854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38100" cap="flat" cmpd="sng">
              <a:solidFill>
                <a:srgbClr val="5B5854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5B5854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5B5854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venir Next Demi Bold"/>
          <a:ea typeface="Avenir Next Demi Bold"/>
          <a:cs typeface="Avenir Next Demi Bold"/>
        </a:font>
        <a:srgbClr val="5B5854"/>
      </a:tcTxStyle>
      <a:tcStyle>
        <a:tcBdr>
          <a:left>
            <a:ln w="12700" cap="flat" cmpd="sng">
              <a:solidFill>
                <a:srgbClr val="5B5854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5B5854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38100" cap="flat" cmpd="sng">
              <a:solidFill>
                <a:srgbClr val="5B5854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5B5854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5B5854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619E5C">
              <a:alpha val="14901"/>
            </a:srgbClr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-58" y="-9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3" Type="http://schemas.openxmlformats.org/officeDocument/2006/relationships/slideMaster" Target="slideMasters/slideMaster3.xml"/><Relationship Id="rId21" Type="http://schemas.openxmlformats.org/officeDocument/2006/relationships/font" Target="fonts/font9.fntdata"/><Relationship Id="rId7" Type="http://schemas.openxmlformats.org/officeDocument/2006/relationships/slide" Target="slides/slide4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font" Target="fonts/font12.fntdata"/><Relationship Id="rId5" Type="http://schemas.openxmlformats.org/officeDocument/2006/relationships/slide" Target="slides/slide2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font" Target="fonts/font7.fntdata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Merriweather Sans"/>
                <a:ea typeface="Merriweather Sans"/>
                <a:cs typeface="Merriweather Sans"/>
                <a:sym typeface="Merriweather Sans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Merriweather Sans"/>
                <a:ea typeface="Merriweather Sans"/>
                <a:cs typeface="Merriweather Sans"/>
                <a:sym typeface="Merriweather Sans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Merriweather Sans"/>
                <a:ea typeface="Merriweather Sans"/>
                <a:cs typeface="Merriweather Sans"/>
                <a:sym typeface="Merriweather Sans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Merriweather Sans"/>
                <a:ea typeface="Merriweather Sans"/>
                <a:cs typeface="Merriweather Sans"/>
                <a:sym typeface="Merriweather Sans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Merriweather Sans"/>
                <a:ea typeface="Merriweather Sans"/>
                <a:cs typeface="Merriweather Sans"/>
                <a:sym typeface="Merriweather Sans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Merriweather Sans"/>
                <a:ea typeface="Merriweather Sans"/>
                <a:cs typeface="Merriweather Sans"/>
                <a:sym typeface="Merriweather Sans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Merriweather Sans"/>
                <a:ea typeface="Merriweather Sans"/>
                <a:cs typeface="Merriweather Sans"/>
                <a:sym typeface="Merriweather Sans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Merriweather Sans"/>
                <a:ea typeface="Merriweather Sans"/>
                <a:cs typeface="Merriweather Sans"/>
                <a:sym typeface="Merriweather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3" Type="http://schemas.openxmlformats.org/officeDocument/2006/relationships/slide" Target="../slides/slide1.xml"/><Relationship Id="rId7" Type="http://schemas.openxmlformats.org/officeDocument/2006/relationships/image" Target="../media/image1.png"/><Relationship Id="rId2" Type="http://schemas.openxmlformats.org/officeDocument/2006/relationships/slide" Target="../slides/slide4.xml"/><Relationship Id="rId1" Type="http://schemas.openxmlformats.org/officeDocument/2006/relationships/slideMaster" Target="../slideMasters/slideMaster2.xml"/><Relationship Id="rId6" Type="http://schemas.openxmlformats.org/officeDocument/2006/relationships/slide" Target="../slides/slide5.xml"/><Relationship Id="rId5" Type="http://schemas.openxmlformats.org/officeDocument/2006/relationships/slide" Target="../slides/slide8.xml"/><Relationship Id="rId4" Type="http://schemas.openxmlformats.org/officeDocument/2006/relationships/slide" Target="../slides/slide7.xml"/><Relationship Id="rId9" Type="http://schemas.openxmlformats.org/officeDocument/2006/relationships/image" Target="../media/image3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.xml"/><Relationship Id="rId2" Type="http://schemas.openxmlformats.org/officeDocument/2006/relationships/slide" Target="../slides/slide4.xml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3" Type="http://schemas.openxmlformats.org/officeDocument/2006/relationships/slide" Target="../slides/slide1.xml"/><Relationship Id="rId7" Type="http://schemas.openxmlformats.org/officeDocument/2006/relationships/image" Target="../media/image1.png"/><Relationship Id="rId2" Type="http://schemas.openxmlformats.org/officeDocument/2006/relationships/slide" Target="../slides/slide4.xml"/><Relationship Id="rId1" Type="http://schemas.openxmlformats.org/officeDocument/2006/relationships/slideMaster" Target="../slideMasters/slideMaster3.xml"/><Relationship Id="rId6" Type="http://schemas.openxmlformats.org/officeDocument/2006/relationships/slide" Target="../slides/slide5.xml"/><Relationship Id="rId5" Type="http://schemas.openxmlformats.org/officeDocument/2006/relationships/slide" Target="../slides/slide8.xml"/><Relationship Id="rId4" Type="http://schemas.openxmlformats.org/officeDocument/2006/relationships/slide" Target="../slides/slide7.xml"/><Relationship Id="rId9" Type="http://schemas.openxmlformats.org/officeDocument/2006/relationships/image" Target="../media/image3.sv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.xml"/><Relationship Id="rId2" Type="http://schemas.openxmlformats.org/officeDocument/2006/relationships/slide" Target="../slides/slide4.xml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6.svg"/><Relationship Id="rId4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3" Type="http://schemas.openxmlformats.org/officeDocument/2006/relationships/slide" Target="../slides/slide1.xml"/><Relationship Id="rId7" Type="http://schemas.openxmlformats.org/officeDocument/2006/relationships/image" Target="../media/image1.png"/><Relationship Id="rId2" Type="http://schemas.openxmlformats.org/officeDocument/2006/relationships/slide" Target="../slides/slide4.xml"/><Relationship Id="rId1" Type="http://schemas.openxmlformats.org/officeDocument/2006/relationships/slideMaster" Target="../slideMasters/slideMaster3.xml"/><Relationship Id="rId6" Type="http://schemas.openxmlformats.org/officeDocument/2006/relationships/slide" Target="../slides/slide5.xml"/><Relationship Id="rId5" Type="http://schemas.openxmlformats.org/officeDocument/2006/relationships/slide" Target="../slides/slide8.xml"/><Relationship Id="rId4" Type="http://schemas.openxmlformats.org/officeDocument/2006/relationships/slide" Target="../slides/slide7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ean Slide" type="title">
  <p:cSld name="TITL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Rounded Rectangle 147">
            <a:extLst>
              <a:ext uri="{FF2B5EF4-FFF2-40B4-BE49-F238E27FC236}">
                <a16:creationId xmlns:a16="http://schemas.microsoft.com/office/drawing/2014/main" id="{8C61583D-A705-E843-B756-85D82E4BD8FE}"/>
              </a:ext>
            </a:extLst>
          </p:cNvPr>
          <p:cNvSpPr/>
          <p:nvPr/>
        </p:nvSpPr>
        <p:spPr>
          <a:xfrm>
            <a:off x="14606794" y="873064"/>
            <a:ext cx="4388896" cy="4093292"/>
          </a:xfrm>
          <a:prstGeom prst="roundRect">
            <a:avLst>
              <a:gd name="adj" fmla="val 2952"/>
            </a:avLst>
          </a:prstGeom>
          <a:solidFill>
            <a:schemeClr val="bg2"/>
          </a:solidFill>
          <a:effectLst>
            <a:outerShdw blurRad="25400" dist="12700" dir="5400000" algn="t" rotWithShape="0">
              <a:prstClr val="black">
                <a:alpha val="19000"/>
              </a:prstClr>
            </a:outerShdw>
          </a:effectLst>
        </p:spPr>
        <p:txBody>
          <a:bodyPr tIns="1080000"/>
          <a:lstStyle/>
          <a:p>
            <a:pPr marL="410400" lvl="0" indent="-338400">
              <a:lnSpc>
                <a:spcPct val="140000"/>
              </a:lnSpc>
              <a:spcBef>
                <a:spcPts val="800"/>
              </a:spcBef>
              <a:buClr>
                <a:schemeClr val="accent1"/>
              </a:buClr>
              <a:buFont typeface="Apple Symbols" panose="02000000000000000000" pitchFamily="2" charset="-79"/>
              <a:buChar char="⦿"/>
            </a:pPr>
            <a:endParaRPr lang="en-US" sz="2100" b="0" i="0" baseline="30000">
              <a:solidFill>
                <a:schemeClr val="tx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49" name="Rounded Rectangle 148">
            <a:extLst>
              <a:ext uri="{FF2B5EF4-FFF2-40B4-BE49-F238E27FC236}">
                <a16:creationId xmlns:a16="http://schemas.microsoft.com/office/drawing/2014/main" id="{0325A800-09BD-4347-8F0A-8BE1DBAEF253}"/>
              </a:ext>
            </a:extLst>
          </p:cNvPr>
          <p:cNvSpPr/>
          <p:nvPr/>
        </p:nvSpPr>
        <p:spPr>
          <a:xfrm>
            <a:off x="14606794" y="5130224"/>
            <a:ext cx="4388896" cy="4093292"/>
          </a:xfrm>
          <a:prstGeom prst="roundRect">
            <a:avLst>
              <a:gd name="adj" fmla="val 2952"/>
            </a:avLst>
          </a:prstGeom>
          <a:solidFill>
            <a:schemeClr val="bg2"/>
          </a:solidFill>
          <a:effectLst>
            <a:outerShdw blurRad="25400" dist="12700" dir="5400000" algn="t" rotWithShape="0">
              <a:prstClr val="black">
                <a:alpha val="19000"/>
              </a:prstClr>
            </a:outerShdw>
          </a:effectLst>
        </p:spPr>
        <p:txBody>
          <a:bodyPr tIns="1080000"/>
          <a:lstStyle/>
          <a:p>
            <a:pPr marL="410400" lvl="0" indent="-338400">
              <a:lnSpc>
                <a:spcPct val="140000"/>
              </a:lnSpc>
              <a:spcBef>
                <a:spcPts val="800"/>
              </a:spcBef>
              <a:buClr>
                <a:schemeClr val="accent1"/>
              </a:buClr>
              <a:buFont typeface="Apple Symbols" panose="02000000000000000000" pitchFamily="2" charset="-79"/>
              <a:buChar char="⦿"/>
            </a:pPr>
            <a:endParaRPr lang="en-US" sz="2100" b="0" i="0" baseline="30000">
              <a:solidFill>
                <a:schemeClr val="tx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46" name="Rounded Rectangle 145">
            <a:extLst>
              <a:ext uri="{FF2B5EF4-FFF2-40B4-BE49-F238E27FC236}">
                <a16:creationId xmlns:a16="http://schemas.microsoft.com/office/drawing/2014/main" id="{B3B5C48A-377B-CB4F-9109-2A77D6223F31}"/>
              </a:ext>
            </a:extLst>
          </p:cNvPr>
          <p:cNvSpPr/>
          <p:nvPr/>
        </p:nvSpPr>
        <p:spPr>
          <a:xfrm>
            <a:off x="5393272" y="873064"/>
            <a:ext cx="4388896" cy="4093292"/>
          </a:xfrm>
          <a:prstGeom prst="roundRect">
            <a:avLst>
              <a:gd name="adj" fmla="val 2952"/>
            </a:avLst>
          </a:prstGeom>
          <a:solidFill>
            <a:schemeClr val="bg2"/>
          </a:solidFill>
          <a:effectLst>
            <a:outerShdw blurRad="25400" dist="12700" dir="5400000" algn="t" rotWithShape="0">
              <a:prstClr val="black">
                <a:alpha val="19000"/>
              </a:prstClr>
            </a:outerShdw>
          </a:effectLst>
        </p:spPr>
        <p:txBody>
          <a:bodyPr tIns="1080000"/>
          <a:lstStyle/>
          <a:p>
            <a:pPr marL="410400" lvl="0" indent="-338400">
              <a:lnSpc>
                <a:spcPct val="140000"/>
              </a:lnSpc>
              <a:spcBef>
                <a:spcPts val="800"/>
              </a:spcBef>
              <a:buClr>
                <a:schemeClr val="accent1"/>
              </a:buClr>
              <a:buFont typeface="Apple Symbols" panose="02000000000000000000" pitchFamily="2" charset="-79"/>
              <a:buChar char="⦿"/>
            </a:pPr>
            <a:endParaRPr lang="en-US" sz="2100" b="0" i="0" baseline="30000">
              <a:solidFill>
                <a:schemeClr val="tx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47" name="Rounded Rectangle 146">
            <a:extLst>
              <a:ext uri="{FF2B5EF4-FFF2-40B4-BE49-F238E27FC236}">
                <a16:creationId xmlns:a16="http://schemas.microsoft.com/office/drawing/2014/main" id="{20C22222-EDB2-B744-9E00-5603C8B2CC3C}"/>
              </a:ext>
            </a:extLst>
          </p:cNvPr>
          <p:cNvSpPr/>
          <p:nvPr/>
        </p:nvSpPr>
        <p:spPr>
          <a:xfrm>
            <a:off x="5383282" y="5130224"/>
            <a:ext cx="4388896" cy="4093292"/>
          </a:xfrm>
          <a:prstGeom prst="roundRect">
            <a:avLst>
              <a:gd name="adj" fmla="val 2952"/>
            </a:avLst>
          </a:prstGeom>
          <a:solidFill>
            <a:schemeClr val="bg2"/>
          </a:solidFill>
          <a:effectLst>
            <a:outerShdw blurRad="25400" dist="12700" dir="5400000" algn="t" rotWithShape="0">
              <a:prstClr val="black">
                <a:alpha val="19000"/>
              </a:prstClr>
            </a:outerShdw>
          </a:effectLst>
        </p:spPr>
        <p:txBody>
          <a:bodyPr tIns="1080000"/>
          <a:lstStyle/>
          <a:p>
            <a:pPr marL="410400" lvl="0" indent="-338400">
              <a:lnSpc>
                <a:spcPct val="140000"/>
              </a:lnSpc>
              <a:spcBef>
                <a:spcPts val="800"/>
              </a:spcBef>
              <a:buClr>
                <a:schemeClr val="accent1"/>
              </a:buClr>
              <a:buFont typeface="Apple Symbols" panose="02000000000000000000" pitchFamily="2" charset="-79"/>
              <a:buChar char="⦿"/>
            </a:pPr>
            <a:endParaRPr lang="en-US" sz="2100" b="0" i="0" baseline="30000">
              <a:solidFill>
                <a:schemeClr val="tx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A48BE9D3-7EB4-0343-BBEA-832CB1CC441C}"/>
              </a:ext>
            </a:extLst>
          </p:cNvPr>
          <p:cNvGrpSpPr/>
          <p:nvPr/>
        </p:nvGrpSpPr>
        <p:grpSpPr>
          <a:xfrm>
            <a:off x="5393275" y="871034"/>
            <a:ext cx="4388894" cy="790736"/>
            <a:chOff x="7303396" y="654236"/>
            <a:chExt cx="2194447" cy="395368"/>
          </a:xfrm>
        </p:grpSpPr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FD925679-7008-FF45-9D31-E99956CE163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303397" y="1049418"/>
              <a:ext cx="2194446" cy="0"/>
            </a:xfrm>
            <a:prstGeom prst="line">
              <a:avLst/>
            </a:prstGeom>
            <a:ln>
              <a:solidFill>
                <a:schemeClr val="tx2">
                  <a:alpha val="1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Round Same Side Corner Rectangle 116">
              <a:hlinkClick r:id="rId2" action="ppaction://hlinksldjump"/>
              <a:extLst>
                <a:ext uri="{FF2B5EF4-FFF2-40B4-BE49-F238E27FC236}">
                  <a16:creationId xmlns:a16="http://schemas.microsoft.com/office/drawing/2014/main" id="{E804FD2F-0501-FF4B-A5AC-5681AC63EB93}"/>
                </a:ext>
              </a:extLst>
            </p:cNvPr>
            <p:cNvSpPr/>
            <p:nvPr userDrawn="1"/>
          </p:nvSpPr>
          <p:spPr>
            <a:xfrm>
              <a:off x="7303396" y="654236"/>
              <a:ext cx="2194447" cy="395368"/>
            </a:xfrm>
            <a:prstGeom prst="round2SameRect">
              <a:avLst>
                <a:gd name="adj1" fmla="val 16666"/>
                <a:gd name="adj2" fmla="val 0"/>
              </a:avLst>
            </a:prstGeom>
            <a:solidFill>
              <a:schemeClr val="tx2">
                <a:lumMod val="20000"/>
                <a:lumOff val="8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</p:grpSp>
      <p:sp>
        <p:nvSpPr>
          <p:cNvPr id="118" name="Rounded Rectangle 117">
            <a:extLst>
              <a:ext uri="{FF2B5EF4-FFF2-40B4-BE49-F238E27FC236}">
                <a16:creationId xmlns:a16="http://schemas.microsoft.com/office/drawing/2014/main" id="{EBAC38E0-E4CF-8345-83C1-DEAD8FF86E8C}"/>
              </a:ext>
            </a:extLst>
          </p:cNvPr>
          <p:cNvSpPr/>
          <p:nvPr/>
        </p:nvSpPr>
        <p:spPr>
          <a:xfrm>
            <a:off x="9995038" y="861054"/>
            <a:ext cx="4388896" cy="8432840"/>
          </a:xfrm>
          <a:prstGeom prst="roundRect">
            <a:avLst>
              <a:gd name="adj" fmla="val 2952"/>
            </a:avLst>
          </a:prstGeom>
          <a:solidFill>
            <a:schemeClr val="bg2"/>
          </a:solidFill>
          <a:effectLst>
            <a:outerShdw blurRad="25400" dist="12700" dir="5400000" algn="t" rotWithShape="0">
              <a:prstClr val="black">
                <a:alpha val="19000"/>
              </a:prstClr>
            </a:outerShdw>
          </a:effectLst>
        </p:spPr>
        <p:txBody>
          <a:bodyPr tIns="1080000"/>
          <a:lstStyle/>
          <a:p>
            <a:pPr marL="410400" lvl="0" indent="-338400">
              <a:lnSpc>
                <a:spcPct val="140000"/>
              </a:lnSpc>
              <a:spcBef>
                <a:spcPts val="800"/>
              </a:spcBef>
              <a:buClr>
                <a:schemeClr val="accent1"/>
              </a:buClr>
              <a:buFont typeface="Apple Symbols" panose="02000000000000000000" pitchFamily="2" charset="-79"/>
              <a:buChar char="⦿"/>
            </a:pPr>
            <a:endParaRPr lang="en-US" sz="2100" b="0" i="0" baseline="30000">
              <a:solidFill>
                <a:schemeClr val="tx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3AD4DCDC-16B9-3540-A2AB-3050DC90F45F}"/>
              </a:ext>
            </a:extLst>
          </p:cNvPr>
          <p:cNvGrpSpPr/>
          <p:nvPr/>
        </p:nvGrpSpPr>
        <p:grpSpPr>
          <a:xfrm>
            <a:off x="9995039" y="860036"/>
            <a:ext cx="4388894" cy="790736"/>
            <a:chOff x="7303396" y="654236"/>
            <a:chExt cx="2194447" cy="395368"/>
          </a:xfrm>
        </p:grpSpPr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6598B985-9E8F-7A47-949C-ED6CE4D41CC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303397" y="1049418"/>
              <a:ext cx="2194446" cy="0"/>
            </a:xfrm>
            <a:prstGeom prst="line">
              <a:avLst/>
            </a:prstGeom>
            <a:ln>
              <a:solidFill>
                <a:schemeClr val="tx2">
                  <a:alpha val="1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Round Same Side Corner Rectangle 113">
              <a:extLst>
                <a:ext uri="{FF2B5EF4-FFF2-40B4-BE49-F238E27FC236}">
                  <a16:creationId xmlns:a16="http://schemas.microsoft.com/office/drawing/2014/main" id="{AFE1980A-4CD1-AF4E-916D-32FEBFD12DED}"/>
                </a:ext>
              </a:extLst>
            </p:cNvPr>
            <p:cNvSpPr/>
            <p:nvPr userDrawn="1"/>
          </p:nvSpPr>
          <p:spPr>
            <a:xfrm>
              <a:off x="7303396" y="654236"/>
              <a:ext cx="2194447" cy="395368"/>
            </a:xfrm>
            <a:prstGeom prst="round2SameRect">
              <a:avLst>
                <a:gd name="adj1" fmla="val 16666"/>
                <a:gd name="adj2" fmla="val 0"/>
              </a:avLst>
            </a:prstGeom>
            <a:solidFill>
              <a:schemeClr val="tx2">
                <a:lumMod val="20000"/>
                <a:lumOff val="8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</p:grp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AAB882A8-C0B1-3A44-8045-67FED3CF38FF}"/>
              </a:ext>
            </a:extLst>
          </p:cNvPr>
          <p:cNvSpPr/>
          <p:nvPr/>
        </p:nvSpPr>
        <p:spPr>
          <a:xfrm>
            <a:off x="775726" y="882869"/>
            <a:ext cx="4388896" cy="8340642"/>
          </a:xfrm>
          <a:prstGeom prst="roundRect">
            <a:avLst>
              <a:gd name="adj" fmla="val 2952"/>
            </a:avLst>
          </a:prstGeom>
          <a:solidFill>
            <a:schemeClr val="bg2"/>
          </a:solidFill>
          <a:effectLst>
            <a:outerShdw blurRad="25400" dist="12700" dir="5400000" algn="t" rotWithShape="0">
              <a:prstClr val="black">
                <a:alpha val="19000"/>
              </a:prstClr>
            </a:outerShdw>
          </a:effectLst>
        </p:spPr>
        <p:txBody>
          <a:bodyPr tIns="1080000"/>
          <a:lstStyle/>
          <a:p>
            <a:pPr marL="410400" lvl="0" indent="-338400">
              <a:lnSpc>
                <a:spcPct val="140000"/>
              </a:lnSpc>
              <a:spcBef>
                <a:spcPts val="800"/>
              </a:spcBef>
              <a:buClr>
                <a:schemeClr val="accent1"/>
              </a:buClr>
              <a:buFont typeface="Apple Symbols" panose="02000000000000000000" pitchFamily="2" charset="-79"/>
              <a:buChar char="⦿"/>
            </a:pPr>
            <a:endParaRPr lang="en-US" sz="2100" b="0" i="0" baseline="30000">
              <a:solidFill>
                <a:schemeClr val="tx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32" name="Rounded Rectangle 131">
            <a:extLst>
              <a:ext uri="{FF2B5EF4-FFF2-40B4-BE49-F238E27FC236}">
                <a16:creationId xmlns:a16="http://schemas.microsoft.com/office/drawing/2014/main" id="{BE9D739D-23C1-F04C-97F2-A0B87FACDFBC}"/>
              </a:ext>
            </a:extLst>
          </p:cNvPr>
          <p:cNvSpPr/>
          <p:nvPr/>
        </p:nvSpPr>
        <p:spPr>
          <a:xfrm>
            <a:off x="19218552" y="882869"/>
            <a:ext cx="4388896" cy="8340642"/>
          </a:xfrm>
          <a:prstGeom prst="roundRect">
            <a:avLst>
              <a:gd name="adj" fmla="val 2952"/>
            </a:avLst>
          </a:prstGeom>
          <a:solidFill>
            <a:schemeClr val="bg2"/>
          </a:solidFill>
          <a:effectLst>
            <a:outerShdw blurRad="25400" dist="12700" dir="5400000" algn="t" rotWithShape="0">
              <a:prstClr val="black">
                <a:alpha val="19000"/>
              </a:prstClr>
            </a:outerShdw>
          </a:effectLst>
        </p:spPr>
        <p:txBody>
          <a:bodyPr tIns="1080000"/>
          <a:lstStyle/>
          <a:p>
            <a:pPr marL="410400" lvl="0" indent="-338400">
              <a:lnSpc>
                <a:spcPct val="140000"/>
              </a:lnSpc>
              <a:spcBef>
                <a:spcPts val="800"/>
              </a:spcBef>
              <a:buClr>
                <a:schemeClr val="accent1"/>
              </a:buClr>
              <a:buFont typeface="Apple Symbols" panose="02000000000000000000" pitchFamily="2" charset="-79"/>
              <a:buChar char="⦿"/>
            </a:pPr>
            <a:endParaRPr lang="en-US" sz="2100" b="0" i="0" baseline="30000">
              <a:solidFill>
                <a:schemeClr val="tx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A6C37493-7D56-C847-907B-AACBB79DAD1F}"/>
              </a:ext>
            </a:extLst>
          </p:cNvPr>
          <p:cNvGrpSpPr/>
          <p:nvPr/>
        </p:nvGrpSpPr>
        <p:grpSpPr>
          <a:xfrm>
            <a:off x="14606793" y="863357"/>
            <a:ext cx="4388894" cy="796714"/>
            <a:chOff x="7303396" y="654236"/>
            <a:chExt cx="2194447" cy="398357"/>
          </a:xfrm>
        </p:grpSpPr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4423DF5D-F123-324C-8E6D-4F80EC90532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303397" y="1052593"/>
              <a:ext cx="2194446" cy="0"/>
            </a:xfrm>
            <a:prstGeom prst="line">
              <a:avLst/>
            </a:prstGeom>
            <a:ln>
              <a:solidFill>
                <a:schemeClr val="tx2">
                  <a:alpha val="1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Round Same Side Corner Rectangle 109">
              <a:extLst>
                <a:ext uri="{FF2B5EF4-FFF2-40B4-BE49-F238E27FC236}">
                  <a16:creationId xmlns:a16="http://schemas.microsoft.com/office/drawing/2014/main" id="{04DFB185-3748-2044-91F1-F0F842EBAAF7}"/>
                </a:ext>
              </a:extLst>
            </p:cNvPr>
            <p:cNvSpPr/>
            <p:nvPr userDrawn="1"/>
          </p:nvSpPr>
          <p:spPr>
            <a:xfrm>
              <a:off x="7303396" y="654236"/>
              <a:ext cx="2194447" cy="395368"/>
            </a:xfrm>
            <a:prstGeom prst="round2SameRect">
              <a:avLst>
                <a:gd name="adj1" fmla="val 16666"/>
                <a:gd name="adj2" fmla="val 0"/>
              </a:avLst>
            </a:prstGeom>
            <a:solidFill>
              <a:schemeClr val="tx2">
                <a:lumMod val="20000"/>
                <a:lumOff val="8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ADEA3A00-15BF-9247-8AB9-56C1DCD77CC1}"/>
              </a:ext>
            </a:extLst>
          </p:cNvPr>
          <p:cNvGrpSpPr/>
          <p:nvPr/>
        </p:nvGrpSpPr>
        <p:grpSpPr>
          <a:xfrm>
            <a:off x="775729" y="873062"/>
            <a:ext cx="4388894" cy="790736"/>
            <a:chOff x="7303396" y="654236"/>
            <a:chExt cx="2194447" cy="395368"/>
          </a:xfrm>
        </p:grpSpPr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40E19424-349B-3F43-922E-DD5A5AE7C6C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303397" y="1049418"/>
              <a:ext cx="2194446" cy="0"/>
            </a:xfrm>
            <a:prstGeom prst="line">
              <a:avLst/>
            </a:prstGeom>
            <a:ln>
              <a:solidFill>
                <a:schemeClr val="tx2">
                  <a:alpha val="1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Round Same Side Corner Rectangle 122">
              <a:hlinkClick r:id="rId3" action="ppaction://hlinksldjump"/>
              <a:extLst>
                <a:ext uri="{FF2B5EF4-FFF2-40B4-BE49-F238E27FC236}">
                  <a16:creationId xmlns:a16="http://schemas.microsoft.com/office/drawing/2014/main" id="{CE0E07BD-C48E-1E4D-AB7C-53001143FA1D}"/>
                </a:ext>
              </a:extLst>
            </p:cNvPr>
            <p:cNvSpPr/>
            <p:nvPr userDrawn="1"/>
          </p:nvSpPr>
          <p:spPr>
            <a:xfrm>
              <a:off x="7303396" y="654236"/>
              <a:ext cx="2194447" cy="395368"/>
            </a:xfrm>
            <a:prstGeom prst="round2SameRect">
              <a:avLst>
                <a:gd name="adj1" fmla="val 16666"/>
                <a:gd name="adj2" fmla="val 0"/>
              </a:avLst>
            </a:prstGeom>
            <a:solidFill>
              <a:schemeClr val="tx2">
                <a:lumMod val="20000"/>
                <a:lumOff val="8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958297CC-885E-154A-AC0D-A9A8D518665B}"/>
              </a:ext>
            </a:extLst>
          </p:cNvPr>
          <p:cNvGrpSpPr/>
          <p:nvPr/>
        </p:nvGrpSpPr>
        <p:grpSpPr>
          <a:xfrm>
            <a:off x="19218549" y="876292"/>
            <a:ext cx="4388894" cy="790736"/>
            <a:chOff x="7303396" y="654236"/>
            <a:chExt cx="2194447" cy="395368"/>
          </a:xfrm>
        </p:grpSpPr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E3D8CA12-03B2-6448-9462-58B0EE0D919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303397" y="1045820"/>
              <a:ext cx="2194446" cy="0"/>
            </a:xfrm>
            <a:prstGeom prst="line">
              <a:avLst/>
            </a:prstGeom>
            <a:ln>
              <a:solidFill>
                <a:schemeClr val="tx2">
                  <a:alpha val="1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Round Same Side Corner Rectangle 128">
              <a:hlinkClick r:id="rId4" action="ppaction://hlinksldjump"/>
              <a:extLst>
                <a:ext uri="{FF2B5EF4-FFF2-40B4-BE49-F238E27FC236}">
                  <a16:creationId xmlns:a16="http://schemas.microsoft.com/office/drawing/2014/main" id="{28341DAF-0E06-A64A-BC72-95610B69C5DF}"/>
                </a:ext>
              </a:extLst>
            </p:cNvPr>
            <p:cNvSpPr/>
            <p:nvPr userDrawn="1"/>
          </p:nvSpPr>
          <p:spPr>
            <a:xfrm>
              <a:off x="7303396" y="654236"/>
              <a:ext cx="2194447" cy="395368"/>
            </a:xfrm>
            <a:prstGeom prst="round2SameRect">
              <a:avLst>
                <a:gd name="adj1" fmla="val 16666"/>
                <a:gd name="adj2" fmla="val 0"/>
              </a:avLst>
            </a:prstGeom>
            <a:solidFill>
              <a:schemeClr val="tx2">
                <a:lumMod val="20000"/>
                <a:lumOff val="8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C2E5E944-DFA3-BD4E-9125-AEFF6ED81F69}"/>
              </a:ext>
            </a:extLst>
          </p:cNvPr>
          <p:cNvGrpSpPr/>
          <p:nvPr/>
        </p:nvGrpSpPr>
        <p:grpSpPr>
          <a:xfrm>
            <a:off x="5386925" y="5134524"/>
            <a:ext cx="4388894" cy="790736"/>
            <a:chOff x="7303396" y="654236"/>
            <a:chExt cx="2194447" cy="395368"/>
          </a:xfrm>
        </p:grpSpPr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8306A5E2-97AF-F748-AEBC-348AEF5C381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303397" y="1049418"/>
              <a:ext cx="2194446" cy="0"/>
            </a:xfrm>
            <a:prstGeom prst="line">
              <a:avLst/>
            </a:prstGeom>
            <a:ln>
              <a:solidFill>
                <a:schemeClr val="tx2">
                  <a:alpha val="1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3" name="Round Same Side Corner Rectangle 172">
              <a:hlinkClick r:id="rId5" action="ppaction://hlinksldjump"/>
              <a:extLst>
                <a:ext uri="{FF2B5EF4-FFF2-40B4-BE49-F238E27FC236}">
                  <a16:creationId xmlns:a16="http://schemas.microsoft.com/office/drawing/2014/main" id="{49512AC1-2D19-D44C-84C9-F69C38D1958B}"/>
                </a:ext>
              </a:extLst>
            </p:cNvPr>
            <p:cNvSpPr/>
            <p:nvPr userDrawn="1"/>
          </p:nvSpPr>
          <p:spPr>
            <a:xfrm>
              <a:off x="7303396" y="654236"/>
              <a:ext cx="2194447" cy="395368"/>
            </a:xfrm>
            <a:prstGeom prst="round2SameRect">
              <a:avLst>
                <a:gd name="adj1" fmla="val 16666"/>
                <a:gd name="adj2" fmla="val 0"/>
              </a:avLst>
            </a:prstGeom>
            <a:solidFill>
              <a:schemeClr val="tx2">
                <a:lumMod val="20000"/>
                <a:lumOff val="8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4BBC83C2-F41A-8042-88F0-5EB1911B67D9}"/>
              </a:ext>
            </a:extLst>
          </p:cNvPr>
          <p:cNvGrpSpPr/>
          <p:nvPr/>
        </p:nvGrpSpPr>
        <p:grpSpPr>
          <a:xfrm>
            <a:off x="14606793" y="5121149"/>
            <a:ext cx="4388894" cy="796714"/>
            <a:chOff x="7303396" y="654236"/>
            <a:chExt cx="2194447" cy="398357"/>
          </a:xfrm>
        </p:grpSpPr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448799CB-1C4A-B146-88BC-74FCD882CE2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303397" y="1052593"/>
              <a:ext cx="2194446" cy="0"/>
            </a:xfrm>
            <a:prstGeom prst="line">
              <a:avLst/>
            </a:prstGeom>
            <a:ln>
              <a:solidFill>
                <a:schemeClr val="tx2">
                  <a:alpha val="1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6" name="Round Same Side Corner Rectangle 175">
              <a:hlinkClick r:id="" action="ppaction://noaction"/>
              <a:extLst>
                <a:ext uri="{FF2B5EF4-FFF2-40B4-BE49-F238E27FC236}">
                  <a16:creationId xmlns:a16="http://schemas.microsoft.com/office/drawing/2014/main" id="{F6153D75-5E5F-8043-A5D7-1EA39ECF5096}"/>
                </a:ext>
              </a:extLst>
            </p:cNvPr>
            <p:cNvSpPr/>
            <p:nvPr userDrawn="1"/>
          </p:nvSpPr>
          <p:spPr>
            <a:xfrm>
              <a:off x="7303396" y="654236"/>
              <a:ext cx="2194447" cy="395368"/>
            </a:xfrm>
            <a:prstGeom prst="round2SameRect">
              <a:avLst>
                <a:gd name="adj1" fmla="val 16666"/>
                <a:gd name="adj2" fmla="val 0"/>
              </a:avLst>
            </a:prstGeom>
            <a:solidFill>
              <a:schemeClr val="tx2">
                <a:lumMod val="20000"/>
                <a:lumOff val="8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sp>
        <p:nvSpPr>
          <p:cNvPr id="152" name="Rounded Rectangle 151">
            <a:extLst>
              <a:ext uri="{FF2B5EF4-FFF2-40B4-BE49-F238E27FC236}">
                <a16:creationId xmlns:a16="http://schemas.microsoft.com/office/drawing/2014/main" id="{C48F0527-0613-1D4E-8E4E-523F137BEA32}"/>
              </a:ext>
            </a:extLst>
          </p:cNvPr>
          <p:cNvSpPr/>
          <p:nvPr/>
        </p:nvSpPr>
        <p:spPr>
          <a:xfrm>
            <a:off x="771524" y="9397359"/>
            <a:ext cx="11287328" cy="3677506"/>
          </a:xfrm>
          <a:prstGeom prst="roundRect">
            <a:avLst>
              <a:gd name="adj" fmla="val 6100"/>
            </a:avLst>
          </a:prstGeom>
          <a:solidFill>
            <a:schemeClr val="bg2"/>
          </a:solidFill>
          <a:effectLst>
            <a:outerShdw blurRad="25400" dist="12700" dir="5400000" algn="t" rotWithShape="0">
              <a:prstClr val="black">
                <a:alpha val="19000"/>
              </a:prstClr>
            </a:outerShdw>
          </a:effectLst>
        </p:spPr>
        <p:txBody>
          <a:bodyPr tIns="1080000"/>
          <a:lstStyle/>
          <a:p>
            <a:pPr marL="410400" lvl="0" indent="-338400">
              <a:lnSpc>
                <a:spcPct val="140000"/>
              </a:lnSpc>
              <a:spcBef>
                <a:spcPts val="800"/>
              </a:spcBef>
              <a:buClr>
                <a:schemeClr val="accent1"/>
              </a:buClr>
              <a:buFont typeface="Apple Symbols" panose="02000000000000000000" pitchFamily="2" charset="-79"/>
              <a:buChar char="⦿"/>
            </a:pPr>
            <a:endParaRPr lang="en-US" sz="2100" b="0" i="0" baseline="30000">
              <a:solidFill>
                <a:schemeClr val="tx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833007DE-086D-F24A-A833-AF98B126E7CA}"/>
              </a:ext>
            </a:extLst>
          </p:cNvPr>
          <p:cNvGrpSpPr/>
          <p:nvPr/>
        </p:nvGrpSpPr>
        <p:grpSpPr>
          <a:xfrm>
            <a:off x="771524" y="9398483"/>
            <a:ext cx="11287328" cy="716478"/>
            <a:chOff x="7303396" y="654237"/>
            <a:chExt cx="2194447" cy="398356"/>
          </a:xfrm>
        </p:grpSpPr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D32D9B22-EF7C-724B-9AE4-6C7C528746A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303397" y="1052593"/>
              <a:ext cx="2194446" cy="0"/>
            </a:xfrm>
            <a:prstGeom prst="line">
              <a:avLst/>
            </a:prstGeom>
            <a:ln>
              <a:solidFill>
                <a:schemeClr val="tx2">
                  <a:alpha val="1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0" name="Round Same Side Corner Rectangle 169">
              <a:hlinkClick r:id="" action="ppaction://noaction"/>
              <a:extLst>
                <a:ext uri="{FF2B5EF4-FFF2-40B4-BE49-F238E27FC236}">
                  <a16:creationId xmlns:a16="http://schemas.microsoft.com/office/drawing/2014/main" id="{7EAECBB6-9DED-5F43-A3E6-EE05841D7398}"/>
                </a:ext>
              </a:extLst>
            </p:cNvPr>
            <p:cNvSpPr/>
            <p:nvPr userDrawn="1"/>
          </p:nvSpPr>
          <p:spPr>
            <a:xfrm>
              <a:off x="7303396" y="654237"/>
              <a:ext cx="2194447" cy="395369"/>
            </a:xfrm>
            <a:prstGeom prst="round2SameRect">
              <a:avLst>
                <a:gd name="adj1" fmla="val 16666"/>
                <a:gd name="adj2" fmla="val 0"/>
              </a:avLst>
            </a:prstGeom>
            <a:solidFill>
              <a:schemeClr val="tx2">
                <a:lumMod val="20000"/>
                <a:lumOff val="8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F7BFFAA4-6F11-D449-93BC-BEC922D5148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71525" y="1945846"/>
            <a:ext cx="4388894" cy="7039108"/>
          </a:xfrm>
          <a:prstGeom prst="roundRect">
            <a:avLst>
              <a:gd name="adj" fmla="val 0"/>
            </a:avLst>
          </a:prstGeom>
          <a:noFill/>
          <a:effectLst/>
        </p:spPr>
        <p:txBody>
          <a:bodyPr tIns="46800">
            <a:normAutofit/>
          </a:bodyPr>
          <a:lstStyle>
            <a:lvl1pPr marL="410400" indent="-338400" algn="l">
              <a:lnSpc>
                <a:spcPct val="140000"/>
              </a:lnSpc>
              <a:spcBef>
                <a:spcPts val="800"/>
              </a:spcBef>
              <a:buClr>
                <a:schemeClr val="accent1"/>
              </a:buClr>
              <a:buSzPct val="88000"/>
              <a:buFont typeface=".Hiragino Kaku Gothic Interface W3"/>
              <a:buChar char="⎪"/>
              <a:defRPr sz="2800" b="0" i="0" baseline="300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65300" indent="-1989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2000"/>
              <a:buFont typeface="System Font Regular"/>
              <a:buChar char="⁃"/>
              <a:defRPr lang="en-US" sz="2400" b="0" i="0" kern="1200" baseline="30000" dirty="0" smtClean="0">
                <a:solidFill>
                  <a:schemeClr val="tx2">
                    <a:alpha val="86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2514600" indent="-685800">
              <a:buFont typeface="Arial" panose="020B0604020202020204" pitchFamily="34" charset="0"/>
              <a:buChar char="•"/>
              <a:defRPr/>
            </a:lvl3pPr>
            <a:lvl4pPr marL="3314700" indent="-571500">
              <a:buFont typeface="Arial" panose="020B0604020202020204" pitchFamily="34" charset="0"/>
              <a:buChar char="•"/>
              <a:defRPr/>
            </a:lvl4pPr>
            <a:lvl5pPr marL="4229100" indent="-5715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First Item</a:t>
            </a:r>
          </a:p>
          <a:p>
            <a:pPr lvl="1"/>
            <a:r>
              <a:rPr lang="en-US" dirty="0"/>
              <a:t>2nd Item</a:t>
            </a:r>
          </a:p>
          <a:p>
            <a:pPr lvl="0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9873944-7C1F-2E4A-B053-DF697A235610}"/>
              </a:ext>
            </a:extLst>
          </p:cNvPr>
          <p:cNvSpPr txBox="1"/>
          <p:nvPr/>
        </p:nvSpPr>
        <p:spPr>
          <a:xfrm>
            <a:off x="897573" y="1041001"/>
            <a:ext cx="2010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 dirty="0">
                <a:solidFill>
                  <a:schemeClr val="accent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Key Partners</a:t>
            </a:r>
          </a:p>
        </p:txBody>
      </p:sp>
      <p:sp>
        <p:nvSpPr>
          <p:cNvPr id="119" name="Text Placeholder 11">
            <a:extLst>
              <a:ext uri="{FF2B5EF4-FFF2-40B4-BE49-F238E27FC236}">
                <a16:creationId xmlns:a16="http://schemas.microsoft.com/office/drawing/2014/main" id="{65606FCA-9BFC-9644-B094-2B597D37980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999279" y="1941543"/>
            <a:ext cx="4388894" cy="7043410"/>
          </a:xfrm>
          <a:prstGeom prst="roundRect">
            <a:avLst>
              <a:gd name="adj" fmla="val 0"/>
            </a:avLst>
          </a:prstGeom>
          <a:noFill/>
          <a:effectLst/>
        </p:spPr>
        <p:txBody>
          <a:bodyPr tIns="46800">
            <a:normAutofit/>
          </a:bodyPr>
          <a:lstStyle>
            <a:lvl1pPr marL="410400" indent="-338400" algn="l">
              <a:lnSpc>
                <a:spcPct val="140000"/>
              </a:lnSpc>
              <a:spcBef>
                <a:spcPts val="800"/>
              </a:spcBef>
              <a:buClr>
                <a:schemeClr val="accent3"/>
              </a:buClr>
              <a:buSzPct val="88000"/>
              <a:buFont typeface=".Hiragino Kaku Gothic Interface W3"/>
              <a:buChar char="⎪"/>
              <a:defRPr sz="2800" b="0" i="0" baseline="300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65300" indent="-1989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02000"/>
              <a:buFont typeface="System Font Regular"/>
              <a:buChar char="⁃"/>
              <a:defRPr lang="en-US" sz="2400" b="0" i="0" kern="1200" baseline="30000" dirty="0" smtClean="0">
                <a:solidFill>
                  <a:schemeClr val="tx2">
                    <a:alpha val="86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2514600" indent="-685800">
              <a:buFont typeface="Arial" panose="020B0604020202020204" pitchFamily="34" charset="0"/>
              <a:buChar char="•"/>
              <a:defRPr/>
            </a:lvl3pPr>
            <a:lvl4pPr marL="3314700" indent="-571500">
              <a:buFont typeface="Arial" panose="020B0604020202020204" pitchFamily="34" charset="0"/>
              <a:buChar char="•"/>
              <a:defRPr/>
            </a:lvl4pPr>
            <a:lvl5pPr marL="4229100" indent="-5715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First Item</a:t>
            </a:r>
          </a:p>
          <a:p>
            <a:pPr lvl="1"/>
            <a:r>
              <a:rPr lang="en-US" dirty="0"/>
              <a:t>2nd Item</a:t>
            </a:r>
          </a:p>
          <a:p>
            <a:pPr lvl="0"/>
            <a:endParaRPr lang="en-US" dirty="0"/>
          </a:p>
        </p:txBody>
      </p:sp>
      <p:sp>
        <p:nvSpPr>
          <p:cNvPr id="120" name="TextBox 119">
            <a:hlinkClick r:id="rId6" action="ppaction://hlinksldjump"/>
            <a:extLst>
              <a:ext uri="{FF2B5EF4-FFF2-40B4-BE49-F238E27FC236}">
                <a16:creationId xmlns:a16="http://schemas.microsoft.com/office/drawing/2014/main" id="{B2039729-2E42-FA4E-9814-0E35A4340151}"/>
              </a:ext>
            </a:extLst>
          </p:cNvPr>
          <p:cNvSpPr txBox="1"/>
          <p:nvPr/>
        </p:nvSpPr>
        <p:spPr>
          <a:xfrm>
            <a:off x="10174095" y="1041001"/>
            <a:ext cx="2950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 dirty="0">
                <a:solidFill>
                  <a:schemeClr val="accent3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Value Proposition</a:t>
            </a:r>
          </a:p>
        </p:txBody>
      </p:sp>
      <p:sp>
        <p:nvSpPr>
          <p:cNvPr id="133" name="Text Placeholder 11">
            <a:extLst>
              <a:ext uri="{FF2B5EF4-FFF2-40B4-BE49-F238E27FC236}">
                <a16:creationId xmlns:a16="http://schemas.microsoft.com/office/drawing/2014/main" id="{1730377C-2E3E-AE4C-A2C5-E9DF4958FF5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9218551" y="1938319"/>
            <a:ext cx="4388894" cy="7046634"/>
          </a:xfrm>
          <a:prstGeom prst="roundRect">
            <a:avLst>
              <a:gd name="adj" fmla="val 0"/>
            </a:avLst>
          </a:prstGeom>
          <a:noFill/>
          <a:effectLst/>
        </p:spPr>
        <p:txBody>
          <a:bodyPr tIns="46800">
            <a:normAutofit/>
          </a:bodyPr>
          <a:lstStyle>
            <a:lvl1pPr marL="410400" indent="-338400" algn="l">
              <a:lnSpc>
                <a:spcPct val="140000"/>
              </a:lnSpc>
              <a:spcBef>
                <a:spcPts val="800"/>
              </a:spcBef>
              <a:buClr>
                <a:schemeClr val="accent5"/>
              </a:buClr>
              <a:buSzPct val="88000"/>
              <a:buFont typeface=".Hiragino Kaku Gothic Interface W3"/>
              <a:buChar char="⎪"/>
              <a:defRPr sz="2800" b="0" i="0" baseline="300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65300" indent="-1989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2000"/>
              <a:buFont typeface="System Font Regular"/>
              <a:buChar char="⁃"/>
              <a:defRPr lang="en-US" sz="2400" b="0" i="0" kern="1200" baseline="30000" dirty="0" smtClean="0">
                <a:solidFill>
                  <a:schemeClr val="tx2">
                    <a:alpha val="86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2514600" indent="-685800">
              <a:buFont typeface="Arial" panose="020B0604020202020204" pitchFamily="34" charset="0"/>
              <a:buChar char="•"/>
              <a:defRPr/>
            </a:lvl3pPr>
            <a:lvl4pPr marL="3314700" indent="-571500">
              <a:buFont typeface="Arial" panose="020B0604020202020204" pitchFamily="34" charset="0"/>
              <a:buChar char="•"/>
              <a:defRPr/>
            </a:lvl4pPr>
            <a:lvl5pPr marL="4229100" indent="-5715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First Item</a:t>
            </a:r>
          </a:p>
          <a:p>
            <a:pPr lvl="1"/>
            <a:r>
              <a:rPr lang="en-US" dirty="0"/>
              <a:t>2nd Item</a:t>
            </a:r>
          </a:p>
          <a:p>
            <a:pPr lvl="0"/>
            <a:endParaRPr lang="en-US" dirty="0"/>
          </a:p>
        </p:txBody>
      </p:sp>
      <p:sp>
        <p:nvSpPr>
          <p:cNvPr id="134" name="TextBox 133">
            <a:hlinkClick r:id="rId4" action="ppaction://hlinksldjump"/>
            <a:extLst>
              <a:ext uri="{FF2B5EF4-FFF2-40B4-BE49-F238E27FC236}">
                <a16:creationId xmlns:a16="http://schemas.microsoft.com/office/drawing/2014/main" id="{D8094F3F-5D94-3746-AB4D-EAE49BF2080C}"/>
              </a:ext>
            </a:extLst>
          </p:cNvPr>
          <p:cNvSpPr txBox="1"/>
          <p:nvPr/>
        </p:nvSpPr>
        <p:spPr>
          <a:xfrm>
            <a:off x="19344599" y="1041000"/>
            <a:ext cx="31667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 dirty="0">
                <a:solidFill>
                  <a:schemeClr val="accent5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Customer Segments</a:t>
            </a:r>
          </a:p>
        </p:txBody>
      </p:sp>
      <p:sp>
        <p:nvSpPr>
          <p:cNvPr id="153" name="Rounded Rectangle 152">
            <a:extLst>
              <a:ext uri="{FF2B5EF4-FFF2-40B4-BE49-F238E27FC236}">
                <a16:creationId xmlns:a16="http://schemas.microsoft.com/office/drawing/2014/main" id="{0B504D76-61F3-244A-AAD6-7BED872A0175}"/>
              </a:ext>
            </a:extLst>
          </p:cNvPr>
          <p:cNvSpPr/>
          <p:nvPr/>
        </p:nvSpPr>
        <p:spPr>
          <a:xfrm>
            <a:off x="12325152" y="9397359"/>
            <a:ext cx="11287328" cy="3677506"/>
          </a:xfrm>
          <a:prstGeom prst="roundRect">
            <a:avLst>
              <a:gd name="adj" fmla="val 5313"/>
            </a:avLst>
          </a:prstGeom>
          <a:solidFill>
            <a:schemeClr val="bg2"/>
          </a:solidFill>
          <a:effectLst>
            <a:outerShdw blurRad="25400" dist="12700" dir="5400000" algn="t" rotWithShape="0">
              <a:prstClr val="black">
                <a:alpha val="19000"/>
              </a:prstClr>
            </a:outerShdw>
          </a:effectLst>
        </p:spPr>
        <p:txBody>
          <a:bodyPr tIns="1080000"/>
          <a:lstStyle/>
          <a:p>
            <a:pPr marL="410400" lvl="0" indent="-338400">
              <a:lnSpc>
                <a:spcPct val="140000"/>
              </a:lnSpc>
              <a:spcBef>
                <a:spcPts val="800"/>
              </a:spcBef>
              <a:buClr>
                <a:schemeClr val="accent1"/>
              </a:buClr>
              <a:buFont typeface="Apple Symbols" panose="02000000000000000000" pitchFamily="2" charset="-79"/>
              <a:buChar char="⦿"/>
            </a:pPr>
            <a:endParaRPr lang="en-US" sz="2100" b="0" i="0" baseline="30000">
              <a:solidFill>
                <a:schemeClr val="tx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E41E558A-F3B8-234E-8627-56A86E3C94A4}"/>
              </a:ext>
            </a:extLst>
          </p:cNvPr>
          <p:cNvSpPr txBox="1"/>
          <p:nvPr/>
        </p:nvSpPr>
        <p:spPr>
          <a:xfrm>
            <a:off x="5701221" y="1057429"/>
            <a:ext cx="2010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 dirty="0">
                <a:solidFill>
                  <a:schemeClr val="accent2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Key Activities</a:t>
            </a:r>
          </a:p>
        </p:txBody>
      </p:sp>
      <p:sp>
        <p:nvSpPr>
          <p:cNvPr id="160" name="TextBox 159">
            <a:hlinkClick r:id="rId6" action="ppaction://hlinksldjump"/>
            <a:extLst>
              <a:ext uri="{FF2B5EF4-FFF2-40B4-BE49-F238E27FC236}">
                <a16:creationId xmlns:a16="http://schemas.microsoft.com/office/drawing/2014/main" id="{F4F28531-3F67-2840-A9F8-AB99753C5370}"/>
              </a:ext>
            </a:extLst>
          </p:cNvPr>
          <p:cNvSpPr txBox="1"/>
          <p:nvPr/>
        </p:nvSpPr>
        <p:spPr>
          <a:xfrm>
            <a:off x="14779035" y="1057429"/>
            <a:ext cx="35358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 dirty="0">
                <a:solidFill>
                  <a:schemeClr val="accent4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Customer Relationships</a:t>
            </a:r>
          </a:p>
        </p:txBody>
      </p:sp>
      <p:sp>
        <p:nvSpPr>
          <p:cNvPr id="161" name="TextBox 160">
            <a:hlinkClick r:id="rId5" action="ppaction://hlinksldjump"/>
            <a:extLst>
              <a:ext uri="{FF2B5EF4-FFF2-40B4-BE49-F238E27FC236}">
                <a16:creationId xmlns:a16="http://schemas.microsoft.com/office/drawing/2014/main" id="{BEB3C874-ABE6-EF4C-96BF-6121B66A6F58}"/>
              </a:ext>
            </a:extLst>
          </p:cNvPr>
          <p:cNvSpPr txBox="1"/>
          <p:nvPr/>
        </p:nvSpPr>
        <p:spPr>
          <a:xfrm>
            <a:off x="5701221" y="5293415"/>
            <a:ext cx="2592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 dirty="0">
                <a:solidFill>
                  <a:schemeClr val="accent6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Key Resources</a:t>
            </a:r>
          </a:p>
        </p:txBody>
      </p:sp>
      <p:sp>
        <p:nvSpPr>
          <p:cNvPr id="162" name="TextBox 161">
            <a:hlinkClick r:id="" action="ppaction://noaction"/>
            <a:extLst>
              <a:ext uri="{FF2B5EF4-FFF2-40B4-BE49-F238E27FC236}">
                <a16:creationId xmlns:a16="http://schemas.microsoft.com/office/drawing/2014/main" id="{185ED380-7764-EF48-B037-16971553EA45}"/>
              </a:ext>
            </a:extLst>
          </p:cNvPr>
          <p:cNvSpPr txBox="1"/>
          <p:nvPr/>
        </p:nvSpPr>
        <p:spPr>
          <a:xfrm>
            <a:off x="14965551" y="5293414"/>
            <a:ext cx="2010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 dirty="0">
                <a:solidFill>
                  <a:schemeClr val="accent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Channels</a:t>
            </a:r>
          </a:p>
        </p:txBody>
      </p:sp>
      <p:sp>
        <p:nvSpPr>
          <p:cNvPr id="164" name="Text Placeholder 11">
            <a:extLst>
              <a:ext uri="{FF2B5EF4-FFF2-40B4-BE49-F238E27FC236}">
                <a16:creationId xmlns:a16="http://schemas.microsoft.com/office/drawing/2014/main" id="{27D4B466-7A15-A949-91DD-E413D9CB72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394411" y="1962275"/>
            <a:ext cx="4388894" cy="2963278"/>
          </a:xfrm>
          <a:prstGeom prst="roundRect">
            <a:avLst>
              <a:gd name="adj" fmla="val 0"/>
            </a:avLst>
          </a:prstGeom>
          <a:noFill/>
          <a:effectLst/>
        </p:spPr>
        <p:txBody>
          <a:bodyPr tIns="46800">
            <a:normAutofit/>
          </a:bodyPr>
          <a:lstStyle>
            <a:lvl1pPr marL="410400" indent="-338400" algn="l">
              <a:lnSpc>
                <a:spcPct val="140000"/>
              </a:lnSpc>
              <a:spcBef>
                <a:spcPts val="800"/>
              </a:spcBef>
              <a:buClr>
                <a:schemeClr val="accent2"/>
              </a:buClr>
              <a:buSzPct val="88000"/>
              <a:buFont typeface=".Hiragino Kaku Gothic Interface W3"/>
              <a:buChar char="⎪"/>
              <a:defRPr sz="2800" b="0" i="0" baseline="300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65300" indent="-1989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2000"/>
              <a:buFont typeface="System Font Regular"/>
              <a:buChar char="⁃"/>
              <a:defRPr lang="en-US" sz="2400" b="0" i="0" kern="1200" baseline="30000" dirty="0" smtClean="0">
                <a:solidFill>
                  <a:schemeClr val="tx2">
                    <a:alpha val="86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2514600" indent="-685800">
              <a:buFont typeface="Arial" panose="020B0604020202020204" pitchFamily="34" charset="0"/>
              <a:buChar char="•"/>
              <a:defRPr/>
            </a:lvl3pPr>
            <a:lvl4pPr marL="3314700" indent="-571500">
              <a:buFont typeface="Arial" panose="020B0604020202020204" pitchFamily="34" charset="0"/>
              <a:buChar char="•"/>
              <a:defRPr/>
            </a:lvl4pPr>
            <a:lvl5pPr marL="4229100" indent="-5715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First Item</a:t>
            </a:r>
          </a:p>
          <a:p>
            <a:pPr lvl="1"/>
            <a:r>
              <a:rPr lang="en-US" dirty="0"/>
              <a:t>2nd Item</a:t>
            </a:r>
          </a:p>
          <a:p>
            <a:pPr lvl="0"/>
            <a:endParaRPr lang="en-US" dirty="0"/>
          </a:p>
        </p:txBody>
      </p:sp>
      <p:sp>
        <p:nvSpPr>
          <p:cNvPr id="166" name="Text Placeholder 11">
            <a:extLst>
              <a:ext uri="{FF2B5EF4-FFF2-40B4-BE49-F238E27FC236}">
                <a16:creationId xmlns:a16="http://schemas.microsoft.com/office/drawing/2014/main" id="{7D84A6C1-2C78-B745-9136-FE08218F8D9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394411" y="6130509"/>
            <a:ext cx="4388894" cy="2842714"/>
          </a:xfrm>
          <a:prstGeom prst="roundRect">
            <a:avLst>
              <a:gd name="adj" fmla="val 0"/>
            </a:avLst>
          </a:prstGeom>
          <a:noFill/>
          <a:effectLst/>
        </p:spPr>
        <p:txBody>
          <a:bodyPr tIns="46800">
            <a:normAutofit/>
          </a:bodyPr>
          <a:lstStyle>
            <a:lvl1pPr marL="410400" indent="-338400" algn="l">
              <a:lnSpc>
                <a:spcPct val="140000"/>
              </a:lnSpc>
              <a:spcBef>
                <a:spcPts val="800"/>
              </a:spcBef>
              <a:buClr>
                <a:schemeClr val="accent6"/>
              </a:buClr>
              <a:buSzPct val="88000"/>
              <a:buFont typeface=".Hiragino Kaku Gothic Interface W3"/>
              <a:buChar char="⎪"/>
              <a:defRPr sz="2800" b="0" i="0" baseline="300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65300" indent="-1989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102000"/>
              <a:buFont typeface="System Font Regular"/>
              <a:buChar char="⁃"/>
              <a:defRPr lang="en-US" sz="2400" b="0" i="0" kern="1200" baseline="30000" dirty="0" smtClean="0">
                <a:solidFill>
                  <a:schemeClr val="tx2">
                    <a:alpha val="86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2514600" indent="-685800">
              <a:buFont typeface="Arial" panose="020B0604020202020204" pitchFamily="34" charset="0"/>
              <a:buChar char="•"/>
              <a:defRPr/>
            </a:lvl3pPr>
            <a:lvl4pPr marL="3314700" indent="-571500">
              <a:buFont typeface="Arial" panose="020B0604020202020204" pitchFamily="34" charset="0"/>
              <a:buChar char="•"/>
              <a:defRPr/>
            </a:lvl4pPr>
            <a:lvl5pPr marL="4229100" indent="-5715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First Item</a:t>
            </a:r>
          </a:p>
          <a:p>
            <a:pPr lvl="1"/>
            <a:r>
              <a:rPr lang="en-US" dirty="0"/>
              <a:t>2nd Item</a:t>
            </a:r>
          </a:p>
          <a:p>
            <a:pPr lvl="0"/>
            <a:endParaRPr lang="en-US" dirty="0"/>
          </a:p>
        </p:txBody>
      </p:sp>
      <p:sp>
        <p:nvSpPr>
          <p:cNvPr id="167" name="Text Placeholder 11">
            <a:extLst>
              <a:ext uri="{FF2B5EF4-FFF2-40B4-BE49-F238E27FC236}">
                <a16:creationId xmlns:a16="http://schemas.microsoft.com/office/drawing/2014/main" id="{0D4F5A5F-3539-D04A-9ABC-109076AB743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620047" y="1954994"/>
            <a:ext cx="4388894" cy="2970560"/>
          </a:xfrm>
          <a:prstGeom prst="roundRect">
            <a:avLst>
              <a:gd name="adj" fmla="val 0"/>
            </a:avLst>
          </a:prstGeom>
          <a:noFill/>
          <a:effectLst/>
        </p:spPr>
        <p:txBody>
          <a:bodyPr tIns="46800">
            <a:normAutofit/>
          </a:bodyPr>
          <a:lstStyle>
            <a:lvl1pPr marL="410400" indent="-338400" algn="l">
              <a:lnSpc>
                <a:spcPct val="140000"/>
              </a:lnSpc>
              <a:spcBef>
                <a:spcPts val="800"/>
              </a:spcBef>
              <a:buClr>
                <a:schemeClr val="accent4"/>
              </a:buClr>
              <a:buSzPct val="88000"/>
              <a:buFont typeface=".Hiragino Kaku Gothic Interface W3"/>
              <a:buChar char="⎪"/>
              <a:defRPr sz="2800" b="0" i="0" baseline="300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65300" indent="-1989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102000"/>
              <a:buFont typeface="System Font Regular"/>
              <a:buChar char="⁃"/>
              <a:defRPr lang="en-US" sz="2400" b="0" i="0" kern="1200" baseline="30000" dirty="0" smtClean="0">
                <a:solidFill>
                  <a:schemeClr val="tx2">
                    <a:alpha val="86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2514600" indent="-685800">
              <a:buFont typeface="Arial" panose="020B0604020202020204" pitchFamily="34" charset="0"/>
              <a:buChar char="•"/>
              <a:defRPr/>
            </a:lvl3pPr>
            <a:lvl4pPr marL="3314700" indent="-571500">
              <a:buFont typeface="Arial" panose="020B0604020202020204" pitchFamily="34" charset="0"/>
              <a:buChar char="•"/>
              <a:defRPr/>
            </a:lvl4pPr>
            <a:lvl5pPr marL="4229100" indent="-5715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First Item</a:t>
            </a:r>
          </a:p>
          <a:p>
            <a:pPr lvl="1"/>
            <a:r>
              <a:rPr lang="en-US" dirty="0"/>
              <a:t>2nd Item</a:t>
            </a:r>
          </a:p>
          <a:p>
            <a:pPr lvl="0"/>
            <a:endParaRPr lang="en-US" dirty="0"/>
          </a:p>
        </p:txBody>
      </p:sp>
      <p:sp>
        <p:nvSpPr>
          <p:cNvPr id="63" name="Freeform 62">
            <a:extLst>
              <a:ext uri="{FF2B5EF4-FFF2-40B4-BE49-F238E27FC236}">
                <a16:creationId xmlns:a16="http://schemas.microsoft.com/office/drawing/2014/main" id="{CD3F6DF9-7D25-B144-BC7B-BD5186654E66}"/>
              </a:ext>
            </a:extLst>
          </p:cNvPr>
          <p:cNvSpPr/>
          <p:nvPr/>
        </p:nvSpPr>
        <p:spPr>
          <a:xfrm>
            <a:off x="18266384" y="1057552"/>
            <a:ext cx="501840" cy="501836"/>
          </a:xfrm>
          <a:custGeom>
            <a:avLst/>
            <a:gdLst>
              <a:gd name="connsiteX0" fmla="*/ 162684 w 436183"/>
              <a:gd name="connsiteY0" fmla="*/ 113444 h 436178"/>
              <a:gd name="connsiteX1" fmla="*/ 107289 w 436183"/>
              <a:gd name="connsiteY1" fmla="*/ 136389 h 436178"/>
              <a:gd name="connsiteX2" fmla="*/ 107289 w 436183"/>
              <a:gd name="connsiteY2" fmla="*/ 247178 h 436178"/>
              <a:gd name="connsiteX3" fmla="*/ 218079 w 436183"/>
              <a:gd name="connsiteY3" fmla="*/ 343832 h 436178"/>
              <a:gd name="connsiteX4" fmla="*/ 218104 w 436183"/>
              <a:gd name="connsiteY4" fmla="*/ 343832 h 436178"/>
              <a:gd name="connsiteX5" fmla="*/ 328893 w 436183"/>
              <a:gd name="connsiteY5" fmla="*/ 247178 h 436178"/>
              <a:gd name="connsiteX6" fmla="*/ 328893 w 436183"/>
              <a:gd name="connsiteY6" fmla="*/ 136389 h 436178"/>
              <a:gd name="connsiteX7" fmla="*/ 218104 w 436183"/>
              <a:gd name="connsiteY7" fmla="*/ 136389 h 436178"/>
              <a:gd name="connsiteX8" fmla="*/ 218079 w 436183"/>
              <a:gd name="connsiteY8" fmla="*/ 136389 h 436178"/>
              <a:gd name="connsiteX9" fmla="*/ 162684 w 436183"/>
              <a:gd name="connsiteY9" fmla="*/ 113444 h 436178"/>
              <a:gd name="connsiteX10" fmla="*/ 218088 w 436183"/>
              <a:gd name="connsiteY10" fmla="*/ 0 h 436178"/>
              <a:gd name="connsiteX11" fmla="*/ 436183 w 436183"/>
              <a:gd name="connsiteY11" fmla="*/ 218094 h 436178"/>
              <a:gd name="connsiteX12" fmla="*/ 218088 w 436183"/>
              <a:gd name="connsiteY12" fmla="*/ 436178 h 436178"/>
              <a:gd name="connsiteX13" fmla="*/ 0 w 436183"/>
              <a:gd name="connsiteY13" fmla="*/ 218094 h 436178"/>
              <a:gd name="connsiteX14" fmla="*/ 218088 w 436183"/>
              <a:gd name="connsiteY14" fmla="*/ 0 h 436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36183" h="436178">
                <a:moveTo>
                  <a:pt x="162684" y="113444"/>
                </a:moveTo>
                <a:cubicBezTo>
                  <a:pt x="142635" y="113444"/>
                  <a:pt x="122586" y="121093"/>
                  <a:pt x="107289" y="136389"/>
                </a:cubicBezTo>
                <a:cubicBezTo>
                  <a:pt x="76695" y="166982"/>
                  <a:pt x="81107" y="212734"/>
                  <a:pt x="107289" y="247178"/>
                </a:cubicBezTo>
                <a:cubicBezTo>
                  <a:pt x="135018" y="283653"/>
                  <a:pt x="185645" y="343832"/>
                  <a:pt x="218079" y="343832"/>
                </a:cubicBezTo>
                <a:lnTo>
                  <a:pt x="218104" y="343832"/>
                </a:lnTo>
                <a:cubicBezTo>
                  <a:pt x="250540" y="343832"/>
                  <a:pt x="301165" y="283653"/>
                  <a:pt x="328893" y="247178"/>
                </a:cubicBezTo>
                <a:cubicBezTo>
                  <a:pt x="355077" y="212735"/>
                  <a:pt x="359486" y="166983"/>
                  <a:pt x="328893" y="136389"/>
                </a:cubicBezTo>
                <a:cubicBezTo>
                  <a:pt x="298300" y="105796"/>
                  <a:pt x="248697" y="105796"/>
                  <a:pt x="218104" y="136389"/>
                </a:cubicBezTo>
                <a:lnTo>
                  <a:pt x="218079" y="136389"/>
                </a:lnTo>
                <a:cubicBezTo>
                  <a:pt x="202782" y="121093"/>
                  <a:pt x="182733" y="113444"/>
                  <a:pt x="162684" y="113444"/>
                </a:cubicBezTo>
                <a:close/>
                <a:moveTo>
                  <a:pt x="218088" y="0"/>
                </a:moveTo>
                <a:cubicBezTo>
                  <a:pt x="338539" y="0"/>
                  <a:pt x="436183" y="97636"/>
                  <a:pt x="436183" y="218094"/>
                </a:cubicBezTo>
                <a:cubicBezTo>
                  <a:pt x="436183" y="338535"/>
                  <a:pt x="338539" y="436178"/>
                  <a:pt x="218088" y="436178"/>
                </a:cubicBezTo>
                <a:cubicBezTo>
                  <a:pt x="97643" y="436178"/>
                  <a:pt x="0" y="338535"/>
                  <a:pt x="0" y="218094"/>
                </a:cubicBezTo>
                <a:cubicBezTo>
                  <a:pt x="0" y="97635"/>
                  <a:pt x="97643" y="0"/>
                  <a:pt x="218088" y="0"/>
                </a:cubicBezTo>
                <a:close/>
              </a:path>
            </a:pathLst>
          </a:custGeom>
          <a:solidFill>
            <a:schemeClr val="accent4"/>
          </a:solidFill>
          <a:ln w="86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2800"/>
          </a:p>
        </p:txBody>
      </p:sp>
      <p:grpSp>
        <p:nvGrpSpPr>
          <p:cNvPr id="29" name="Graphic 26">
            <a:extLst>
              <a:ext uri="{FF2B5EF4-FFF2-40B4-BE49-F238E27FC236}">
                <a16:creationId xmlns:a16="http://schemas.microsoft.com/office/drawing/2014/main" id="{3E30F3FD-A2F0-DB45-ABA8-38869230826B}"/>
              </a:ext>
            </a:extLst>
          </p:cNvPr>
          <p:cNvGrpSpPr/>
          <p:nvPr/>
        </p:nvGrpSpPr>
        <p:grpSpPr>
          <a:xfrm>
            <a:off x="13679302" y="1065484"/>
            <a:ext cx="469756" cy="469756"/>
            <a:chOff x="6461229" y="752737"/>
            <a:chExt cx="234878" cy="234878"/>
          </a:xfrm>
        </p:grpSpPr>
        <p:grpSp>
          <p:nvGrpSpPr>
            <p:cNvPr id="30" name="Graphic 26">
              <a:extLst>
                <a:ext uri="{FF2B5EF4-FFF2-40B4-BE49-F238E27FC236}">
                  <a16:creationId xmlns:a16="http://schemas.microsoft.com/office/drawing/2014/main" id="{3E30F3FD-A2F0-DB45-ABA8-38869230826B}"/>
                </a:ext>
              </a:extLst>
            </p:cNvPr>
            <p:cNvGrpSpPr/>
            <p:nvPr/>
          </p:nvGrpSpPr>
          <p:grpSpPr>
            <a:xfrm>
              <a:off x="6461229" y="767490"/>
              <a:ext cx="236578" cy="207066"/>
              <a:chOff x="6461229" y="767490"/>
              <a:chExt cx="236578" cy="207066"/>
            </a:xfrm>
            <a:solidFill>
              <a:srgbClr val="00C5B7"/>
            </a:solidFill>
          </p:grpSpPr>
          <p:sp>
            <p:nvSpPr>
              <p:cNvPr id="31" name="Freeform 30">
                <a:extLst>
                  <a:ext uri="{FF2B5EF4-FFF2-40B4-BE49-F238E27FC236}">
                    <a16:creationId xmlns:a16="http://schemas.microsoft.com/office/drawing/2014/main" id="{71928005-3181-4242-BF9E-293AC6938361}"/>
                  </a:ext>
                </a:extLst>
              </p:cNvPr>
              <p:cNvSpPr/>
              <p:nvPr/>
            </p:nvSpPr>
            <p:spPr>
              <a:xfrm>
                <a:off x="6462468" y="837084"/>
                <a:ext cx="103937" cy="129030"/>
              </a:xfrm>
              <a:custGeom>
                <a:avLst/>
                <a:gdLst>
                  <a:gd name="connsiteX0" fmla="*/ 0 w 103937"/>
                  <a:gd name="connsiteY0" fmla="*/ 0 h 129030"/>
                  <a:gd name="connsiteX1" fmla="*/ 103938 w 103937"/>
                  <a:gd name="connsiteY1" fmla="*/ 129031 h 129030"/>
                  <a:gd name="connsiteX2" fmla="*/ 56793 w 103937"/>
                  <a:gd name="connsiteY2" fmla="*/ 0 h 1290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3937" h="129030">
                    <a:moveTo>
                      <a:pt x="0" y="0"/>
                    </a:moveTo>
                    <a:lnTo>
                      <a:pt x="103938" y="129031"/>
                    </a:lnTo>
                    <a:lnTo>
                      <a:pt x="56793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42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800"/>
              </a:p>
            </p:txBody>
          </p:sp>
          <p:sp>
            <p:nvSpPr>
              <p:cNvPr id="32" name="Freeform 31">
                <a:extLst>
                  <a:ext uri="{FF2B5EF4-FFF2-40B4-BE49-F238E27FC236}">
                    <a16:creationId xmlns:a16="http://schemas.microsoft.com/office/drawing/2014/main" id="{5CBAC7D3-E221-8E4D-8CBF-4BC4CEC7D7DC}"/>
                  </a:ext>
                </a:extLst>
              </p:cNvPr>
              <p:cNvSpPr/>
              <p:nvPr/>
            </p:nvSpPr>
            <p:spPr>
              <a:xfrm>
                <a:off x="6528525" y="837084"/>
                <a:ext cx="101445" cy="137473"/>
              </a:xfrm>
              <a:custGeom>
                <a:avLst/>
                <a:gdLst>
                  <a:gd name="connsiteX0" fmla="*/ 0 w 101445"/>
                  <a:gd name="connsiteY0" fmla="*/ 0 h 137473"/>
                  <a:gd name="connsiteX1" fmla="*/ 50229 w 101445"/>
                  <a:gd name="connsiteY1" fmla="*/ 137473 h 137473"/>
                  <a:gd name="connsiteX2" fmla="*/ 101446 w 101445"/>
                  <a:gd name="connsiteY2" fmla="*/ 0 h 1374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1445" h="137473">
                    <a:moveTo>
                      <a:pt x="0" y="0"/>
                    </a:moveTo>
                    <a:lnTo>
                      <a:pt x="50229" y="137473"/>
                    </a:lnTo>
                    <a:lnTo>
                      <a:pt x="101446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42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800"/>
              </a:p>
            </p:txBody>
          </p:sp>
          <p:sp>
            <p:nvSpPr>
              <p:cNvPr id="33" name="Freeform 32">
                <a:extLst>
                  <a:ext uri="{FF2B5EF4-FFF2-40B4-BE49-F238E27FC236}">
                    <a16:creationId xmlns:a16="http://schemas.microsoft.com/office/drawing/2014/main" id="{F9BF15EA-28CD-9249-877A-40B0C2E5FFAD}"/>
                  </a:ext>
                </a:extLst>
              </p:cNvPr>
              <p:cNvSpPr/>
              <p:nvPr/>
            </p:nvSpPr>
            <p:spPr>
              <a:xfrm>
                <a:off x="6589946" y="837084"/>
                <a:ext cx="106617" cy="132362"/>
              </a:xfrm>
              <a:custGeom>
                <a:avLst/>
                <a:gdLst>
                  <a:gd name="connsiteX0" fmla="*/ 0 w 106617"/>
                  <a:gd name="connsiteY0" fmla="*/ 132362 h 132362"/>
                  <a:gd name="connsiteX1" fmla="*/ 106617 w 106617"/>
                  <a:gd name="connsiteY1" fmla="*/ 0 h 132362"/>
                  <a:gd name="connsiteX2" fmla="*/ 49307 w 106617"/>
                  <a:gd name="connsiteY2" fmla="*/ 0 h 1323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6617" h="132362">
                    <a:moveTo>
                      <a:pt x="0" y="132362"/>
                    </a:moveTo>
                    <a:lnTo>
                      <a:pt x="106617" y="0"/>
                    </a:lnTo>
                    <a:lnTo>
                      <a:pt x="49307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42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800"/>
              </a:p>
            </p:txBody>
          </p:sp>
          <p:sp>
            <p:nvSpPr>
              <p:cNvPr id="34" name="Freeform 33">
                <a:extLst>
                  <a:ext uri="{FF2B5EF4-FFF2-40B4-BE49-F238E27FC236}">
                    <a16:creationId xmlns:a16="http://schemas.microsoft.com/office/drawing/2014/main" id="{27B321DE-0DB4-EE4B-B9B9-B4832C574335}"/>
                  </a:ext>
                </a:extLst>
              </p:cNvPr>
              <p:cNvSpPr/>
              <p:nvPr/>
            </p:nvSpPr>
            <p:spPr>
              <a:xfrm>
                <a:off x="6588659" y="767490"/>
                <a:ext cx="67236" cy="56740"/>
              </a:xfrm>
              <a:custGeom>
                <a:avLst/>
                <a:gdLst>
                  <a:gd name="connsiteX0" fmla="*/ 67236 w 67236"/>
                  <a:gd name="connsiteY0" fmla="*/ 0 h 56740"/>
                  <a:gd name="connsiteX1" fmla="*/ 0 w 67236"/>
                  <a:gd name="connsiteY1" fmla="*/ 0 h 56740"/>
                  <a:gd name="connsiteX2" fmla="*/ 46101 w 67236"/>
                  <a:gd name="connsiteY2" fmla="*/ 56740 h 56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7236" h="56740">
                    <a:moveTo>
                      <a:pt x="67236" y="0"/>
                    </a:moveTo>
                    <a:lnTo>
                      <a:pt x="0" y="0"/>
                    </a:lnTo>
                    <a:lnTo>
                      <a:pt x="46101" y="56740"/>
                    </a:lnTo>
                    <a:close/>
                  </a:path>
                </a:pathLst>
              </a:custGeom>
              <a:solidFill>
                <a:schemeClr val="accent3"/>
              </a:solidFill>
              <a:ln w="42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800"/>
              </a:p>
            </p:txBody>
          </p:sp>
          <p:sp>
            <p:nvSpPr>
              <p:cNvPr id="35" name="Freeform 34">
                <a:extLst>
                  <a:ext uri="{FF2B5EF4-FFF2-40B4-BE49-F238E27FC236}">
                    <a16:creationId xmlns:a16="http://schemas.microsoft.com/office/drawing/2014/main" id="{061EA518-AD41-C04B-A982-DBD174B76CC2}"/>
                  </a:ext>
                </a:extLst>
              </p:cNvPr>
              <p:cNvSpPr/>
              <p:nvPr/>
            </p:nvSpPr>
            <p:spPr>
              <a:xfrm>
                <a:off x="6532114" y="770044"/>
                <a:ext cx="94808" cy="58341"/>
              </a:xfrm>
              <a:custGeom>
                <a:avLst/>
                <a:gdLst>
                  <a:gd name="connsiteX0" fmla="*/ 94808 w 94808"/>
                  <a:gd name="connsiteY0" fmla="*/ 58341 h 58341"/>
                  <a:gd name="connsiteX1" fmla="*/ 47402 w 94808"/>
                  <a:gd name="connsiteY1" fmla="*/ 0 h 58341"/>
                  <a:gd name="connsiteX2" fmla="*/ 0 w 94808"/>
                  <a:gd name="connsiteY2" fmla="*/ 58341 h 58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4808" h="58341">
                    <a:moveTo>
                      <a:pt x="94808" y="58341"/>
                    </a:moveTo>
                    <a:lnTo>
                      <a:pt x="47402" y="0"/>
                    </a:lnTo>
                    <a:lnTo>
                      <a:pt x="0" y="58341"/>
                    </a:lnTo>
                    <a:close/>
                  </a:path>
                </a:pathLst>
              </a:custGeom>
              <a:solidFill>
                <a:schemeClr val="accent3"/>
              </a:solidFill>
              <a:ln w="42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800"/>
              </a:p>
            </p:txBody>
          </p:sp>
          <p:sp>
            <p:nvSpPr>
              <p:cNvPr id="36" name="Freeform 35">
                <a:extLst>
                  <a:ext uri="{FF2B5EF4-FFF2-40B4-BE49-F238E27FC236}">
                    <a16:creationId xmlns:a16="http://schemas.microsoft.com/office/drawing/2014/main" id="{DFFDF505-5634-F049-AE25-39FB13D15519}"/>
                  </a:ext>
                </a:extLst>
              </p:cNvPr>
              <p:cNvSpPr/>
              <p:nvPr/>
            </p:nvSpPr>
            <p:spPr>
              <a:xfrm>
                <a:off x="6503093" y="767490"/>
                <a:ext cx="67283" cy="57123"/>
              </a:xfrm>
              <a:custGeom>
                <a:avLst/>
                <a:gdLst>
                  <a:gd name="connsiteX0" fmla="*/ 67284 w 67283"/>
                  <a:gd name="connsiteY0" fmla="*/ 0 h 57123"/>
                  <a:gd name="connsiteX1" fmla="*/ 0 w 67283"/>
                  <a:gd name="connsiteY1" fmla="*/ 0 h 57123"/>
                  <a:gd name="connsiteX2" fmla="*/ 20874 w 67283"/>
                  <a:gd name="connsiteY2" fmla="*/ 57123 h 571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7283" h="57123">
                    <a:moveTo>
                      <a:pt x="67284" y="0"/>
                    </a:moveTo>
                    <a:lnTo>
                      <a:pt x="0" y="0"/>
                    </a:lnTo>
                    <a:lnTo>
                      <a:pt x="20874" y="57123"/>
                    </a:lnTo>
                    <a:close/>
                  </a:path>
                </a:pathLst>
              </a:custGeom>
              <a:solidFill>
                <a:schemeClr val="accent3"/>
              </a:solidFill>
              <a:ln w="42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800"/>
              </a:p>
            </p:txBody>
          </p:sp>
          <p:sp>
            <p:nvSpPr>
              <p:cNvPr id="37" name="Freeform 36">
                <a:extLst>
                  <a:ext uri="{FF2B5EF4-FFF2-40B4-BE49-F238E27FC236}">
                    <a16:creationId xmlns:a16="http://schemas.microsoft.com/office/drawing/2014/main" id="{429F35B4-1EDB-DC40-89E2-5A3139DA06FA}"/>
                  </a:ext>
                </a:extLst>
              </p:cNvPr>
              <p:cNvSpPr/>
              <p:nvPr/>
            </p:nvSpPr>
            <p:spPr>
              <a:xfrm>
                <a:off x="6461229" y="772997"/>
                <a:ext cx="54852" cy="55387"/>
              </a:xfrm>
              <a:custGeom>
                <a:avLst/>
                <a:gdLst>
                  <a:gd name="connsiteX0" fmla="*/ 34618 w 54852"/>
                  <a:gd name="connsiteY0" fmla="*/ 0 h 55387"/>
                  <a:gd name="connsiteX1" fmla="*/ 0 w 54852"/>
                  <a:gd name="connsiteY1" fmla="*/ 55388 h 55387"/>
                  <a:gd name="connsiteX2" fmla="*/ 54853 w 54852"/>
                  <a:gd name="connsiteY2" fmla="*/ 55388 h 55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4852" h="55387">
                    <a:moveTo>
                      <a:pt x="34618" y="0"/>
                    </a:moveTo>
                    <a:lnTo>
                      <a:pt x="0" y="55388"/>
                    </a:lnTo>
                    <a:lnTo>
                      <a:pt x="54853" y="55388"/>
                    </a:lnTo>
                    <a:close/>
                  </a:path>
                </a:pathLst>
              </a:custGeom>
              <a:solidFill>
                <a:schemeClr val="accent3"/>
              </a:solidFill>
              <a:ln w="42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800"/>
              </a:p>
            </p:txBody>
          </p:sp>
          <p:sp>
            <p:nvSpPr>
              <p:cNvPr id="38" name="Freeform 37">
                <a:extLst>
                  <a:ext uri="{FF2B5EF4-FFF2-40B4-BE49-F238E27FC236}">
                    <a16:creationId xmlns:a16="http://schemas.microsoft.com/office/drawing/2014/main" id="{E51F816D-6F6F-F04D-BD77-0EDD82977A54}"/>
                  </a:ext>
                </a:extLst>
              </p:cNvPr>
              <p:cNvSpPr/>
              <p:nvPr/>
            </p:nvSpPr>
            <p:spPr>
              <a:xfrm>
                <a:off x="6642493" y="772940"/>
                <a:ext cx="55313" cy="55444"/>
              </a:xfrm>
              <a:custGeom>
                <a:avLst/>
                <a:gdLst>
                  <a:gd name="connsiteX0" fmla="*/ 55314 w 55313"/>
                  <a:gd name="connsiteY0" fmla="*/ 55444 h 55444"/>
                  <a:gd name="connsiteX1" fmla="*/ 20661 w 55313"/>
                  <a:gd name="connsiteY1" fmla="*/ 0 h 55444"/>
                  <a:gd name="connsiteX2" fmla="*/ 0 w 55313"/>
                  <a:gd name="connsiteY2" fmla="*/ 55444 h 554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5313" h="55444">
                    <a:moveTo>
                      <a:pt x="55314" y="55444"/>
                    </a:moveTo>
                    <a:lnTo>
                      <a:pt x="20661" y="0"/>
                    </a:lnTo>
                    <a:lnTo>
                      <a:pt x="0" y="55444"/>
                    </a:lnTo>
                    <a:close/>
                  </a:path>
                </a:pathLst>
              </a:custGeom>
              <a:solidFill>
                <a:schemeClr val="accent3"/>
              </a:solidFill>
              <a:ln w="42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800"/>
              </a:p>
            </p:txBody>
          </p:sp>
        </p:grpSp>
      </p:grpSp>
      <p:pic>
        <p:nvPicPr>
          <p:cNvPr id="41" name="Graphic 40">
            <a:extLst>
              <a:ext uri="{FF2B5EF4-FFF2-40B4-BE49-F238E27FC236}">
                <a16:creationId xmlns:a16="http://schemas.microsoft.com/office/drawing/2014/main" id="{40B9C9DA-045B-1748-A1A4-C96053FA706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104467" y="1076165"/>
            <a:ext cx="431606" cy="431606"/>
          </a:xfrm>
          <a:prstGeom prst="rect">
            <a:avLst/>
          </a:prstGeom>
        </p:spPr>
      </p:pic>
      <p:grpSp>
        <p:nvGrpSpPr>
          <p:cNvPr id="44" name="Graphic 42">
            <a:extLst>
              <a:ext uri="{FF2B5EF4-FFF2-40B4-BE49-F238E27FC236}">
                <a16:creationId xmlns:a16="http://schemas.microsoft.com/office/drawing/2014/main" id="{FBEBF740-2FE6-5C4C-94E1-79B2E44B9534}"/>
              </a:ext>
            </a:extLst>
          </p:cNvPr>
          <p:cNvGrpSpPr/>
          <p:nvPr/>
        </p:nvGrpSpPr>
        <p:grpSpPr>
          <a:xfrm flipV="1">
            <a:off x="4493087" y="1076241"/>
            <a:ext cx="431602" cy="431602"/>
            <a:chOff x="2246163" y="770535"/>
            <a:chExt cx="216181" cy="216181"/>
          </a:xfrm>
          <a:solidFill>
            <a:schemeClr val="accent1"/>
          </a:solidFill>
        </p:grpSpPr>
        <p:sp>
          <p:nvSpPr>
            <p:cNvPr id="45" name="Freeform 44">
              <a:extLst>
                <a:ext uri="{FF2B5EF4-FFF2-40B4-BE49-F238E27FC236}">
                  <a16:creationId xmlns:a16="http://schemas.microsoft.com/office/drawing/2014/main" id="{B91EA078-F1D8-2742-A9C9-595E8C737161}"/>
                </a:ext>
              </a:extLst>
            </p:cNvPr>
            <p:cNvSpPr/>
            <p:nvPr/>
          </p:nvSpPr>
          <p:spPr>
            <a:xfrm>
              <a:off x="2246179" y="840039"/>
              <a:ext cx="136119" cy="146715"/>
            </a:xfrm>
            <a:custGeom>
              <a:avLst/>
              <a:gdLst>
                <a:gd name="connsiteX0" fmla="*/ 131910 w 136119"/>
                <a:gd name="connsiteY0" fmla="*/ 14773 h 146715"/>
                <a:gd name="connsiteX1" fmla="*/ 123443 w 136119"/>
                <a:gd name="connsiteY1" fmla="*/ 7963 h 146715"/>
                <a:gd name="connsiteX2" fmla="*/ 96240 w 136119"/>
                <a:gd name="connsiteY2" fmla="*/ 0 h 146715"/>
                <a:gd name="connsiteX3" fmla="*/ 60570 w 136119"/>
                <a:gd name="connsiteY3" fmla="*/ 14773 h 146715"/>
                <a:gd name="connsiteX4" fmla="*/ 14740 w 136119"/>
                <a:gd name="connsiteY4" fmla="*/ 60639 h 146715"/>
                <a:gd name="connsiteX5" fmla="*/ 0 w 136119"/>
                <a:gd name="connsiteY5" fmla="*/ 96240 h 146715"/>
                <a:gd name="connsiteX6" fmla="*/ 50410 w 136119"/>
                <a:gd name="connsiteY6" fmla="*/ 146715 h 146715"/>
                <a:gd name="connsiteX7" fmla="*/ 86044 w 136119"/>
                <a:gd name="connsiteY7" fmla="*/ 132014 h 146715"/>
                <a:gd name="connsiteX8" fmla="*/ 123876 w 136119"/>
                <a:gd name="connsiteY8" fmla="*/ 94183 h 146715"/>
                <a:gd name="connsiteX9" fmla="*/ 124941 w 136119"/>
                <a:gd name="connsiteY9" fmla="*/ 91604 h 146715"/>
                <a:gd name="connsiteX10" fmla="*/ 121317 w 136119"/>
                <a:gd name="connsiteY10" fmla="*/ 88022 h 146715"/>
                <a:gd name="connsiteX11" fmla="*/ 119876 w 136119"/>
                <a:gd name="connsiteY11" fmla="*/ 88022 h 146715"/>
                <a:gd name="connsiteX12" fmla="*/ 96817 w 136119"/>
                <a:gd name="connsiteY12" fmla="*/ 83554 h 146715"/>
                <a:gd name="connsiteX13" fmla="*/ 92890 w 136119"/>
                <a:gd name="connsiteY13" fmla="*/ 84347 h 146715"/>
                <a:gd name="connsiteX14" fmla="*/ 65687 w 136119"/>
                <a:gd name="connsiteY14" fmla="*/ 111585 h 146715"/>
                <a:gd name="connsiteX15" fmla="*/ 35097 w 136119"/>
                <a:gd name="connsiteY15" fmla="*/ 111585 h 146715"/>
                <a:gd name="connsiteX16" fmla="*/ 35097 w 136119"/>
                <a:gd name="connsiteY16" fmla="*/ 80996 h 146715"/>
                <a:gd name="connsiteX17" fmla="*/ 81108 w 136119"/>
                <a:gd name="connsiteY17" fmla="*/ 35021 h 146715"/>
                <a:gd name="connsiteX18" fmla="*/ 111662 w 136119"/>
                <a:gd name="connsiteY18" fmla="*/ 35021 h 146715"/>
                <a:gd name="connsiteX19" fmla="*/ 131911 w 136119"/>
                <a:gd name="connsiteY19" fmla="*/ 35021 h 146715"/>
                <a:gd name="connsiteX20" fmla="*/ 136090 w 136119"/>
                <a:gd name="connsiteY20" fmla="*/ 25870 h 146715"/>
                <a:gd name="connsiteX21" fmla="*/ 131910 w 136119"/>
                <a:gd name="connsiteY21" fmla="*/ 14773 h 146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36119" h="146715">
                  <a:moveTo>
                    <a:pt x="131910" y="14773"/>
                  </a:moveTo>
                  <a:cubicBezTo>
                    <a:pt x="129349" y="12196"/>
                    <a:pt x="126509" y="9912"/>
                    <a:pt x="123443" y="7963"/>
                  </a:cubicBezTo>
                  <a:cubicBezTo>
                    <a:pt x="115323" y="2763"/>
                    <a:pt x="105883" y="0"/>
                    <a:pt x="96240" y="0"/>
                  </a:cubicBezTo>
                  <a:cubicBezTo>
                    <a:pt x="82857" y="-25"/>
                    <a:pt x="70017" y="5293"/>
                    <a:pt x="60570" y="14773"/>
                  </a:cubicBezTo>
                  <a:lnTo>
                    <a:pt x="14740" y="60639"/>
                  </a:lnTo>
                  <a:cubicBezTo>
                    <a:pt x="5309" y="70088"/>
                    <a:pt x="8" y="82890"/>
                    <a:pt x="0" y="96240"/>
                  </a:cubicBezTo>
                  <a:cubicBezTo>
                    <a:pt x="-18" y="124099"/>
                    <a:pt x="22551" y="146697"/>
                    <a:pt x="50410" y="146715"/>
                  </a:cubicBezTo>
                  <a:cubicBezTo>
                    <a:pt x="63773" y="146761"/>
                    <a:pt x="76600" y="141469"/>
                    <a:pt x="86044" y="132014"/>
                  </a:cubicBezTo>
                  <a:lnTo>
                    <a:pt x="123876" y="94183"/>
                  </a:lnTo>
                  <a:cubicBezTo>
                    <a:pt x="124563" y="93501"/>
                    <a:pt x="124947" y="92572"/>
                    <a:pt x="124941" y="91604"/>
                  </a:cubicBezTo>
                  <a:cubicBezTo>
                    <a:pt x="124930" y="89614"/>
                    <a:pt x="123307" y="88010"/>
                    <a:pt x="121317" y="88022"/>
                  </a:cubicBezTo>
                  <a:lnTo>
                    <a:pt x="119876" y="88022"/>
                  </a:lnTo>
                  <a:cubicBezTo>
                    <a:pt x="111972" y="88050"/>
                    <a:pt x="104138" y="86532"/>
                    <a:pt x="96817" y="83554"/>
                  </a:cubicBezTo>
                  <a:cubicBezTo>
                    <a:pt x="95468" y="82999"/>
                    <a:pt x="93918" y="83312"/>
                    <a:pt x="92890" y="84347"/>
                  </a:cubicBezTo>
                  <a:lnTo>
                    <a:pt x="65687" y="111585"/>
                  </a:lnTo>
                  <a:cubicBezTo>
                    <a:pt x="57240" y="120032"/>
                    <a:pt x="43544" y="120032"/>
                    <a:pt x="35097" y="111585"/>
                  </a:cubicBezTo>
                  <a:cubicBezTo>
                    <a:pt x="26650" y="103138"/>
                    <a:pt x="26650" y="89443"/>
                    <a:pt x="35097" y="80996"/>
                  </a:cubicBezTo>
                  <a:lnTo>
                    <a:pt x="81108" y="35021"/>
                  </a:lnTo>
                  <a:cubicBezTo>
                    <a:pt x="89548" y="26592"/>
                    <a:pt x="103221" y="26592"/>
                    <a:pt x="111662" y="35021"/>
                  </a:cubicBezTo>
                  <a:cubicBezTo>
                    <a:pt x="117350" y="40375"/>
                    <a:pt x="126223" y="40375"/>
                    <a:pt x="131911" y="35021"/>
                  </a:cubicBezTo>
                  <a:cubicBezTo>
                    <a:pt x="134358" y="32572"/>
                    <a:pt x="135841" y="29323"/>
                    <a:pt x="136090" y="25870"/>
                  </a:cubicBezTo>
                  <a:cubicBezTo>
                    <a:pt x="136353" y="21742"/>
                    <a:pt x="134831" y="17700"/>
                    <a:pt x="131910" y="14773"/>
                  </a:cubicBezTo>
                  <a:close/>
                </a:path>
              </a:pathLst>
            </a:custGeom>
            <a:grpFill/>
            <a:ln w="4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800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34678519-06B3-FB4D-893B-475C21060D5A}"/>
                </a:ext>
              </a:extLst>
            </p:cNvPr>
            <p:cNvSpPr/>
            <p:nvPr/>
          </p:nvSpPr>
          <p:spPr>
            <a:xfrm>
              <a:off x="2326175" y="770535"/>
              <a:ext cx="136190" cy="146717"/>
            </a:xfrm>
            <a:custGeom>
              <a:avLst/>
              <a:gdLst>
                <a:gd name="connsiteX0" fmla="*/ 121416 w 136190"/>
                <a:gd name="connsiteY0" fmla="*/ 14775 h 146717"/>
                <a:gd name="connsiteX1" fmla="*/ 50076 w 136190"/>
                <a:gd name="connsiteY1" fmla="*/ 14775 h 146717"/>
                <a:gd name="connsiteX2" fmla="*/ 12280 w 136190"/>
                <a:gd name="connsiteY2" fmla="*/ 52534 h 146717"/>
                <a:gd name="connsiteX3" fmla="*/ 11524 w 136190"/>
                <a:gd name="connsiteY3" fmla="*/ 56498 h 146717"/>
                <a:gd name="connsiteX4" fmla="*/ 14910 w 136190"/>
                <a:gd name="connsiteY4" fmla="*/ 58696 h 146717"/>
                <a:gd name="connsiteX5" fmla="*/ 16243 w 136190"/>
                <a:gd name="connsiteY5" fmla="*/ 58696 h 146717"/>
                <a:gd name="connsiteX6" fmla="*/ 39267 w 136190"/>
                <a:gd name="connsiteY6" fmla="*/ 63199 h 146717"/>
                <a:gd name="connsiteX7" fmla="*/ 43194 w 136190"/>
                <a:gd name="connsiteY7" fmla="*/ 62407 h 146717"/>
                <a:gd name="connsiteX8" fmla="*/ 70324 w 136190"/>
                <a:gd name="connsiteY8" fmla="*/ 35312 h 146717"/>
                <a:gd name="connsiteX9" fmla="*/ 100914 w 136190"/>
                <a:gd name="connsiteY9" fmla="*/ 35312 h 146717"/>
                <a:gd name="connsiteX10" fmla="*/ 100914 w 136190"/>
                <a:gd name="connsiteY10" fmla="*/ 65902 h 146717"/>
                <a:gd name="connsiteX11" fmla="*/ 67118 w 136190"/>
                <a:gd name="connsiteY11" fmla="*/ 99662 h 146717"/>
                <a:gd name="connsiteX12" fmla="*/ 66829 w 136190"/>
                <a:gd name="connsiteY12" fmla="*/ 99986 h 146717"/>
                <a:gd name="connsiteX13" fmla="*/ 55011 w 136190"/>
                <a:gd name="connsiteY13" fmla="*/ 111732 h 146717"/>
                <a:gd name="connsiteX14" fmla="*/ 24458 w 136190"/>
                <a:gd name="connsiteY14" fmla="*/ 111732 h 146717"/>
                <a:gd name="connsiteX15" fmla="*/ 4209 w 136190"/>
                <a:gd name="connsiteY15" fmla="*/ 111732 h 146717"/>
                <a:gd name="connsiteX16" fmla="*/ 29 w 136190"/>
                <a:gd name="connsiteY16" fmla="*/ 120956 h 146717"/>
                <a:gd name="connsiteX17" fmla="*/ 4209 w 136190"/>
                <a:gd name="connsiteY17" fmla="*/ 132053 h 146717"/>
                <a:gd name="connsiteX18" fmla="*/ 18621 w 136190"/>
                <a:gd name="connsiteY18" fmla="*/ 142141 h 146717"/>
                <a:gd name="connsiteX19" fmla="*/ 20891 w 136190"/>
                <a:gd name="connsiteY19" fmla="*/ 143114 h 146717"/>
                <a:gd name="connsiteX20" fmla="*/ 23197 w 136190"/>
                <a:gd name="connsiteY20" fmla="*/ 143979 h 146717"/>
                <a:gd name="connsiteX21" fmla="*/ 25502 w 136190"/>
                <a:gd name="connsiteY21" fmla="*/ 144736 h 146717"/>
                <a:gd name="connsiteX22" fmla="*/ 27628 w 136190"/>
                <a:gd name="connsiteY22" fmla="*/ 145312 h 146717"/>
                <a:gd name="connsiteX23" fmla="*/ 31988 w 136190"/>
                <a:gd name="connsiteY23" fmla="*/ 146213 h 146717"/>
                <a:gd name="connsiteX24" fmla="*/ 37356 w 136190"/>
                <a:gd name="connsiteY24" fmla="*/ 146717 h 146717"/>
                <a:gd name="connsiteX25" fmla="*/ 39878 w 136190"/>
                <a:gd name="connsiteY25" fmla="*/ 146717 h 146717"/>
                <a:gd name="connsiteX26" fmla="*/ 40095 w 136190"/>
                <a:gd name="connsiteY26" fmla="*/ 146717 h 146717"/>
                <a:gd name="connsiteX27" fmla="*/ 42256 w 136190"/>
                <a:gd name="connsiteY27" fmla="*/ 146465 h 146717"/>
                <a:gd name="connsiteX28" fmla="*/ 44815 w 136190"/>
                <a:gd name="connsiteY28" fmla="*/ 146249 h 146717"/>
                <a:gd name="connsiteX29" fmla="*/ 46040 w 136190"/>
                <a:gd name="connsiteY29" fmla="*/ 146249 h 146717"/>
                <a:gd name="connsiteX30" fmla="*/ 48526 w 136190"/>
                <a:gd name="connsiteY30" fmla="*/ 145889 h 146717"/>
                <a:gd name="connsiteX31" fmla="*/ 49679 w 136190"/>
                <a:gd name="connsiteY31" fmla="*/ 145673 h 146717"/>
                <a:gd name="connsiteX32" fmla="*/ 51768 w 136190"/>
                <a:gd name="connsiteY32" fmla="*/ 145240 h 146717"/>
                <a:gd name="connsiteX33" fmla="*/ 52165 w 136190"/>
                <a:gd name="connsiteY33" fmla="*/ 145240 h 146717"/>
                <a:gd name="connsiteX34" fmla="*/ 75548 w 136190"/>
                <a:gd name="connsiteY34" fmla="*/ 131981 h 146717"/>
                <a:gd name="connsiteX35" fmla="*/ 121415 w 136190"/>
                <a:gd name="connsiteY35" fmla="*/ 86115 h 146717"/>
                <a:gd name="connsiteX36" fmla="*/ 121416 w 136190"/>
                <a:gd name="connsiteY36" fmla="*/ 14775 h 14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136190" h="146717">
                  <a:moveTo>
                    <a:pt x="121416" y="14775"/>
                  </a:moveTo>
                  <a:cubicBezTo>
                    <a:pt x="101716" y="-4925"/>
                    <a:pt x="69776" y="-4925"/>
                    <a:pt x="50076" y="14775"/>
                  </a:cubicBezTo>
                  <a:lnTo>
                    <a:pt x="12280" y="52534"/>
                  </a:lnTo>
                  <a:cubicBezTo>
                    <a:pt x="11242" y="53577"/>
                    <a:pt x="10943" y="55146"/>
                    <a:pt x="11524" y="56498"/>
                  </a:cubicBezTo>
                  <a:cubicBezTo>
                    <a:pt x="12097" y="57854"/>
                    <a:pt x="13438" y="58724"/>
                    <a:pt x="14910" y="58696"/>
                  </a:cubicBezTo>
                  <a:lnTo>
                    <a:pt x="16243" y="58696"/>
                  </a:lnTo>
                  <a:cubicBezTo>
                    <a:pt x="24138" y="58681"/>
                    <a:pt x="31959" y="60211"/>
                    <a:pt x="39267" y="63199"/>
                  </a:cubicBezTo>
                  <a:cubicBezTo>
                    <a:pt x="40616" y="63755"/>
                    <a:pt x="42166" y="63441"/>
                    <a:pt x="43194" y="62407"/>
                  </a:cubicBezTo>
                  <a:lnTo>
                    <a:pt x="70324" y="35312"/>
                  </a:lnTo>
                  <a:cubicBezTo>
                    <a:pt x="78772" y="26865"/>
                    <a:pt x="92467" y="26865"/>
                    <a:pt x="100914" y="35312"/>
                  </a:cubicBezTo>
                  <a:cubicBezTo>
                    <a:pt x="109361" y="43759"/>
                    <a:pt x="109361" y="57455"/>
                    <a:pt x="100914" y="65902"/>
                  </a:cubicBezTo>
                  <a:lnTo>
                    <a:pt x="67118" y="99662"/>
                  </a:lnTo>
                  <a:lnTo>
                    <a:pt x="66829" y="99986"/>
                  </a:lnTo>
                  <a:lnTo>
                    <a:pt x="55011" y="111732"/>
                  </a:lnTo>
                  <a:cubicBezTo>
                    <a:pt x="46571" y="120162"/>
                    <a:pt x="32898" y="120162"/>
                    <a:pt x="24458" y="111732"/>
                  </a:cubicBezTo>
                  <a:cubicBezTo>
                    <a:pt x="18770" y="106379"/>
                    <a:pt x="9897" y="106379"/>
                    <a:pt x="4209" y="111732"/>
                  </a:cubicBezTo>
                  <a:cubicBezTo>
                    <a:pt x="1746" y="114200"/>
                    <a:pt x="261" y="117477"/>
                    <a:pt x="29" y="120956"/>
                  </a:cubicBezTo>
                  <a:cubicBezTo>
                    <a:pt x="-234" y="125083"/>
                    <a:pt x="1288" y="129125"/>
                    <a:pt x="4209" y="132053"/>
                  </a:cubicBezTo>
                  <a:cubicBezTo>
                    <a:pt x="8379" y="136241"/>
                    <a:pt x="13259" y="139657"/>
                    <a:pt x="18621" y="142141"/>
                  </a:cubicBezTo>
                  <a:cubicBezTo>
                    <a:pt x="19378" y="142502"/>
                    <a:pt x="20134" y="142790"/>
                    <a:pt x="20891" y="143114"/>
                  </a:cubicBezTo>
                  <a:cubicBezTo>
                    <a:pt x="21647" y="143439"/>
                    <a:pt x="22440" y="143691"/>
                    <a:pt x="23197" y="143979"/>
                  </a:cubicBezTo>
                  <a:cubicBezTo>
                    <a:pt x="23953" y="144267"/>
                    <a:pt x="24746" y="144519"/>
                    <a:pt x="25502" y="144736"/>
                  </a:cubicBezTo>
                  <a:lnTo>
                    <a:pt x="27628" y="145312"/>
                  </a:lnTo>
                  <a:cubicBezTo>
                    <a:pt x="29069" y="145672"/>
                    <a:pt x="30511" y="145961"/>
                    <a:pt x="31988" y="146213"/>
                  </a:cubicBezTo>
                  <a:cubicBezTo>
                    <a:pt x="33767" y="146477"/>
                    <a:pt x="35559" y="146645"/>
                    <a:pt x="37356" y="146717"/>
                  </a:cubicBezTo>
                  <a:lnTo>
                    <a:pt x="39878" y="146717"/>
                  </a:lnTo>
                  <a:lnTo>
                    <a:pt x="40095" y="146717"/>
                  </a:lnTo>
                  <a:lnTo>
                    <a:pt x="42256" y="146465"/>
                  </a:lnTo>
                  <a:cubicBezTo>
                    <a:pt x="43049" y="146429"/>
                    <a:pt x="43878" y="146249"/>
                    <a:pt x="44815" y="146249"/>
                  </a:cubicBezTo>
                  <a:lnTo>
                    <a:pt x="46040" y="146249"/>
                  </a:lnTo>
                  <a:lnTo>
                    <a:pt x="48526" y="145889"/>
                  </a:lnTo>
                  <a:lnTo>
                    <a:pt x="49679" y="145673"/>
                  </a:lnTo>
                  <a:lnTo>
                    <a:pt x="51768" y="145240"/>
                  </a:lnTo>
                  <a:lnTo>
                    <a:pt x="52165" y="145240"/>
                  </a:lnTo>
                  <a:cubicBezTo>
                    <a:pt x="61015" y="143017"/>
                    <a:pt x="69097" y="138435"/>
                    <a:pt x="75548" y="131981"/>
                  </a:cubicBezTo>
                  <a:lnTo>
                    <a:pt x="121415" y="86115"/>
                  </a:lnTo>
                  <a:cubicBezTo>
                    <a:pt x="141116" y="66415"/>
                    <a:pt x="141116" y="34475"/>
                    <a:pt x="121416" y="14775"/>
                  </a:cubicBezTo>
                  <a:close/>
                </a:path>
              </a:pathLst>
            </a:custGeom>
            <a:grpFill/>
            <a:ln w="4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800"/>
            </a:p>
          </p:txBody>
        </p:sp>
      </p:grpSp>
      <p:grpSp>
        <p:nvGrpSpPr>
          <p:cNvPr id="49" name="Graphic 47">
            <a:extLst>
              <a:ext uri="{FF2B5EF4-FFF2-40B4-BE49-F238E27FC236}">
                <a16:creationId xmlns:a16="http://schemas.microsoft.com/office/drawing/2014/main" id="{80930D94-3E46-6A46-B3C9-6E312861F0D0}"/>
              </a:ext>
            </a:extLst>
          </p:cNvPr>
          <p:cNvGrpSpPr/>
          <p:nvPr/>
        </p:nvGrpSpPr>
        <p:grpSpPr>
          <a:xfrm>
            <a:off x="22863399" y="1037995"/>
            <a:ext cx="504950" cy="504950"/>
            <a:chOff x="11431699" y="738992"/>
            <a:chExt cx="252475" cy="252475"/>
          </a:xfrm>
        </p:grpSpPr>
        <p:grpSp>
          <p:nvGrpSpPr>
            <p:cNvPr id="50" name="Graphic 47">
              <a:extLst>
                <a:ext uri="{FF2B5EF4-FFF2-40B4-BE49-F238E27FC236}">
                  <a16:creationId xmlns:a16="http://schemas.microsoft.com/office/drawing/2014/main" id="{80930D94-3E46-6A46-B3C9-6E312861F0D0}"/>
                </a:ext>
              </a:extLst>
            </p:cNvPr>
            <p:cNvGrpSpPr/>
            <p:nvPr/>
          </p:nvGrpSpPr>
          <p:grpSpPr>
            <a:xfrm>
              <a:off x="11449494" y="738992"/>
              <a:ext cx="216644" cy="252234"/>
              <a:chOff x="11449494" y="738992"/>
              <a:chExt cx="216644" cy="252234"/>
            </a:xfrm>
            <a:solidFill>
              <a:srgbClr val="FFAD00"/>
            </a:solidFill>
          </p:grpSpPr>
          <p:sp>
            <p:nvSpPr>
              <p:cNvPr id="51" name="Freeform 50">
                <a:extLst>
                  <a:ext uri="{FF2B5EF4-FFF2-40B4-BE49-F238E27FC236}">
                    <a16:creationId xmlns:a16="http://schemas.microsoft.com/office/drawing/2014/main" id="{0AF33154-296E-C54B-A664-987304F1084D}"/>
                  </a:ext>
                </a:extLst>
              </p:cNvPr>
              <p:cNvSpPr/>
              <p:nvPr/>
            </p:nvSpPr>
            <p:spPr>
              <a:xfrm>
                <a:off x="11499497" y="738992"/>
                <a:ext cx="116637" cy="142254"/>
              </a:xfrm>
              <a:custGeom>
                <a:avLst/>
                <a:gdLst>
                  <a:gd name="connsiteX0" fmla="*/ 58319 w 116637"/>
                  <a:gd name="connsiteY0" fmla="*/ 142255 h 142254"/>
                  <a:gd name="connsiteX1" fmla="*/ 116638 w 116637"/>
                  <a:gd name="connsiteY1" fmla="*/ 71127 h 142254"/>
                  <a:gd name="connsiteX2" fmla="*/ 58319 w 116637"/>
                  <a:gd name="connsiteY2" fmla="*/ 0 h 142254"/>
                  <a:gd name="connsiteX3" fmla="*/ 0 w 116637"/>
                  <a:gd name="connsiteY3" fmla="*/ 71127 h 142254"/>
                  <a:gd name="connsiteX4" fmla="*/ 58319 w 116637"/>
                  <a:gd name="connsiteY4" fmla="*/ 142255 h 142254"/>
                  <a:gd name="connsiteX5" fmla="*/ 8716 w 116637"/>
                  <a:gd name="connsiteY5" fmla="*/ 59257 h 142254"/>
                  <a:gd name="connsiteX6" fmla="*/ 40731 w 116637"/>
                  <a:gd name="connsiteY6" fmla="*/ 42585 h 142254"/>
                  <a:gd name="connsiteX7" fmla="*/ 107853 w 116637"/>
                  <a:gd name="connsiteY7" fmla="*/ 57763 h 142254"/>
                  <a:gd name="connsiteX8" fmla="*/ 108149 w 116637"/>
                  <a:gd name="connsiteY8" fmla="*/ 71127 h 142254"/>
                  <a:gd name="connsiteX9" fmla="*/ 88231 w 116637"/>
                  <a:gd name="connsiteY9" fmla="*/ 119287 h 142254"/>
                  <a:gd name="connsiteX10" fmla="*/ 58319 w 116637"/>
                  <a:gd name="connsiteY10" fmla="*/ 133766 h 142254"/>
                  <a:gd name="connsiteX11" fmla="*/ 28407 w 116637"/>
                  <a:gd name="connsiteY11" fmla="*/ 119287 h 142254"/>
                  <a:gd name="connsiteX12" fmla="*/ 8489 w 116637"/>
                  <a:gd name="connsiteY12" fmla="*/ 71127 h 142254"/>
                  <a:gd name="connsiteX13" fmla="*/ 8716 w 116637"/>
                  <a:gd name="connsiteY13" fmla="*/ 59257 h 1422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16637" h="142254">
                    <a:moveTo>
                      <a:pt x="58319" y="142255"/>
                    </a:moveTo>
                    <a:cubicBezTo>
                      <a:pt x="75722" y="142255"/>
                      <a:pt x="116638" y="121311"/>
                      <a:pt x="116638" y="71127"/>
                    </a:cubicBezTo>
                    <a:cubicBezTo>
                      <a:pt x="116638" y="31844"/>
                      <a:pt x="111336" y="0"/>
                      <a:pt x="58319" y="0"/>
                    </a:cubicBezTo>
                    <a:cubicBezTo>
                      <a:pt x="5303" y="0"/>
                      <a:pt x="0" y="31844"/>
                      <a:pt x="0" y="71127"/>
                    </a:cubicBezTo>
                    <a:cubicBezTo>
                      <a:pt x="0" y="121311"/>
                      <a:pt x="40916" y="142255"/>
                      <a:pt x="58319" y="142255"/>
                    </a:cubicBezTo>
                    <a:close/>
                    <a:moveTo>
                      <a:pt x="8716" y="59257"/>
                    </a:moveTo>
                    <a:cubicBezTo>
                      <a:pt x="12813" y="51334"/>
                      <a:pt x="21674" y="42178"/>
                      <a:pt x="40731" y="42585"/>
                    </a:cubicBezTo>
                    <a:cubicBezTo>
                      <a:pt x="40731" y="42585"/>
                      <a:pt x="52089" y="70136"/>
                      <a:pt x="107853" y="57763"/>
                    </a:cubicBezTo>
                    <a:cubicBezTo>
                      <a:pt x="108078" y="62164"/>
                      <a:pt x="108149" y="66655"/>
                      <a:pt x="108149" y="71127"/>
                    </a:cubicBezTo>
                    <a:cubicBezTo>
                      <a:pt x="108149" y="95657"/>
                      <a:pt x="97318" y="110856"/>
                      <a:pt x="88231" y="119287"/>
                    </a:cubicBezTo>
                    <a:cubicBezTo>
                      <a:pt x="76781" y="129910"/>
                      <a:pt x="64069" y="133766"/>
                      <a:pt x="58319" y="133766"/>
                    </a:cubicBezTo>
                    <a:cubicBezTo>
                      <a:pt x="52568" y="133766"/>
                      <a:pt x="39856" y="129910"/>
                      <a:pt x="28407" y="119287"/>
                    </a:cubicBezTo>
                    <a:cubicBezTo>
                      <a:pt x="19320" y="110856"/>
                      <a:pt x="8489" y="95657"/>
                      <a:pt x="8489" y="71127"/>
                    </a:cubicBezTo>
                    <a:cubicBezTo>
                      <a:pt x="8490" y="67159"/>
                      <a:pt x="8547" y="63177"/>
                      <a:pt x="8716" y="59257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7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800"/>
              </a:p>
            </p:txBody>
          </p:sp>
          <p:sp>
            <p:nvSpPr>
              <p:cNvPr id="52" name="Freeform 51">
                <a:extLst>
                  <a:ext uri="{FF2B5EF4-FFF2-40B4-BE49-F238E27FC236}">
                    <a16:creationId xmlns:a16="http://schemas.microsoft.com/office/drawing/2014/main" id="{A3BE8294-BCC6-BE44-B6AE-194E573702C4}"/>
                  </a:ext>
                </a:extLst>
              </p:cNvPr>
              <p:cNvSpPr/>
              <p:nvPr/>
            </p:nvSpPr>
            <p:spPr>
              <a:xfrm>
                <a:off x="11449494" y="874638"/>
                <a:ext cx="216644" cy="116588"/>
              </a:xfrm>
              <a:custGeom>
                <a:avLst/>
                <a:gdLst>
                  <a:gd name="connsiteX0" fmla="*/ 216592 w 216644"/>
                  <a:gd name="connsiteY0" fmla="*/ 79554 h 116588"/>
                  <a:gd name="connsiteX1" fmla="*/ 195191 w 216644"/>
                  <a:gd name="connsiteY1" fmla="*/ 28718 h 116588"/>
                  <a:gd name="connsiteX2" fmla="*/ 144998 w 216644"/>
                  <a:gd name="connsiteY2" fmla="*/ 598 h 116588"/>
                  <a:gd name="connsiteX3" fmla="*/ 144781 w 216644"/>
                  <a:gd name="connsiteY3" fmla="*/ 483 h 116588"/>
                  <a:gd name="connsiteX4" fmla="*/ 140331 w 216644"/>
                  <a:gd name="connsiteY4" fmla="*/ 873 h 116588"/>
                  <a:gd name="connsiteX5" fmla="*/ 118998 w 216644"/>
                  <a:gd name="connsiteY5" fmla="*/ 11177 h 116588"/>
                  <a:gd name="connsiteX6" fmla="*/ 116064 w 216644"/>
                  <a:gd name="connsiteY6" fmla="*/ 13717 h 116588"/>
                  <a:gd name="connsiteX7" fmla="*/ 108322 w 216644"/>
                  <a:gd name="connsiteY7" fmla="*/ 34125 h 116588"/>
                  <a:gd name="connsiteX8" fmla="*/ 100579 w 216644"/>
                  <a:gd name="connsiteY8" fmla="*/ 13717 h 116588"/>
                  <a:gd name="connsiteX9" fmla="*/ 97646 w 216644"/>
                  <a:gd name="connsiteY9" fmla="*/ 11177 h 116588"/>
                  <a:gd name="connsiteX10" fmla="*/ 76313 w 216644"/>
                  <a:gd name="connsiteY10" fmla="*/ 873 h 116588"/>
                  <a:gd name="connsiteX11" fmla="*/ 71862 w 216644"/>
                  <a:gd name="connsiteY11" fmla="*/ 483 h 116588"/>
                  <a:gd name="connsiteX12" fmla="*/ 21489 w 216644"/>
                  <a:gd name="connsiteY12" fmla="*/ 28693 h 116588"/>
                  <a:gd name="connsiteX13" fmla="*/ 52 w 216644"/>
                  <a:gd name="connsiteY13" fmla="*/ 79554 h 116588"/>
                  <a:gd name="connsiteX14" fmla="*/ 234 w 216644"/>
                  <a:gd name="connsiteY14" fmla="*/ 81568 h 116588"/>
                  <a:gd name="connsiteX15" fmla="*/ 108322 w 216644"/>
                  <a:gd name="connsiteY15" fmla="*/ 116588 h 116588"/>
                  <a:gd name="connsiteX16" fmla="*/ 216409 w 216644"/>
                  <a:gd name="connsiteY16" fmla="*/ 81568 h 116588"/>
                  <a:gd name="connsiteX17" fmla="*/ 216592 w 216644"/>
                  <a:gd name="connsiteY17" fmla="*/ 79554 h 116588"/>
                  <a:gd name="connsiteX18" fmla="*/ 173004 w 216644"/>
                  <a:gd name="connsiteY18" fmla="*/ 68256 h 116588"/>
                  <a:gd name="connsiteX19" fmla="*/ 154489 w 216644"/>
                  <a:gd name="connsiteY19" fmla="*/ 74027 h 116588"/>
                  <a:gd name="connsiteX20" fmla="*/ 135974 w 216644"/>
                  <a:gd name="connsiteY20" fmla="*/ 68256 h 116588"/>
                  <a:gd name="connsiteX21" fmla="*/ 135974 w 216644"/>
                  <a:gd name="connsiteY21" fmla="*/ 58294 h 116588"/>
                  <a:gd name="connsiteX22" fmla="*/ 173004 w 216644"/>
                  <a:gd name="connsiteY22" fmla="*/ 58294 h 116588"/>
                  <a:gd name="connsiteX23" fmla="*/ 173004 w 216644"/>
                  <a:gd name="connsiteY23" fmla="*/ 68256 h 1165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16644" h="116588">
                    <a:moveTo>
                      <a:pt x="216592" y="79554"/>
                    </a:moveTo>
                    <a:cubicBezTo>
                      <a:pt x="213615" y="61040"/>
                      <a:pt x="207485" y="37193"/>
                      <a:pt x="195191" y="28718"/>
                    </a:cubicBezTo>
                    <a:cubicBezTo>
                      <a:pt x="186796" y="22930"/>
                      <a:pt x="157505" y="7281"/>
                      <a:pt x="144998" y="598"/>
                    </a:cubicBezTo>
                    <a:lnTo>
                      <a:pt x="144781" y="483"/>
                    </a:lnTo>
                    <a:cubicBezTo>
                      <a:pt x="143352" y="-281"/>
                      <a:pt x="141606" y="-128"/>
                      <a:pt x="140331" y="873"/>
                    </a:cubicBezTo>
                    <a:cubicBezTo>
                      <a:pt x="133779" y="6017"/>
                      <a:pt x="126601" y="9484"/>
                      <a:pt x="118998" y="11177"/>
                    </a:cubicBezTo>
                    <a:cubicBezTo>
                      <a:pt x="117655" y="11476"/>
                      <a:pt x="116552" y="12431"/>
                      <a:pt x="116064" y="13717"/>
                    </a:cubicBezTo>
                    <a:lnTo>
                      <a:pt x="108322" y="34125"/>
                    </a:lnTo>
                    <a:lnTo>
                      <a:pt x="100579" y="13717"/>
                    </a:lnTo>
                    <a:cubicBezTo>
                      <a:pt x="100091" y="12431"/>
                      <a:pt x="98989" y="11476"/>
                      <a:pt x="97646" y="11177"/>
                    </a:cubicBezTo>
                    <a:cubicBezTo>
                      <a:pt x="90043" y="9484"/>
                      <a:pt x="82865" y="6017"/>
                      <a:pt x="76313" y="873"/>
                    </a:cubicBezTo>
                    <a:cubicBezTo>
                      <a:pt x="75038" y="-128"/>
                      <a:pt x="73292" y="-282"/>
                      <a:pt x="71862" y="483"/>
                    </a:cubicBezTo>
                    <a:cubicBezTo>
                      <a:pt x="59503" y="7087"/>
                      <a:pt x="29854" y="23055"/>
                      <a:pt x="21489" y="28693"/>
                    </a:cubicBezTo>
                    <a:cubicBezTo>
                      <a:pt x="7337" y="38227"/>
                      <a:pt x="1148" y="72733"/>
                      <a:pt x="52" y="79554"/>
                    </a:cubicBezTo>
                    <a:cubicBezTo>
                      <a:pt x="-57" y="80230"/>
                      <a:pt x="6" y="80922"/>
                      <a:pt x="234" y="81568"/>
                    </a:cubicBezTo>
                    <a:cubicBezTo>
                      <a:pt x="741" y="82997"/>
                      <a:pt x="13730" y="116588"/>
                      <a:pt x="108322" y="116588"/>
                    </a:cubicBezTo>
                    <a:cubicBezTo>
                      <a:pt x="202914" y="116588"/>
                      <a:pt x="215903" y="82997"/>
                      <a:pt x="216409" y="81568"/>
                    </a:cubicBezTo>
                    <a:cubicBezTo>
                      <a:pt x="216638" y="80922"/>
                      <a:pt x="216701" y="80230"/>
                      <a:pt x="216592" y="79554"/>
                    </a:cubicBezTo>
                    <a:close/>
                    <a:moveTo>
                      <a:pt x="173004" y="68256"/>
                    </a:moveTo>
                    <a:lnTo>
                      <a:pt x="154489" y="74027"/>
                    </a:lnTo>
                    <a:lnTo>
                      <a:pt x="135974" y="68256"/>
                    </a:lnTo>
                    <a:lnTo>
                      <a:pt x="135974" y="58294"/>
                    </a:lnTo>
                    <a:lnTo>
                      <a:pt x="173004" y="58294"/>
                    </a:lnTo>
                    <a:lnTo>
                      <a:pt x="173004" y="68256"/>
                    </a:lnTo>
                    <a:close/>
                  </a:path>
                </a:pathLst>
              </a:custGeom>
              <a:solidFill>
                <a:schemeClr val="accent5"/>
              </a:solidFill>
              <a:ln w="7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800"/>
              </a:p>
            </p:txBody>
          </p:sp>
        </p:grpSp>
      </p:grpSp>
      <p:grpSp>
        <p:nvGrpSpPr>
          <p:cNvPr id="55" name="Graphic 53">
            <a:extLst>
              <a:ext uri="{FF2B5EF4-FFF2-40B4-BE49-F238E27FC236}">
                <a16:creationId xmlns:a16="http://schemas.microsoft.com/office/drawing/2014/main" id="{BE2FE1D6-A69A-0A4D-A0EB-62025C2FB1DF}"/>
              </a:ext>
            </a:extLst>
          </p:cNvPr>
          <p:cNvGrpSpPr/>
          <p:nvPr/>
        </p:nvGrpSpPr>
        <p:grpSpPr>
          <a:xfrm>
            <a:off x="9060061" y="5286997"/>
            <a:ext cx="487586" cy="487586"/>
            <a:chOff x="4530030" y="2761158"/>
            <a:chExt cx="243793" cy="243793"/>
          </a:xfrm>
        </p:grpSpPr>
        <p:sp>
          <p:nvSpPr>
            <p:cNvPr id="56" name="Freeform 55">
              <a:extLst>
                <a:ext uri="{FF2B5EF4-FFF2-40B4-BE49-F238E27FC236}">
                  <a16:creationId xmlns:a16="http://schemas.microsoft.com/office/drawing/2014/main" id="{C34D9F4C-5F97-194C-AB77-C8A9D1D39696}"/>
                </a:ext>
              </a:extLst>
            </p:cNvPr>
            <p:cNvSpPr/>
            <p:nvPr/>
          </p:nvSpPr>
          <p:spPr>
            <a:xfrm>
              <a:off x="4530030" y="2767234"/>
              <a:ext cx="243546" cy="231394"/>
            </a:xfrm>
            <a:custGeom>
              <a:avLst/>
              <a:gdLst>
                <a:gd name="connsiteX0" fmla="*/ 141379 w 243546"/>
                <a:gd name="connsiteY0" fmla="*/ 13404 h 231394"/>
                <a:gd name="connsiteX1" fmla="*/ 139997 w 243546"/>
                <a:gd name="connsiteY1" fmla="*/ 10700 h 231394"/>
                <a:gd name="connsiteX2" fmla="*/ 140496 w 243546"/>
                <a:gd name="connsiteY2" fmla="*/ 10241 h 231394"/>
                <a:gd name="connsiteX3" fmla="*/ 143159 w 243546"/>
                <a:gd name="connsiteY3" fmla="*/ 11338 h 231394"/>
                <a:gd name="connsiteX4" fmla="*/ 146059 w 243546"/>
                <a:gd name="connsiteY4" fmla="*/ 12490 h 231394"/>
                <a:gd name="connsiteX5" fmla="*/ 149655 w 243546"/>
                <a:gd name="connsiteY5" fmla="*/ 13670 h 231394"/>
                <a:gd name="connsiteX6" fmla="*/ 151605 w 243546"/>
                <a:gd name="connsiteY6" fmla="*/ 14137 h 231394"/>
                <a:gd name="connsiteX7" fmla="*/ 152594 w 243546"/>
                <a:gd name="connsiteY7" fmla="*/ 14336 h 231394"/>
                <a:gd name="connsiteX8" fmla="*/ 153585 w 243546"/>
                <a:gd name="connsiteY8" fmla="*/ 14411 h 231394"/>
                <a:gd name="connsiteX9" fmla="*/ 157483 w 243546"/>
                <a:gd name="connsiteY9" fmla="*/ 14375 h 231394"/>
                <a:gd name="connsiteX10" fmla="*/ 159474 w 243546"/>
                <a:gd name="connsiteY10" fmla="*/ 13790 h 231394"/>
                <a:gd name="connsiteX11" fmla="*/ 161482 w 243546"/>
                <a:gd name="connsiteY11" fmla="*/ 12741 h 231394"/>
                <a:gd name="connsiteX12" fmla="*/ 162444 w 243546"/>
                <a:gd name="connsiteY12" fmla="*/ 12098 h 231394"/>
                <a:gd name="connsiteX13" fmla="*/ 163546 w 243546"/>
                <a:gd name="connsiteY13" fmla="*/ 11337 h 231394"/>
                <a:gd name="connsiteX14" fmla="*/ 165918 w 243546"/>
                <a:gd name="connsiteY14" fmla="*/ 9346 h 231394"/>
                <a:gd name="connsiteX15" fmla="*/ 165856 w 243546"/>
                <a:gd name="connsiteY15" fmla="*/ 9441 h 231394"/>
                <a:gd name="connsiteX16" fmla="*/ 165873 w 243546"/>
                <a:gd name="connsiteY16" fmla="*/ 9424 h 231394"/>
                <a:gd name="connsiteX17" fmla="*/ 165913 w 243546"/>
                <a:gd name="connsiteY17" fmla="*/ 9388 h 231394"/>
                <a:gd name="connsiteX18" fmla="*/ 165991 w 243546"/>
                <a:gd name="connsiteY18" fmla="*/ 9321 h 231394"/>
                <a:gd name="connsiteX19" fmla="*/ 166147 w 243546"/>
                <a:gd name="connsiteY19" fmla="*/ 9182 h 231394"/>
                <a:gd name="connsiteX20" fmla="*/ 166460 w 243546"/>
                <a:gd name="connsiteY20" fmla="*/ 8902 h 231394"/>
                <a:gd name="connsiteX21" fmla="*/ 167082 w 243546"/>
                <a:gd name="connsiteY21" fmla="*/ 8357 h 231394"/>
                <a:gd name="connsiteX22" fmla="*/ 168256 w 243546"/>
                <a:gd name="connsiteY22" fmla="*/ 7244 h 231394"/>
                <a:gd name="connsiteX23" fmla="*/ 170667 w 243546"/>
                <a:gd name="connsiteY23" fmla="*/ 5157 h 231394"/>
                <a:gd name="connsiteX24" fmla="*/ 173168 w 243546"/>
                <a:gd name="connsiteY24" fmla="*/ 3199 h 231394"/>
                <a:gd name="connsiteX25" fmla="*/ 175931 w 243546"/>
                <a:gd name="connsiteY25" fmla="*/ 1404 h 231394"/>
                <a:gd name="connsiteX26" fmla="*/ 182315 w 243546"/>
                <a:gd name="connsiteY26" fmla="*/ 67 h 231394"/>
                <a:gd name="connsiteX27" fmla="*/ 183839 w 243546"/>
                <a:gd name="connsiteY27" fmla="*/ 296 h 231394"/>
                <a:gd name="connsiteX28" fmla="*/ 185221 w 243546"/>
                <a:gd name="connsiteY28" fmla="*/ 763 h 231394"/>
                <a:gd name="connsiteX29" fmla="*/ 187672 w 243546"/>
                <a:gd name="connsiteY29" fmla="*/ 1927 h 231394"/>
                <a:gd name="connsiteX30" fmla="*/ 191284 w 243546"/>
                <a:gd name="connsiteY30" fmla="*/ 4743 h 231394"/>
                <a:gd name="connsiteX31" fmla="*/ 193437 w 243546"/>
                <a:gd name="connsiteY31" fmla="*/ 7467 h 231394"/>
                <a:gd name="connsiteX32" fmla="*/ 194494 w 243546"/>
                <a:gd name="connsiteY32" fmla="*/ 9462 h 231394"/>
                <a:gd name="connsiteX33" fmla="*/ 194768 w 243546"/>
                <a:gd name="connsiteY33" fmla="*/ 10228 h 231394"/>
                <a:gd name="connsiteX34" fmla="*/ 194270 w 243546"/>
                <a:gd name="connsiteY34" fmla="*/ 10692 h 231394"/>
                <a:gd name="connsiteX35" fmla="*/ 191563 w 243546"/>
                <a:gd name="connsiteY35" fmla="*/ 9646 h 231394"/>
                <a:gd name="connsiteX36" fmla="*/ 188683 w 243546"/>
                <a:gd name="connsiteY36" fmla="*/ 8480 h 231394"/>
                <a:gd name="connsiteX37" fmla="*/ 185180 w 243546"/>
                <a:gd name="connsiteY37" fmla="*/ 7129 h 231394"/>
                <a:gd name="connsiteX38" fmla="*/ 183268 w 243546"/>
                <a:gd name="connsiteY38" fmla="*/ 6505 h 231394"/>
                <a:gd name="connsiteX39" fmla="*/ 182283 w 243546"/>
                <a:gd name="connsiteY39" fmla="*/ 6200 h 231394"/>
                <a:gd name="connsiteX40" fmla="*/ 181293 w 243546"/>
                <a:gd name="connsiteY40" fmla="*/ 5940 h 231394"/>
                <a:gd name="connsiteX41" fmla="*/ 176855 w 243546"/>
                <a:gd name="connsiteY41" fmla="*/ 4895 h 231394"/>
                <a:gd name="connsiteX42" fmla="*/ 174309 w 243546"/>
                <a:gd name="connsiteY42" fmla="*/ 5306 h 231394"/>
                <a:gd name="connsiteX43" fmla="*/ 171985 w 243546"/>
                <a:gd name="connsiteY43" fmla="*/ 6724 h 231394"/>
                <a:gd name="connsiteX44" fmla="*/ 170174 w 243546"/>
                <a:gd name="connsiteY44" fmla="*/ 8880 h 231394"/>
                <a:gd name="connsiteX45" fmla="*/ 169524 w 243546"/>
                <a:gd name="connsiteY45" fmla="*/ 10180 h 231394"/>
                <a:gd name="connsiteX46" fmla="*/ 169226 w 243546"/>
                <a:gd name="connsiteY46" fmla="*/ 10835 h 231394"/>
                <a:gd name="connsiteX47" fmla="*/ 169080 w 243546"/>
                <a:gd name="connsiteY47" fmla="*/ 11160 h 231394"/>
                <a:gd name="connsiteX48" fmla="*/ 169009 w 243546"/>
                <a:gd name="connsiteY48" fmla="*/ 11327 h 231394"/>
                <a:gd name="connsiteX49" fmla="*/ 168973 w 243546"/>
                <a:gd name="connsiteY49" fmla="*/ 11402 h 231394"/>
                <a:gd name="connsiteX50" fmla="*/ 168956 w 243546"/>
                <a:gd name="connsiteY50" fmla="*/ 11442 h 231394"/>
                <a:gd name="connsiteX51" fmla="*/ 168945 w 243546"/>
                <a:gd name="connsiteY51" fmla="*/ 11467 h 231394"/>
                <a:gd name="connsiteX52" fmla="*/ 168856 w 243546"/>
                <a:gd name="connsiteY52" fmla="*/ 11604 h 231394"/>
                <a:gd name="connsiteX53" fmla="*/ 167578 w 243546"/>
                <a:gd name="connsiteY53" fmla="*/ 14423 h 231394"/>
                <a:gd name="connsiteX54" fmla="*/ 165410 w 243546"/>
                <a:gd name="connsiteY54" fmla="*/ 17262 h 231394"/>
                <a:gd name="connsiteX55" fmla="*/ 162595 w 243546"/>
                <a:gd name="connsiteY55" fmla="*/ 19583 h 231394"/>
                <a:gd name="connsiteX56" fmla="*/ 159272 w 243546"/>
                <a:gd name="connsiteY56" fmla="*/ 21191 h 231394"/>
                <a:gd name="connsiteX57" fmla="*/ 152352 w 243546"/>
                <a:gd name="connsiteY57" fmla="*/ 21432 h 231394"/>
                <a:gd name="connsiteX58" fmla="*/ 149450 w 243546"/>
                <a:gd name="connsiteY58" fmla="*/ 20442 h 231394"/>
                <a:gd name="connsiteX59" fmla="*/ 147038 w 243546"/>
                <a:gd name="connsiteY59" fmla="*/ 19127 h 231394"/>
                <a:gd name="connsiteX60" fmla="*/ 143514 w 243546"/>
                <a:gd name="connsiteY60" fmla="*/ 16140 h 231394"/>
                <a:gd name="connsiteX61" fmla="*/ 141379 w 243546"/>
                <a:gd name="connsiteY61" fmla="*/ 13404 h 231394"/>
                <a:gd name="connsiteX62" fmla="*/ 243547 w 243546"/>
                <a:gd name="connsiteY62" fmla="*/ 173334 h 231394"/>
                <a:gd name="connsiteX63" fmla="*/ 243547 w 243546"/>
                <a:gd name="connsiteY63" fmla="*/ 231395 h 231394"/>
                <a:gd name="connsiteX64" fmla="*/ 0 w 243546"/>
                <a:gd name="connsiteY64" fmla="*/ 231395 h 231394"/>
                <a:gd name="connsiteX65" fmla="*/ 0 w 243546"/>
                <a:gd name="connsiteY65" fmla="*/ 173334 h 231394"/>
                <a:gd name="connsiteX66" fmla="*/ 16590 w 243546"/>
                <a:gd name="connsiteY66" fmla="*/ 173334 h 231394"/>
                <a:gd name="connsiteX67" fmla="*/ 16590 w 243546"/>
                <a:gd name="connsiteY67" fmla="*/ 108113 h 231394"/>
                <a:gd name="connsiteX68" fmla="*/ 63340 w 243546"/>
                <a:gd name="connsiteY68" fmla="*/ 75312 h 231394"/>
                <a:gd name="connsiteX69" fmla="*/ 63340 w 243546"/>
                <a:gd name="connsiteY69" fmla="*/ 108113 h 231394"/>
                <a:gd name="connsiteX70" fmla="*/ 110083 w 243546"/>
                <a:gd name="connsiteY70" fmla="*/ 75312 h 231394"/>
                <a:gd name="connsiteX71" fmla="*/ 110083 w 243546"/>
                <a:gd name="connsiteY71" fmla="*/ 108113 h 231394"/>
                <a:gd name="connsiteX72" fmla="*/ 156835 w 243546"/>
                <a:gd name="connsiteY72" fmla="*/ 75312 h 231394"/>
                <a:gd name="connsiteX73" fmla="*/ 156835 w 243546"/>
                <a:gd name="connsiteY73" fmla="*/ 139784 h 231394"/>
                <a:gd name="connsiteX74" fmla="*/ 172965 w 243546"/>
                <a:gd name="connsiteY74" fmla="*/ 139784 h 231394"/>
                <a:gd name="connsiteX75" fmla="*/ 181725 w 243546"/>
                <a:gd name="connsiteY75" fmla="*/ 25738 h 231394"/>
                <a:gd name="connsiteX76" fmla="*/ 208462 w 243546"/>
                <a:gd name="connsiteY76" fmla="*/ 25738 h 231394"/>
                <a:gd name="connsiteX77" fmla="*/ 216130 w 243546"/>
                <a:gd name="connsiteY77" fmla="*/ 139784 h 231394"/>
                <a:gd name="connsiteX78" fmla="*/ 234118 w 243546"/>
                <a:gd name="connsiteY78" fmla="*/ 139784 h 231394"/>
                <a:gd name="connsiteX79" fmla="*/ 234118 w 243546"/>
                <a:gd name="connsiteY79" fmla="*/ 173339 h 231394"/>
                <a:gd name="connsiteX80" fmla="*/ 243546 w 243546"/>
                <a:gd name="connsiteY80" fmla="*/ 173339 h 231394"/>
                <a:gd name="connsiteX81" fmla="*/ 243546 w 243546"/>
                <a:gd name="connsiteY81" fmla="*/ 173334 h 231394"/>
                <a:gd name="connsiteX82" fmla="*/ 76345 w 243546"/>
                <a:gd name="connsiteY82" fmla="*/ 148262 h 231394"/>
                <a:gd name="connsiteX83" fmla="*/ 39590 w 243546"/>
                <a:gd name="connsiteY83" fmla="*/ 148262 h 231394"/>
                <a:gd name="connsiteX84" fmla="*/ 39590 w 243546"/>
                <a:gd name="connsiteY84" fmla="*/ 182192 h 231394"/>
                <a:gd name="connsiteX85" fmla="*/ 76345 w 243546"/>
                <a:gd name="connsiteY85" fmla="*/ 182192 h 231394"/>
                <a:gd name="connsiteX86" fmla="*/ 76345 w 243546"/>
                <a:gd name="connsiteY86" fmla="*/ 148262 h 231394"/>
                <a:gd name="connsiteX87" fmla="*/ 139679 w 243546"/>
                <a:gd name="connsiteY87" fmla="*/ 148262 h 231394"/>
                <a:gd name="connsiteX88" fmla="*/ 102923 w 243546"/>
                <a:gd name="connsiteY88" fmla="*/ 148262 h 231394"/>
                <a:gd name="connsiteX89" fmla="*/ 102923 w 243546"/>
                <a:gd name="connsiteY89" fmla="*/ 182192 h 231394"/>
                <a:gd name="connsiteX90" fmla="*/ 139679 w 243546"/>
                <a:gd name="connsiteY90" fmla="*/ 182192 h 231394"/>
                <a:gd name="connsiteX91" fmla="*/ 139679 w 243546"/>
                <a:gd name="connsiteY91" fmla="*/ 148262 h 231394"/>
                <a:gd name="connsiteX92" fmla="*/ 203809 w 243546"/>
                <a:gd name="connsiteY92" fmla="*/ 148262 h 231394"/>
                <a:gd name="connsiteX93" fmla="*/ 167054 w 243546"/>
                <a:gd name="connsiteY93" fmla="*/ 148262 h 231394"/>
                <a:gd name="connsiteX94" fmla="*/ 167054 w 243546"/>
                <a:gd name="connsiteY94" fmla="*/ 182192 h 231394"/>
                <a:gd name="connsiteX95" fmla="*/ 203809 w 243546"/>
                <a:gd name="connsiteY95" fmla="*/ 182192 h 231394"/>
                <a:gd name="connsiteX96" fmla="*/ 203809 w 243546"/>
                <a:gd name="connsiteY96" fmla="*/ 148262 h 231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</a:cxnLst>
              <a:rect l="l" t="t" r="r" b="b"/>
              <a:pathLst>
                <a:path w="243546" h="231394">
                  <a:moveTo>
                    <a:pt x="141379" y="13404"/>
                  </a:moveTo>
                  <a:cubicBezTo>
                    <a:pt x="140333" y="11790"/>
                    <a:pt x="139997" y="10700"/>
                    <a:pt x="139997" y="10700"/>
                  </a:cubicBezTo>
                  <a:lnTo>
                    <a:pt x="140496" y="10241"/>
                  </a:lnTo>
                  <a:cubicBezTo>
                    <a:pt x="140496" y="10241"/>
                    <a:pt x="141465" y="10644"/>
                    <a:pt x="143159" y="11338"/>
                  </a:cubicBezTo>
                  <a:cubicBezTo>
                    <a:pt x="143958" y="11657"/>
                    <a:pt x="144937" y="12048"/>
                    <a:pt x="146059" y="12490"/>
                  </a:cubicBezTo>
                  <a:cubicBezTo>
                    <a:pt x="147164" y="12890"/>
                    <a:pt x="148366" y="13357"/>
                    <a:pt x="149655" y="13670"/>
                  </a:cubicBezTo>
                  <a:cubicBezTo>
                    <a:pt x="150290" y="13866"/>
                    <a:pt x="150936" y="14062"/>
                    <a:pt x="151605" y="14137"/>
                  </a:cubicBezTo>
                  <a:cubicBezTo>
                    <a:pt x="151941" y="14182"/>
                    <a:pt x="152261" y="14274"/>
                    <a:pt x="152594" y="14336"/>
                  </a:cubicBezTo>
                  <a:cubicBezTo>
                    <a:pt x="152925" y="14358"/>
                    <a:pt x="153256" y="14369"/>
                    <a:pt x="153585" y="14411"/>
                  </a:cubicBezTo>
                  <a:cubicBezTo>
                    <a:pt x="154916" y="14590"/>
                    <a:pt x="156140" y="14445"/>
                    <a:pt x="157483" y="14375"/>
                  </a:cubicBezTo>
                  <a:cubicBezTo>
                    <a:pt x="158105" y="14146"/>
                    <a:pt x="158797" y="14082"/>
                    <a:pt x="159474" y="13790"/>
                  </a:cubicBezTo>
                  <a:cubicBezTo>
                    <a:pt x="160095" y="13424"/>
                    <a:pt x="160906" y="13211"/>
                    <a:pt x="161482" y="12741"/>
                  </a:cubicBezTo>
                  <a:cubicBezTo>
                    <a:pt x="161787" y="12532"/>
                    <a:pt x="162104" y="12314"/>
                    <a:pt x="162444" y="12098"/>
                  </a:cubicBezTo>
                  <a:cubicBezTo>
                    <a:pt x="162796" y="11900"/>
                    <a:pt x="163172" y="11743"/>
                    <a:pt x="163546" y="11337"/>
                  </a:cubicBezTo>
                  <a:lnTo>
                    <a:pt x="165918" y="9346"/>
                  </a:lnTo>
                  <a:cubicBezTo>
                    <a:pt x="165940" y="9316"/>
                    <a:pt x="165779" y="9550"/>
                    <a:pt x="165856" y="9441"/>
                  </a:cubicBezTo>
                  <a:lnTo>
                    <a:pt x="165873" y="9424"/>
                  </a:lnTo>
                  <a:lnTo>
                    <a:pt x="165913" y="9388"/>
                  </a:lnTo>
                  <a:lnTo>
                    <a:pt x="165991" y="9321"/>
                  </a:lnTo>
                  <a:lnTo>
                    <a:pt x="166147" y="9182"/>
                  </a:lnTo>
                  <a:lnTo>
                    <a:pt x="166460" y="8902"/>
                  </a:lnTo>
                  <a:lnTo>
                    <a:pt x="167082" y="8357"/>
                  </a:lnTo>
                  <a:lnTo>
                    <a:pt x="168256" y="7244"/>
                  </a:lnTo>
                  <a:cubicBezTo>
                    <a:pt x="168994" y="6483"/>
                    <a:pt x="169923" y="5890"/>
                    <a:pt x="170667" y="5157"/>
                  </a:cubicBezTo>
                  <a:cubicBezTo>
                    <a:pt x="171400" y="4399"/>
                    <a:pt x="172385" y="3935"/>
                    <a:pt x="173168" y="3199"/>
                  </a:cubicBezTo>
                  <a:cubicBezTo>
                    <a:pt x="174006" y="2539"/>
                    <a:pt x="174986" y="2044"/>
                    <a:pt x="175931" y="1404"/>
                  </a:cubicBezTo>
                  <a:cubicBezTo>
                    <a:pt x="177917" y="469"/>
                    <a:pt x="180237" y="-224"/>
                    <a:pt x="182315" y="67"/>
                  </a:cubicBezTo>
                  <a:cubicBezTo>
                    <a:pt x="182836" y="123"/>
                    <a:pt x="183342" y="204"/>
                    <a:pt x="183839" y="296"/>
                  </a:cubicBezTo>
                  <a:cubicBezTo>
                    <a:pt x="184321" y="430"/>
                    <a:pt x="184773" y="596"/>
                    <a:pt x="185221" y="763"/>
                  </a:cubicBezTo>
                  <a:cubicBezTo>
                    <a:pt x="186138" y="1066"/>
                    <a:pt x="186927" y="1499"/>
                    <a:pt x="187672" y="1927"/>
                  </a:cubicBezTo>
                  <a:cubicBezTo>
                    <a:pt x="189158" y="2786"/>
                    <a:pt x="190340" y="3781"/>
                    <a:pt x="191284" y="4743"/>
                  </a:cubicBezTo>
                  <a:cubicBezTo>
                    <a:pt x="192223" y="5708"/>
                    <a:pt x="192929" y="6648"/>
                    <a:pt x="193437" y="7467"/>
                  </a:cubicBezTo>
                  <a:cubicBezTo>
                    <a:pt x="193970" y="8269"/>
                    <a:pt x="194277" y="8978"/>
                    <a:pt x="194494" y="9462"/>
                  </a:cubicBezTo>
                  <a:cubicBezTo>
                    <a:pt x="194674" y="9960"/>
                    <a:pt x="194768" y="10228"/>
                    <a:pt x="194768" y="10228"/>
                  </a:cubicBezTo>
                  <a:lnTo>
                    <a:pt x="194270" y="10692"/>
                  </a:lnTo>
                  <a:cubicBezTo>
                    <a:pt x="194270" y="10692"/>
                    <a:pt x="193203" y="10331"/>
                    <a:pt x="191563" y="9646"/>
                  </a:cubicBezTo>
                  <a:cubicBezTo>
                    <a:pt x="190764" y="9327"/>
                    <a:pt x="189795" y="8928"/>
                    <a:pt x="188683" y="8480"/>
                  </a:cubicBezTo>
                  <a:cubicBezTo>
                    <a:pt x="187609" y="8038"/>
                    <a:pt x="186428" y="7551"/>
                    <a:pt x="185180" y="7129"/>
                  </a:cubicBezTo>
                  <a:cubicBezTo>
                    <a:pt x="184559" y="6900"/>
                    <a:pt x="183917" y="6662"/>
                    <a:pt x="183268" y="6505"/>
                  </a:cubicBezTo>
                  <a:cubicBezTo>
                    <a:pt x="182938" y="6424"/>
                    <a:pt x="182614" y="6295"/>
                    <a:pt x="182283" y="6200"/>
                  </a:cubicBezTo>
                  <a:cubicBezTo>
                    <a:pt x="181953" y="6133"/>
                    <a:pt x="181624" y="6049"/>
                    <a:pt x="181293" y="5940"/>
                  </a:cubicBezTo>
                  <a:cubicBezTo>
                    <a:pt x="179953" y="5504"/>
                    <a:pt x="178569" y="5073"/>
                    <a:pt x="176855" y="4895"/>
                  </a:cubicBezTo>
                  <a:cubicBezTo>
                    <a:pt x="176068" y="4998"/>
                    <a:pt x="175128" y="4965"/>
                    <a:pt x="174309" y="5306"/>
                  </a:cubicBezTo>
                  <a:cubicBezTo>
                    <a:pt x="173522" y="5706"/>
                    <a:pt x="172617" y="6013"/>
                    <a:pt x="171985" y="6724"/>
                  </a:cubicBezTo>
                  <a:cubicBezTo>
                    <a:pt x="171348" y="7409"/>
                    <a:pt x="170620" y="8008"/>
                    <a:pt x="170174" y="8880"/>
                  </a:cubicBezTo>
                  <a:lnTo>
                    <a:pt x="169524" y="10180"/>
                  </a:lnTo>
                  <a:lnTo>
                    <a:pt x="169226" y="10835"/>
                  </a:lnTo>
                  <a:lnTo>
                    <a:pt x="169080" y="11160"/>
                  </a:lnTo>
                  <a:lnTo>
                    <a:pt x="169009" y="11327"/>
                  </a:lnTo>
                  <a:lnTo>
                    <a:pt x="168973" y="11402"/>
                  </a:lnTo>
                  <a:lnTo>
                    <a:pt x="168956" y="11442"/>
                  </a:lnTo>
                  <a:lnTo>
                    <a:pt x="168945" y="11467"/>
                  </a:lnTo>
                  <a:cubicBezTo>
                    <a:pt x="169009" y="11372"/>
                    <a:pt x="168845" y="11618"/>
                    <a:pt x="168856" y="11604"/>
                  </a:cubicBezTo>
                  <a:lnTo>
                    <a:pt x="167578" y="14423"/>
                  </a:lnTo>
                  <a:cubicBezTo>
                    <a:pt x="167158" y="15332"/>
                    <a:pt x="166196" y="16358"/>
                    <a:pt x="165410" y="17262"/>
                  </a:cubicBezTo>
                  <a:cubicBezTo>
                    <a:pt x="164613" y="18246"/>
                    <a:pt x="163545" y="18811"/>
                    <a:pt x="162595" y="19583"/>
                  </a:cubicBezTo>
                  <a:cubicBezTo>
                    <a:pt x="161600" y="20282"/>
                    <a:pt x="160385" y="20685"/>
                    <a:pt x="159272" y="21191"/>
                  </a:cubicBezTo>
                  <a:cubicBezTo>
                    <a:pt x="156906" y="21867"/>
                    <a:pt x="154433" y="21988"/>
                    <a:pt x="152352" y="21432"/>
                  </a:cubicBezTo>
                  <a:cubicBezTo>
                    <a:pt x="151290" y="21197"/>
                    <a:pt x="150312" y="20889"/>
                    <a:pt x="149450" y="20442"/>
                  </a:cubicBezTo>
                  <a:cubicBezTo>
                    <a:pt x="148548" y="20061"/>
                    <a:pt x="147771" y="19586"/>
                    <a:pt x="147038" y="19127"/>
                  </a:cubicBezTo>
                  <a:cubicBezTo>
                    <a:pt x="145581" y="18163"/>
                    <a:pt x="144427" y="17141"/>
                    <a:pt x="143514" y="16140"/>
                  </a:cubicBezTo>
                  <a:cubicBezTo>
                    <a:pt x="142582" y="15172"/>
                    <a:pt x="141892" y="14215"/>
                    <a:pt x="141379" y="13404"/>
                  </a:cubicBezTo>
                  <a:close/>
                  <a:moveTo>
                    <a:pt x="243547" y="173334"/>
                  </a:moveTo>
                  <a:lnTo>
                    <a:pt x="243547" y="231395"/>
                  </a:lnTo>
                  <a:lnTo>
                    <a:pt x="0" y="231395"/>
                  </a:lnTo>
                  <a:lnTo>
                    <a:pt x="0" y="173334"/>
                  </a:lnTo>
                  <a:lnTo>
                    <a:pt x="16590" y="173334"/>
                  </a:lnTo>
                  <a:lnTo>
                    <a:pt x="16590" y="108113"/>
                  </a:lnTo>
                  <a:lnTo>
                    <a:pt x="63340" y="75312"/>
                  </a:lnTo>
                  <a:lnTo>
                    <a:pt x="63340" y="108113"/>
                  </a:lnTo>
                  <a:lnTo>
                    <a:pt x="110083" y="75312"/>
                  </a:lnTo>
                  <a:lnTo>
                    <a:pt x="110083" y="108113"/>
                  </a:lnTo>
                  <a:lnTo>
                    <a:pt x="156835" y="75312"/>
                  </a:lnTo>
                  <a:lnTo>
                    <a:pt x="156835" y="139784"/>
                  </a:lnTo>
                  <a:lnTo>
                    <a:pt x="172965" y="139784"/>
                  </a:lnTo>
                  <a:lnTo>
                    <a:pt x="181725" y="25738"/>
                  </a:lnTo>
                  <a:lnTo>
                    <a:pt x="208462" y="25738"/>
                  </a:lnTo>
                  <a:lnTo>
                    <a:pt x="216130" y="139784"/>
                  </a:lnTo>
                  <a:lnTo>
                    <a:pt x="234118" y="139784"/>
                  </a:lnTo>
                  <a:lnTo>
                    <a:pt x="234118" y="173339"/>
                  </a:lnTo>
                  <a:lnTo>
                    <a:pt x="243546" y="173339"/>
                  </a:lnTo>
                  <a:lnTo>
                    <a:pt x="243546" y="173334"/>
                  </a:lnTo>
                  <a:close/>
                  <a:moveTo>
                    <a:pt x="76345" y="148262"/>
                  </a:moveTo>
                  <a:lnTo>
                    <a:pt x="39590" y="148262"/>
                  </a:lnTo>
                  <a:lnTo>
                    <a:pt x="39590" y="182192"/>
                  </a:lnTo>
                  <a:lnTo>
                    <a:pt x="76345" y="182192"/>
                  </a:lnTo>
                  <a:lnTo>
                    <a:pt x="76345" y="148262"/>
                  </a:lnTo>
                  <a:close/>
                  <a:moveTo>
                    <a:pt x="139679" y="148262"/>
                  </a:moveTo>
                  <a:lnTo>
                    <a:pt x="102923" y="148262"/>
                  </a:lnTo>
                  <a:lnTo>
                    <a:pt x="102923" y="182192"/>
                  </a:lnTo>
                  <a:lnTo>
                    <a:pt x="139679" y="182192"/>
                  </a:lnTo>
                  <a:lnTo>
                    <a:pt x="139679" y="148262"/>
                  </a:lnTo>
                  <a:close/>
                  <a:moveTo>
                    <a:pt x="203809" y="148262"/>
                  </a:moveTo>
                  <a:lnTo>
                    <a:pt x="167054" y="148262"/>
                  </a:lnTo>
                  <a:lnTo>
                    <a:pt x="167054" y="182192"/>
                  </a:lnTo>
                  <a:lnTo>
                    <a:pt x="203809" y="182192"/>
                  </a:lnTo>
                  <a:lnTo>
                    <a:pt x="203809" y="148262"/>
                  </a:lnTo>
                  <a:close/>
                </a:path>
              </a:pathLst>
            </a:custGeom>
            <a:solidFill>
              <a:schemeClr val="accent6"/>
            </a:solidFill>
            <a:ln w="4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800"/>
            </a:p>
          </p:txBody>
        </p:sp>
      </p:grpSp>
      <p:sp>
        <p:nvSpPr>
          <p:cNvPr id="93" name="Text Placeholder 11">
            <a:extLst>
              <a:ext uri="{FF2B5EF4-FFF2-40B4-BE49-F238E27FC236}">
                <a16:creationId xmlns:a16="http://schemas.microsoft.com/office/drawing/2014/main" id="{6C70D29B-797A-1947-809A-D70512A5B52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4620047" y="6130509"/>
            <a:ext cx="4388894" cy="2842714"/>
          </a:xfrm>
          <a:prstGeom prst="roundRect">
            <a:avLst>
              <a:gd name="adj" fmla="val 0"/>
            </a:avLst>
          </a:prstGeom>
          <a:noFill/>
          <a:effectLst/>
        </p:spPr>
        <p:txBody>
          <a:bodyPr tIns="46800">
            <a:normAutofit/>
          </a:bodyPr>
          <a:lstStyle>
            <a:lvl1pPr marL="410400" indent="-338400" algn="l">
              <a:lnSpc>
                <a:spcPct val="140000"/>
              </a:lnSpc>
              <a:spcBef>
                <a:spcPts val="800"/>
              </a:spcBef>
              <a:buClr>
                <a:schemeClr val="accent1"/>
              </a:buClr>
              <a:buSzPct val="88000"/>
              <a:buFont typeface=".Hiragino Kaku Gothic Interface W3"/>
              <a:buChar char="⎪"/>
              <a:defRPr sz="2800" b="0" i="0" baseline="300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65300" indent="-1989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2000"/>
              <a:buFont typeface="System Font Regular"/>
              <a:buChar char="⁃"/>
              <a:defRPr lang="en-US" sz="2400" b="0" i="0" kern="1200" baseline="30000" dirty="0" smtClean="0">
                <a:solidFill>
                  <a:schemeClr val="tx2">
                    <a:alpha val="86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2514600" indent="-685800">
              <a:buFont typeface="Arial" panose="020B0604020202020204" pitchFamily="34" charset="0"/>
              <a:buChar char="•"/>
              <a:defRPr/>
            </a:lvl3pPr>
            <a:lvl4pPr marL="3314700" indent="-571500">
              <a:buFont typeface="Arial" panose="020B0604020202020204" pitchFamily="34" charset="0"/>
              <a:buChar char="•"/>
              <a:defRPr/>
            </a:lvl4pPr>
            <a:lvl5pPr marL="4229100" indent="-5715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First Item</a:t>
            </a:r>
          </a:p>
          <a:p>
            <a:pPr lvl="1"/>
            <a:r>
              <a:rPr lang="en-US" dirty="0"/>
              <a:t>2nd Item</a:t>
            </a:r>
          </a:p>
          <a:p>
            <a:pPr lvl="0"/>
            <a:endParaRPr lang="en-US" dirty="0"/>
          </a:p>
        </p:txBody>
      </p:sp>
      <p:grpSp>
        <p:nvGrpSpPr>
          <p:cNvPr id="59" name="Graphic 57">
            <a:extLst>
              <a:ext uri="{FF2B5EF4-FFF2-40B4-BE49-F238E27FC236}">
                <a16:creationId xmlns:a16="http://schemas.microsoft.com/office/drawing/2014/main" id="{C5F00AC4-3AD3-2140-9C57-00A050688CB3}"/>
              </a:ext>
            </a:extLst>
          </p:cNvPr>
          <p:cNvGrpSpPr/>
          <p:nvPr/>
        </p:nvGrpSpPr>
        <p:grpSpPr>
          <a:xfrm>
            <a:off x="18006606" y="5172864"/>
            <a:ext cx="753600" cy="753600"/>
            <a:chOff x="9003303" y="2704092"/>
            <a:chExt cx="376800" cy="376800"/>
          </a:xfrm>
        </p:grpSpPr>
        <p:grpSp>
          <p:nvGrpSpPr>
            <p:cNvPr id="60" name="Graphic 57">
              <a:extLst>
                <a:ext uri="{FF2B5EF4-FFF2-40B4-BE49-F238E27FC236}">
                  <a16:creationId xmlns:a16="http://schemas.microsoft.com/office/drawing/2014/main" id="{C5F00AC4-3AD3-2140-9C57-00A050688CB3}"/>
                </a:ext>
              </a:extLst>
            </p:cNvPr>
            <p:cNvGrpSpPr/>
            <p:nvPr/>
          </p:nvGrpSpPr>
          <p:grpSpPr>
            <a:xfrm>
              <a:off x="9003303" y="2776985"/>
              <a:ext cx="376598" cy="230811"/>
              <a:chOff x="9003303" y="2776985"/>
              <a:chExt cx="376598" cy="230811"/>
            </a:xfrm>
            <a:solidFill>
              <a:srgbClr val="5F8ECA"/>
            </a:solidFill>
          </p:grpSpPr>
          <p:sp>
            <p:nvSpPr>
              <p:cNvPr id="61" name="Freeform 60">
                <a:extLst>
                  <a:ext uri="{FF2B5EF4-FFF2-40B4-BE49-F238E27FC236}">
                    <a16:creationId xmlns:a16="http://schemas.microsoft.com/office/drawing/2014/main" id="{BA3621F9-9E44-1D46-97EC-E4C2B8DEEEAE}"/>
                  </a:ext>
                </a:extLst>
              </p:cNvPr>
              <p:cNvSpPr/>
              <p:nvPr/>
            </p:nvSpPr>
            <p:spPr>
              <a:xfrm>
                <a:off x="9087901" y="2941625"/>
                <a:ext cx="66180" cy="66171"/>
              </a:xfrm>
              <a:custGeom>
                <a:avLst/>
                <a:gdLst>
                  <a:gd name="connsiteX0" fmla="*/ 33089 w 66180"/>
                  <a:gd name="connsiteY0" fmla="*/ 0 h 66171"/>
                  <a:gd name="connsiteX1" fmla="*/ 0 w 66180"/>
                  <a:gd name="connsiteY1" fmla="*/ 33085 h 66171"/>
                  <a:gd name="connsiteX2" fmla="*/ 33089 w 66180"/>
                  <a:gd name="connsiteY2" fmla="*/ 66171 h 66171"/>
                  <a:gd name="connsiteX3" fmla="*/ 66181 w 66180"/>
                  <a:gd name="connsiteY3" fmla="*/ 33085 h 66171"/>
                  <a:gd name="connsiteX4" fmla="*/ 33089 w 66180"/>
                  <a:gd name="connsiteY4" fmla="*/ 0 h 66171"/>
                  <a:gd name="connsiteX5" fmla="*/ 33089 w 66180"/>
                  <a:gd name="connsiteY5" fmla="*/ 47469 h 66171"/>
                  <a:gd name="connsiteX6" fmla="*/ 18706 w 66180"/>
                  <a:gd name="connsiteY6" fmla="*/ 33085 h 66171"/>
                  <a:gd name="connsiteX7" fmla="*/ 33089 w 66180"/>
                  <a:gd name="connsiteY7" fmla="*/ 18701 h 66171"/>
                  <a:gd name="connsiteX8" fmla="*/ 47478 w 66180"/>
                  <a:gd name="connsiteY8" fmla="*/ 33085 h 66171"/>
                  <a:gd name="connsiteX9" fmla="*/ 33089 w 66180"/>
                  <a:gd name="connsiteY9" fmla="*/ 47469 h 661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6180" h="66171">
                    <a:moveTo>
                      <a:pt x="33089" y="0"/>
                    </a:moveTo>
                    <a:cubicBezTo>
                      <a:pt x="14812" y="0"/>
                      <a:pt x="0" y="14806"/>
                      <a:pt x="0" y="33085"/>
                    </a:cubicBezTo>
                    <a:cubicBezTo>
                      <a:pt x="0" y="51365"/>
                      <a:pt x="14812" y="66171"/>
                      <a:pt x="33089" y="66171"/>
                    </a:cubicBezTo>
                    <a:cubicBezTo>
                      <a:pt x="51373" y="66171"/>
                      <a:pt x="66181" y="51365"/>
                      <a:pt x="66181" y="33085"/>
                    </a:cubicBezTo>
                    <a:cubicBezTo>
                      <a:pt x="66181" y="14806"/>
                      <a:pt x="51373" y="0"/>
                      <a:pt x="33089" y="0"/>
                    </a:cubicBezTo>
                    <a:close/>
                    <a:moveTo>
                      <a:pt x="33089" y="47469"/>
                    </a:moveTo>
                    <a:cubicBezTo>
                      <a:pt x="25144" y="47469"/>
                      <a:pt x="18706" y="41030"/>
                      <a:pt x="18706" y="33085"/>
                    </a:cubicBezTo>
                    <a:cubicBezTo>
                      <a:pt x="18706" y="25136"/>
                      <a:pt x="25144" y="18701"/>
                      <a:pt x="33089" y="18701"/>
                    </a:cubicBezTo>
                    <a:cubicBezTo>
                      <a:pt x="41035" y="18701"/>
                      <a:pt x="47478" y="25136"/>
                      <a:pt x="47478" y="33085"/>
                    </a:cubicBezTo>
                    <a:cubicBezTo>
                      <a:pt x="47478" y="41030"/>
                      <a:pt x="41035" y="47469"/>
                      <a:pt x="33089" y="47469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1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800"/>
              </a:p>
            </p:txBody>
          </p:sp>
          <p:sp>
            <p:nvSpPr>
              <p:cNvPr id="62" name="Freeform 61">
                <a:extLst>
                  <a:ext uri="{FF2B5EF4-FFF2-40B4-BE49-F238E27FC236}">
                    <a16:creationId xmlns:a16="http://schemas.microsoft.com/office/drawing/2014/main" id="{E38C3DA5-22AD-2348-AF06-CDA2A86A664B}"/>
                  </a:ext>
                </a:extLst>
              </p:cNvPr>
              <p:cNvSpPr/>
              <p:nvPr/>
            </p:nvSpPr>
            <p:spPr>
              <a:xfrm>
                <a:off x="9262385" y="2941625"/>
                <a:ext cx="66179" cy="66171"/>
              </a:xfrm>
              <a:custGeom>
                <a:avLst/>
                <a:gdLst>
                  <a:gd name="connsiteX0" fmla="*/ 33088 w 66179"/>
                  <a:gd name="connsiteY0" fmla="*/ 0 h 66171"/>
                  <a:gd name="connsiteX1" fmla="*/ 0 w 66179"/>
                  <a:gd name="connsiteY1" fmla="*/ 33085 h 66171"/>
                  <a:gd name="connsiteX2" fmla="*/ 33088 w 66179"/>
                  <a:gd name="connsiteY2" fmla="*/ 66171 h 66171"/>
                  <a:gd name="connsiteX3" fmla="*/ 66180 w 66179"/>
                  <a:gd name="connsiteY3" fmla="*/ 33085 h 66171"/>
                  <a:gd name="connsiteX4" fmla="*/ 33088 w 66179"/>
                  <a:gd name="connsiteY4" fmla="*/ 0 h 66171"/>
                  <a:gd name="connsiteX5" fmla="*/ 33088 w 66179"/>
                  <a:gd name="connsiteY5" fmla="*/ 47469 h 66171"/>
                  <a:gd name="connsiteX6" fmla="*/ 18706 w 66179"/>
                  <a:gd name="connsiteY6" fmla="*/ 33085 h 66171"/>
                  <a:gd name="connsiteX7" fmla="*/ 33088 w 66179"/>
                  <a:gd name="connsiteY7" fmla="*/ 18701 h 66171"/>
                  <a:gd name="connsiteX8" fmla="*/ 47478 w 66179"/>
                  <a:gd name="connsiteY8" fmla="*/ 33085 h 66171"/>
                  <a:gd name="connsiteX9" fmla="*/ 33088 w 66179"/>
                  <a:gd name="connsiteY9" fmla="*/ 47469 h 661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6179" h="66171">
                    <a:moveTo>
                      <a:pt x="33088" y="0"/>
                    </a:moveTo>
                    <a:cubicBezTo>
                      <a:pt x="14811" y="0"/>
                      <a:pt x="0" y="14806"/>
                      <a:pt x="0" y="33085"/>
                    </a:cubicBezTo>
                    <a:cubicBezTo>
                      <a:pt x="0" y="51365"/>
                      <a:pt x="14811" y="66171"/>
                      <a:pt x="33088" y="66171"/>
                    </a:cubicBezTo>
                    <a:cubicBezTo>
                      <a:pt x="51373" y="66171"/>
                      <a:pt x="66180" y="51365"/>
                      <a:pt x="66180" y="33085"/>
                    </a:cubicBezTo>
                    <a:cubicBezTo>
                      <a:pt x="66180" y="14806"/>
                      <a:pt x="51373" y="0"/>
                      <a:pt x="33088" y="0"/>
                    </a:cubicBezTo>
                    <a:close/>
                    <a:moveTo>
                      <a:pt x="33088" y="47469"/>
                    </a:moveTo>
                    <a:cubicBezTo>
                      <a:pt x="25143" y="47469"/>
                      <a:pt x="18706" y="41030"/>
                      <a:pt x="18706" y="33085"/>
                    </a:cubicBezTo>
                    <a:cubicBezTo>
                      <a:pt x="18706" y="25136"/>
                      <a:pt x="25143" y="18701"/>
                      <a:pt x="33088" y="18701"/>
                    </a:cubicBezTo>
                    <a:cubicBezTo>
                      <a:pt x="41035" y="18701"/>
                      <a:pt x="47478" y="25136"/>
                      <a:pt x="47478" y="33085"/>
                    </a:cubicBezTo>
                    <a:cubicBezTo>
                      <a:pt x="47478" y="41030"/>
                      <a:pt x="41035" y="47469"/>
                      <a:pt x="33088" y="47469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1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800"/>
              </a:p>
            </p:txBody>
          </p:sp>
          <p:sp>
            <p:nvSpPr>
              <p:cNvPr id="64" name="Freeform 63">
                <a:extLst>
                  <a:ext uri="{FF2B5EF4-FFF2-40B4-BE49-F238E27FC236}">
                    <a16:creationId xmlns:a16="http://schemas.microsoft.com/office/drawing/2014/main" id="{B107E180-C738-0E4C-9266-C8A1E83960C3}"/>
                  </a:ext>
                </a:extLst>
              </p:cNvPr>
              <p:cNvSpPr/>
              <p:nvPr/>
            </p:nvSpPr>
            <p:spPr>
              <a:xfrm>
                <a:off x="9025036" y="2826475"/>
                <a:ext cx="133179" cy="21915"/>
              </a:xfrm>
              <a:custGeom>
                <a:avLst/>
                <a:gdLst>
                  <a:gd name="connsiteX0" fmla="*/ 133180 w 133179"/>
                  <a:gd name="connsiteY0" fmla="*/ 13486 h 21915"/>
                  <a:gd name="connsiteX1" fmla="*/ 124750 w 133179"/>
                  <a:gd name="connsiteY1" fmla="*/ 21916 h 21915"/>
                  <a:gd name="connsiteX2" fmla="*/ 8428 w 133179"/>
                  <a:gd name="connsiteY2" fmla="*/ 21916 h 21915"/>
                  <a:gd name="connsiteX3" fmla="*/ 0 w 133179"/>
                  <a:gd name="connsiteY3" fmla="*/ 13486 h 21915"/>
                  <a:gd name="connsiteX4" fmla="*/ 0 w 133179"/>
                  <a:gd name="connsiteY4" fmla="*/ 8428 h 21915"/>
                  <a:gd name="connsiteX5" fmla="*/ 8428 w 133179"/>
                  <a:gd name="connsiteY5" fmla="*/ 0 h 21915"/>
                  <a:gd name="connsiteX6" fmla="*/ 124750 w 133179"/>
                  <a:gd name="connsiteY6" fmla="*/ 0 h 21915"/>
                  <a:gd name="connsiteX7" fmla="*/ 133180 w 133179"/>
                  <a:gd name="connsiteY7" fmla="*/ 8428 h 21915"/>
                  <a:gd name="connsiteX8" fmla="*/ 133180 w 133179"/>
                  <a:gd name="connsiteY8" fmla="*/ 13486 h 219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3179" h="21915">
                    <a:moveTo>
                      <a:pt x="133180" y="13486"/>
                    </a:moveTo>
                    <a:cubicBezTo>
                      <a:pt x="133180" y="18123"/>
                      <a:pt x="129386" y="21916"/>
                      <a:pt x="124750" y="21916"/>
                    </a:cubicBezTo>
                    <a:lnTo>
                      <a:pt x="8428" y="21916"/>
                    </a:lnTo>
                    <a:cubicBezTo>
                      <a:pt x="3792" y="21916"/>
                      <a:pt x="0" y="18123"/>
                      <a:pt x="0" y="13486"/>
                    </a:cubicBezTo>
                    <a:lnTo>
                      <a:pt x="0" y="8428"/>
                    </a:lnTo>
                    <a:cubicBezTo>
                      <a:pt x="0" y="3793"/>
                      <a:pt x="3793" y="0"/>
                      <a:pt x="8428" y="0"/>
                    </a:cubicBezTo>
                    <a:lnTo>
                      <a:pt x="124750" y="0"/>
                    </a:lnTo>
                    <a:cubicBezTo>
                      <a:pt x="129387" y="0"/>
                      <a:pt x="133180" y="3793"/>
                      <a:pt x="133180" y="8428"/>
                    </a:cubicBezTo>
                    <a:lnTo>
                      <a:pt x="133180" y="13486"/>
                    </a:lnTo>
                    <a:close/>
                  </a:path>
                </a:pathLst>
              </a:custGeom>
              <a:solidFill>
                <a:schemeClr val="accent1"/>
              </a:solidFill>
              <a:ln w="91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800"/>
              </a:p>
            </p:txBody>
          </p:sp>
          <p:sp>
            <p:nvSpPr>
              <p:cNvPr id="65" name="Freeform 64">
                <a:extLst>
                  <a:ext uri="{FF2B5EF4-FFF2-40B4-BE49-F238E27FC236}">
                    <a16:creationId xmlns:a16="http://schemas.microsoft.com/office/drawing/2014/main" id="{EE4862FB-C6FD-1540-957A-D90EBF7F1C7E}"/>
                  </a:ext>
                </a:extLst>
              </p:cNvPr>
              <p:cNvSpPr/>
              <p:nvPr/>
            </p:nvSpPr>
            <p:spPr>
              <a:xfrm>
                <a:off x="9045534" y="2776985"/>
                <a:ext cx="334366" cy="199726"/>
              </a:xfrm>
              <a:custGeom>
                <a:avLst/>
                <a:gdLst>
                  <a:gd name="connsiteX0" fmla="*/ 314778 w 334366"/>
                  <a:gd name="connsiteY0" fmla="*/ 112327 h 199726"/>
                  <a:gd name="connsiteX1" fmla="*/ 290939 w 334366"/>
                  <a:gd name="connsiteY1" fmla="*/ 97989 h 199726"/>
                  <a:gd name="connsiteX2" fmla="*/ 275008 w 334366"/>
                  <a:gd name="connsiteY2" fmla="*/ 65735 h 199726"/>
                  <a:gd name="connsiteX3" fmla="*/ 247506 w 334366"/>
                  <a:gd name="connsiteY3" fmla="*/ 49006 h 199726"/>
                  <a:gd name="connsiteX4" fmla="*/ 225717 w 334366"/>
                  <a:gd name="connsiteY4" fmla="*/ 49006 h 199726"/>
                  <a:gd name="connsiteX5" fmla="*/ 222786 w 334366"/>
                  <a:gd name="connsiteY5" fmla="*/ 46118 h 199726"/>
                  <a:gd name="connsiteX6" fmla="*/ 222786 w 334366"/>
                  <a:gd name="connsiteY6" fmla="*/ 19067 h 199726"/>
                  <a:gd name="connsiteX7" fmla="*/ 204228 w 334366"/>
                  <a:gd name="connsiteY7" fmla="*/ 0 h 199726"/>
                  <a:gd name="connsiteX8" fmla="*/ 26653 w 334366"/>
                  <a:gd name="connsiteY8" fmla="*/ 0 h 199726"/>
                  <a:gd name="connsiteX9" fmla="*/ 0 w 334366"/>
                  <a:gd name="connsiteY9" fmla="*/ 19067 h 199726"/>
                  <a:gd name="connsiteX10" fmla="*/ 0 w 334366"/>
                  <a:gd name="connsiteY10" fmla="*/ 36019 h 199726"/>
                  <a:gd name="connsiteX11" fmla="*/ 4880 w 334366"/>
                  <a:gd name="connsiteY11" fmla="*/ 41061 h 199726"/>
                  <a:gd name="connsiteX12" fmla="*/ 104252 w 334366"/>
                  <a:gd name="connsiteY12" fmla="*/ 41061 h 199726"/>
                  <a:gd name="connsiteX13" fmla="*/ 121111 w 334366"/>
                  <a:gd name="connsiteY13" fmla="*/ 57919 h 199726"/>
                  <a:gd name="connsiteX14" fmla="*/ 121111 w 334366"/>
                  <a:gd name="connsiteY14" fmla="*/ 62977 h 199726"/>
                  <a:gd name="connsiteX15" fmla="*/ 104252 w 334366"/>
                  <a:gd name="connsiteY15" fmla="*/ 79834 h 199726"/>
                  <a:gd name="connsiteX16" fmla="*/ 4880 w 334366"/>
                  <a:gd name="connsiteY16" fmla="*/ 79834 h 199726"/>
                  <a:gd name="connsiteX17" fmla="*/ 0 w 334366"/>
                  <a:gd name="connsiteY17" fmla="*/ 84697 h 199726"/>
                  <a:gd name="connsiteX18" fmla="*/ 0 w 334366"/>
                  <a:gd name="connsiteY18" fmla="*/ 90526 h 199726"/>
                  <a:gd name="connsiteX19" fmla="*/ 6355 w 334366"/>
                  <a:gd name="connsiteY19" fmla="*/ 95160 h 199726"/>
                  <a:gd name="connsiteX20" fmla="*/ 73247 w 334366"/>
                  <a:gd name="connsiteY20" fmla="*/ 95160 h 199726"/>
                  <a:gd name="connsiteX21" fmla="*/ 90106 w 334366"/>
                  <a:gd name="connsiteY21" fmla="*/ 112018 h 199726"/>
                  <a:gd name="connsiteX22" fmla="*/ 90106 w 334366"/>
                  <a:gd name="connsiteY22" fmla="*/ 117076 h 199726"/>
                  <a:gd name="connsiteX23" fmla="*/ 73247 w 334366"/>
                  <a:gd name="connsiteY23" fmla="*/ 133933 h 199726"/>
                  <a:gd name="connsiteX24" fmla="*/ 7410 w 334366"/>
                  <a:gd name="connsiteY24" fmla="*/ 133933 h 199726"/>
                  <a:gd name="connsiteX25" fmla="*/ 0 w 334366"/>
                  <a:gd name="connsiteY25" fmla="*/ 139697 h 199726"/>
                  <a:gd name="connsiteX26" fmla="*/ 0 w 334366"/>
                  <a:gd name="connsiteY26" fmla="*/ 180659 h 199726"/>
                  <a:gd name="connsiteX27" fmla="*/ 19067 w 334366"/>
                  <a:gd name="connsiteY27" fmla="*/ 199726 h 199726"/>
                  <a:gd name="connsiteX28" fmla="*/ 29599 w 334366"/>
                  <a:gd name="connsiteY28" fmla="*/ 199726 h 199726"/>
                  <a:gd name="connsiteX29" fmla="*/ 32339 w 334366"/>
                  <a:gd name="connsiteY29" fmla="*/ 197727 h 199726"/>
                  <a:gd name="connsiteX30" fmla="*/ 75457 w 334366"/>
                  <a:gd name="connsiteY30" fmla="*/ 154615 h 199726"/>
                  <a:gd name="connsiteX31" fmla="*/ 118576 w 334366"/>
                  <a:gd name="connsiteY31" fmla="*/ 197727 h 199726"/>
                  <a:gd name="connsiteX32" fmla="*/ 120212 w 334366"/>
                  <a:gd name="connsiteY32" fmla="*/ 199726 h 199726"/>
                  <a:gd name="connsiteX33" fmla="*/ 205206 w 334366"/>
                  <a:gd name="connsiteY33" fmla="*/ 199726 h 199726"/>
                  <a:gd name="connsiteX34" fmla="*/ 206822 w 334366"/>
                  <a:gd name="connsiteY34" fmla="*/ 197727 h 199726"/>
                  <a:gd name="connsiteX35" fmla="*/ 249941 w 334366"/>
                  <a:gd name="connsiteY35" fmla="*/ 154615 h 199726"/>
                  <a:gd name="connsiteX36" fmla="*/ 293059 w 334366"/>
                  <a:gd name="connsiteY36" fmla="*/ 197727 h 199726"/>
                  <a:gd name="connsiteX37" fmla="*/ 294097 w 334366"/>
                  <a:gd name="connsiteY37" fmla="*/ 199726 h 199726"/>
                  <a:gd name="connsiteX38" fmla="*/ 315525 w 334366"/>
                  <a:gd name="connsiteY38" fmla="*/ 199726 h 199726"/>
                  <a:gd name="connsiteX39" fmla="*/ 334367 w 334366"/>
                  <a:gd name="connsiteY39" fmla="*/ 180885 h 199726"/>
                  <a:gd name="connsiteX40" fmla="*/ 334367 w 334366"/>
                  <a:gd name="connsiteY40" fmla="*/ 145090 h 199726"/>
                  <a:gd name="connsiteX41" fmla="*/ 314778 w 334366"/>
                  <a:gd name="connsiteY41" fmla="*/ 112327 h 199726"/>
                  <a:gd name="connsiteX42" fmla="*/ 278925 w 334366"/>
                  <a:gd name="connsiteY42" fmla="*/ 110651 h 199726"/>
                  <a:gd name="connsiteX43" fmla="*/ 225295 w 334366"/>
                  <a:gd name="connsiteY43" fmla="*/ 110651 h 199726"/>
                  <a:gd name="connsiteX44" fmla="*/ 222785 w 334366"/>
                  <a:gd name="connsiteY44" fmla="*/ 108493 h 199726"/>
                  <a:gd name="connsiteX45" fmla="*/ 222785 w 334366"/>
                  <a:gd name="connsiteY45" fmla="*/ 63819 h 199726"/>
                  <a:gd name="connsiteX46" fmla="*/ 225505 w 334366"/>
                  <a:gd name="connsiteY46" fmla="*/ 62103 h 199726"/>
                  <a:gd name="connsiteX47" fmla="*/ 240808 w 334366"/>
                  <a:gd name="connsiteY47" fmla="*/ 62103 h 199726"/>
                  <a:gd name="connsiteX48" fmla="*/ 265280 w 334366"/>
                  <a:gd name="connsiteY48" fmla="*/ 76989 h 199726"/>
                  <a:gd name="connsiteX49" fmla="*/ 279456 w 334366"/>
                  <a:gd name="connsiteY49" fmla="*/ 105689 h 199726"/>
                  <a:gd name="connsiteX50" fmla="*/ 281374 w 334366"/>
                  <a:gd name="connsiteY50" fmla="*/ 108790 h 199726"/>
                  <a:gd name="connsiteX51" fmla="*/ 278925 w 334366"/>
                  <a:gd name="connsiteY51" fmla="*/ 110651 h 1997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</a:cxnLst>
                <a:rect l="l" t="t" r="r" b="b"/>
                <a:pathLst>
                  <a:path w="334366" h="199726">
                    <a:moveTo>
                      <a:pt x="314778" y="112327"/>
                    </a:moveTo>
                    <a:cubicBezTo>
                      <a:pt x="302645" y="109173"/>
                      <a:pt x="295703" y="107190"/>
                      <a:pt x="290939" y="97989"/>
                    </a:cubicBezTo>
                    <a:lnTo>
                      <a:pt x="275008" y="65735"/>
                    </a:lnTo>
                    <a:cubicBezTo>
                      <a:pt x="270242" y="56535"/>
                      <a:pt x="257865" y="49006"/>
                      <a:pt x="247506" y="49006"/>
                    </a:cubicBezTo>
                    <a:lnTo>
                      <a:pt x="225717" y="49006"/>
                    </a:lnTo>
                    <a:cubicBezTo>
                      <a:pt x="225717" y="49006"/>
                      <a:pt x="222786" y="49067"/>
                      <a:pt x="222786" y="46118"/>
                    </a:cubicBezTo>
                    <a:cubicBezTo>
                      <a:pt x="222786" y="39355"/>
                      <a:pt x="222786" y="19067"/>
                      <a:pt x="222786" y="19067"/>
                    </a:cubicBezTo>
                    <a:cubicBezTo>
                      <a:pt x="222786" y="8580"/>
                      <a:pt x="216852" y="0"/>
                      <a:pt x="204228" y="0"/>
                    </a:cubicBezTo>
                    <a:lnTo>
                      <a:pt x="26653" y="0"/>
                    </a:lnTo>
                    <a:cubicBezTo>
                      <a:pt x="8580" y="0"/>
                      <a:pt x="0" y="8581"/>
                      <a:pt x="0" y="19067"/>
                    </a:cubicBezTo>
                    <a:lnTo>
                      <a:pt x="0" y="36019"/>
                    </a:lnTo>
                    <a:cubicBezTo>
                      <a:pt x="0" y="36019"/>
                      <a:pt x="0" y="41061"/>
                      <a:pt x="4880" y="41061"/>
                    </a:cubicBezTo>
                    <a:cubicBezTo>
                      <a:pt x="29723" y="41061"/>
                      <a:pt x="104252" y="41061"/>
                      <a:pt x="104252" y="41061"/>
                    </a:cubicBezTo>
                    <a:cubicBezTo>
                      <a:pt x="113548" y="41061"/>
                      <a:pt x="121111" y="48623"/>
                      <a:pt x="121111" y="57919"/>
                    </a:cubicBezTo>
                    <a:lnTo>
                      <a:pt x="121111" y="62977"/>
                    </a:lnTo>
                    <a:cubicBezTo>
                      <a:pt x="121111" y="72272"/>
                      <a:pt x="113548" y="79834"/>
                      <a:pt x="104252" y="79834"/>
                    </a:cubicBezTo>
                    <a:lnTo>
                      <a:pt x="4880" y="79834"/>
                    </a:lnTo>
                    <a:cubicBezTo>
                      <a:pt x="4880" y="79834"/>
                      <a:pt x="0" y="79429"/>
                      <a:pt x="0" y="84697"/>
                    </a:cubicBezTo>
                    <a:cubicBezTo>
                      <a:pt x="0" y="87313"/>
                      <a:pt x="0" y="89069"/>
                      <a:pt x="0" y="90526"/>
                    </a:cubicBezTo>
                    <a:cubicBezTo>
                      <a:pt x="0" y="95163"/>
                      <a:pt x="6355" y="95160"/>
                      <a:pt x="6355" y="95160"/>
                    </a:cubicBezTo>
                    <a:lnTo>
                      <a:pt x="73247" y="95160"/>
                    </a:lnTo>
                    <a:cubicBezTo>
                      <a:pt x="82543" y="95160"/>
                      <a:pt x="90106" y="102723"/>
                      <a:pt x="90106" y="112018"/>
                    </a:cubicBezTo>
                    <a:lnTo>
                      <a:pt x="90106" y="117076"/>
                    </a:lnTo>
                    <a:cubicBezTo>
                      <a:pt x="90106" y="126371"/>
                      <a:pt x="82543" y="133933"/>
                      <a:pt x="73247" y="133933"/>
                    </a:cubicBezTo>
                    <a:lnTo>
                      <a:pt x="7410" y="133933"/>
                    </a:lnTo>
                    <a:cubicBezTo>
                      <a:pt x="7410" y="133933"/>
                      <a:pt x="0" y="133796"/>
                      <a:pt x="0" y="139697"/>
                    </a:cubicBezTo>
                    <a:cubicBezTo>
                      <a:pt x="0" y="149938"/>
                      <a:pt x="0" y="180659"/>
                      <a:pt x="0" y="180659"/>
                    </a:cubicBezTo>
                    <a:cubicBezTo>
                      <a:pt x="0" y="191145"/>
                      <a:pt x="8580" y="199726"/>
                      <a:pt x="19067" y="199726"/>
                    </a:cubicBezTo>
                    <a:cubicBezTo>
                      <a:pt x="19067" y="199726"/>
                      <a:pt x="26966" y="199726"/>
                      <a:pt x="29599" y="199726"/>
                    </a:cubicBezTo>
                    <a:cubicBezTo>
                      <a:pt x="31987" y="199726"/>
                      <a:pt x="32339" y="198396"/>
                      <a:pt x="32339" y="197727"/>
                    </a:cubicBezTo>
                    <a:cubicBezTo>
                      <a:pt x="32339" y="173954"/>
                      <a:pt x="51683" y="154615"/>
                      <a:pt x="75457" y="154615"/>
                    </a:cubicBezTo>
                    <a:cubicBezTo>
                      <a:pt x="99234" y="154615"/>
                      <a:pt x="118576" y="173956"/>
                      <a:pt x="118576" y="197727"/>
                    </a:cubicBezTo>
                    <a:cubicBezTo>
                      <a:pt x="118576" y="198399"/>
                      <a:pt x="118386" y="199726"/>
                      <a:pt x="120212" y="199726"/>
                    </a:cubicBezTo>
                    <a:cubicBezTo>
                      <a:pt x="141089" y="199726"/>
                      <a:pt x="205206" y="199726"/>
                      <a:pt x="205206" y="199726"/>
                    </a:cubicBezTo>
                    <a:cubicBezTo>
                      <a:pt x="206891" y="199726"/>
                      <a:pt x="206822" y="198306"/>
                      <a:pt x="206822" y="197727"/>
                    </a:cubicBezTo>
                    <a:cubicBezTo>
                      <a:pt x="206822" y="173954"/>
                      <a:pt x="226165" y="154615"/>
                      <a:pt x="249941" y="154615"/>
                    </a:cubicBezTo>
                    <a:cubicBezTo>
                      <a:pt x="273716" y="154615"/>
                      <a:pt x="293059" y="173956"/>
                      <a:pt x="293059" y="197727"/>
                    </a:cubicBezTo>
                    <a:cubicBezTo>
                      <a:pt x="293059" y="198399"/>
                      <a:pt x="293042" y="199726"/>
                      <a:pt x="294097" y="199726"/>
                    </a:cubicBezTo>
                    <a:cubicBezTo>
                      <a:pt x="303669" y="199726"/>
                      <a:pt x="315525" y="199726"/>
                      <a:pt x="315525" y="199726"/>
                    </a:cubicBezTo>
                    <a:cubicBezTo>
                      <a:pt x="325889" y="199726"/>
                      <a:pt x="334367" y="191249"/>
                      <a:pt x="334367" y="180885"/>
                    </a:cubicBezTo>
                    <a:lnTo>
                      <a:pt x="334367" y="145090"/>
                    </a:lnTo>
                    <a:cubicBezTo>
                      <a:pt x="334368" y="114945"/>
                      <a:pt x="324850" y="114945"/>
                      <a:pt x="314778" y="112327"/>
                    </a:cubicBezTo>
                    <a:close/>
                    <a:moveTo>
                      <a:pt x="278925" y="110651"/>
                    </a:moveTo>
                    <a:cubicBezTo>
                      <a:pt x="278925" y="110651"/>
                      <a:pt x="238913" y="110651"/>
                      <a:pt x="225295" y="110651"/>
                    </a:cubicBezTo>
                    <a:cubicBezTo>
                      <a:pt x="223080" y="110651"/>
                      <a:pt x="222785" y="108493"/>
                      <a:pt x="222785" y="108493"/>
                    </a:cubicBezTo>
                    <a:lnTo>
                      <a:pt x="222785" y="63819"/>
                    </a:lnTo>
                    <a:cubicBezTo>
                      <a:pt x="222785" y="63819"/>
                      <a:pt x="222660" y="62103"/>
                      <a:pt x="225505" y="62103"/>
                    </a:cubicBezTo>
                    <a:cubicBezTo>
                      <a:pt x="229331" y="62103"/>
                      <a:pt x="240808" y="62103"/>
                      <a:pt x="240808" y="62103"/>
                    </a:cubicBezTo>
                    <a:cubicBezTo>
                      <a:pt x="250028" y="62103"/>
                      <a:pt x="261041" y="68803"/>
                      <a:pt x="265280" y="76989"/>
                    </a:cubicBezTo>
                    <a:lnTo>
                      <a:pt x="279456" y="105689"/>
                    </a:lnTo>
                    <a:cubicBezTo>
                      <a:pt x="280053" y="106845"/>
                      <a:pt x="280691" y="107870"/>
                      <a:pt x="281374" y="108790"/>
                    </a:cubicBezTo>
                    <a:cubicBezTo>
                      <a:pt x="281878" y="109464"/>
                      <a:pt x="281034" y="110651"/>
                      <a:pt x="278925" y="11065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1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800"/>
              </a:p>
            </p:txBody>
          </p:sp>
          <p:sp>
            <p:nvSpPr>
              <p:cNvPr id="66" name="Freeform 65">
                <a:extLst>
                  <a:ext uri="{FF2B5EF4-FFF2-40B4-BE49-F238E27FC236}">
                    <a16:creationId xmlns:a16="http://schemas.microsoft.com/office/drawing/2014/main" id="{5C807702-0BD6-C84F-B0A5-56D3EC932A9F}"/>
                  </a:ext>
                </a:extLst>
              </p:cNvPr>
              <p:cNvSpPr/>
              <p:nvPr/>
            </p:nvSpPr>
            <p:spPr>
              <a:xfrm>
                <a:off x="9003303" y="2880575"/>
                <a:ext cx="123907" cy="21915"/>
              </a:xfrm>
              <a:custGeom>
                <a:avLst/>
                <a:gdLst>
                  <a:gd name="connsiteX0" fmla="*/ 123907 w 123907"/>
                  <a:gd name="connsiteY0" fmla="*/ 13486 h 21915"/>
                  <a:gd name="connsiteX1" fmla="*/ 115479 w 123907"/>
                  <a:gd name="connsiteY1" fmla="*/ 21916 h 21915"/>
                  <a:gd name="connsiteX2" fmla="*/ 8428 w 123907"/>
                  <a:gd name="connsiteY2" fmla="*/ 21916 h 21915"/>
                  <a:gd name="connsiteX3" fmla="*/ 0 w 123907"/>
                  <a:gd name="connsiteY3" fmla="*/ 13486 h 21915"/>
                  <a:gd name="connsiteX4" fmla="*/ 0 w 123907"/>
                  <a:gd name="connsiteY4" fmla="*/ 8428 h 21915"/>
                  <a:gd name="connsiteX5" fmla="*/ 8428 w 123907"/>
                  <a:gd name="connsiteY5" fmla="*/ 0 h 21915"/>
                  <a:gd name="connsiteX6" fmla="*/ 115479 w 123907"/>
                  <a:gd name="connsiteY6" fmla="*/ 0 h 21915"/>
                  <a:gd name="connsiteX7" fmla="*/ 123907 w 123907"/>
                  <a:gd name="connsiteY7" fmla="*/ 8428 h 21915"/>
                  <a:gd name="connsiteX8" fmla="*/ 123907 w 123907"/>
                  <a:gd name="connsiteY8" fmla="*/ 13486 h 219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3907" h="21915">
                    <a:moveTo>
                      <a:pt x="123907" y="13486"/>
                    </a:moveTo>
                    <a:cubicBezTo>
                      <a:pt x="123907" y="18123"/>
                      <a:pt x="120114" y="21916"/>
                      <a:pt x="115479" y="21916"/>
                    </a:cubicBezTo>
                    <a:lnTo>
                      <a:pt x="8428" y="21916"/>
                    </a:lnTo>
                    <a:cubicBezTo>
                      <a:pt x="3792" y="21916"/>
                      <a:pt x="0" y="18123"/>
                      <a:pt x="0" y="13486"/>
                    </a:cubicBezTo>
                    <a:lnTo>
                      <a:pt x="0" y="8428"/>
                    </a:lnTo>
                    <a:cubicBezTo>
                      <a:pt x="0" y="3793"/>
                      <a:pt x="3793" y="0"/>
                      <a:pt x="8428" y="0"/>
                    </a:cubicBezTo>
                    <a:lnTo>
                      <a:pt x="115479" y="0"/>
                    </a:lnTo>
                    <a:cubicBezTo>
                      <a:pt x="120115" y="0"/>
                      <a:pt x="123907" y="3793"/>
                      <a:pt x="123907" y="8428"/>
                    </a:cubicBezTo>
                    <a:lnTo>
                      <a:pt x="123907" y="13486"/>
                    </a:lnTo>
                    <a:close/>
                  </a:path>
                </a:pathLst>
              </a:custGeom>
              <a:solidFill>
                <a:schemeClr val="accent1"/>
              </a:solidFill>
              <a:ln w="91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800"/>
              </a:p>
            </p:txBody>
          </p:sp>
        </p:grpSp>
      </p:grpSp>
      <p:sp>
        <p:nvSpPr>
          <p:cNvPr id="103" name="TextBox 102">
            <a:hlinkClick r:id="" action="ppaction://noaction"/>
            <a:extLst>
              <a:ext uri="{FF2B5EF4-FFF2-40B4-BE49-F238E27FC236}">
                <a16:creationId xmlns:a16="http://schemas.microsoft.com/office/drawing/2014/main" id="{44B77857-CA83-1244-AD0F-42D67F4B6009}"/>
              </a:ext>
            </a:extLst>
          </p:cNvPr>
          <p:cNvSpPr txBox="1"/>
          <p:nvPr/>
        </p:nvSpPr>
        <p:spPr>
          <a:xfrm>
            <a:off x="897570" y="9455104"/>
            <a:ext cx="34326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 dirty="0">
                <a:solidFill>
                  <a:schemeClr val="accent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Cost Structure</a:t>
            </a:r>
          </a:p>
        </p:txBody>
      </p: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BD62E8C7-55A3-4F4E-A0BB-40ACCFC6F075}"/>
              </a:ext>
            </a:extLst>
          </p:cNvPr>
          <p:cNvGrpSpPr/>
          <p:nvPr/>
        </p:nvGrpSpPr>
        <p:grpSpPr>
          <a:xfrm>
            <a:off x="12320116" y="9398483"/>
            <a:ext cx="11287328" cy="716478"/>
            <a:chOff x="7303396" y="654237"/>
            <a:chExt cx="2194447" cy="398356"/>
          </a:xfrm>
        </p:grpSpPr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8DCB5D96-752D-6641-B377-93D9E25A051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303397" y="1052593"/>
              <a:ext cx="2194446" cy="0"/>
            </a:xfrm>
            <a:prstGeom prst="line">
              <a:avLst/>
            </a:prstGeom>
            <a:ln>
              <a:solidFill>
                <a:schemeClr val="tx2">
                  <a:alpha val="1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Round Same Side Corner Rectangle 150">
              <a:hlinkClick r:id="" action="ppaction://noaction"/>
              <a:extLst>
                <a:ext uri="{FF2B5EF4-FFF2-40B4-BE49-F238E27FC236}">
                  <a16:creationId xmlns:a16="http://schemas.microsoft.com/office/drawing/2014/main" id="{29127B7D-43B1-0F44-B17A-CC31F7CA138A}"/>
                </a:ext>
              </a:extLst>
            </p:cNvPr>
            <p:cNvSpPr/>
            <p:nvPr userDrawn="1"/>
          </p:nvSpPr>
          <p:spPr>
            <a:xfrm>
              <a:off x="7303396" y="654237"/>
              <a:ext cx="2194447" cy="395369"/>
            </a:xfrm>
            <a:prstGeom prst="round2SameRect">
              <a:avLst>
                <a:gd name="adj1" fmla="val 16666"/>
                <a:gd name="adj2" fmla="val 0"/>
              </a:avLst>
            </a:prstGeom>
            <a:solidFill>
              <a:schemeClr val="tx2">
                <a:lumMod val="20000"/>
                <a:lumOff val="8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sp>
        <p:nvSpPr>
          <p:cNvPr id="177" name="Text Placeholder 11">
            <a:extLst>
              <a:ext uri="{FF2B5EF4-FFF2-40B4-BE49-F238E27FC236}">
                <a16:creationId xmlns:a16="http://schemas.microsoft.com/office/drawing/2014/main" id="{2A8904E9-D730-CE47-9371-B50B2528960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71524" y="10122124"/>
            <a:ext cx="11287320" cy="2979400"/>
          </a:xfrm>
          <a:prstGeom prst="roundRect">
            <a:avLst>
              <a:gd name="adj" fmla="val 0"/>
            </a:avLst>
          </a:prstGeom>
          <a:noFill/>
          <a:effectLst/>
        </p:spPr>
        <p:txBody>
          <a:bodyPr tIns="216000" numCol="2">
            <a:normAutofit/>
          </a:bodyPr>
          <a:lstStyle>
            <a:lvl1pPr marL="410400" indent="-338400" algn="l">
              <a:lnSpc>
                <a:spcPct val="140000"/>
              </a:lnSpc>
              <a:spcBef>
                <a:spcPts val="800"/>
              </a:spcBef>
              <a:buClr>
                <a:schemeClr val="accent1"/>
              </a:buClr>
              <a:buSzPct val="88000"/>
              <a:buFont typeface=".Hiragino Kaku Gothic Interface W3"/>
              <a:buChar char="⎪"/>
              <a:defRPr sz="2800" b="0" i="0" baseline="300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65300" indent="-1989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2000"/>
              <a:buFont typeface="System Font Regular"/>
              <a:buChar char="⁃"/>
              <a:defRPr lang="en-US" sz="2400" b="0" i="0" kern="1200" baseline="30000" dirty="0" smtClean="0">
                <a:solidFill>
                  <a:schemeClr val="tx2">
                    <a:alpha val="86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2514600" indent="-685800">
              <a:buFont typeface="Arial" panose="020B0604020202020204" pitchFamily="34" charset="0"/>
              <a:buChar char="•"/>
              <a:defRPr/>
            </a:lvl3pPr>
            <a:lvl4pPr marL="3314700" indent="-571500">
              <a:buFont typeface="Arial" panose="020B0604020202020204" pitchFamily="34" charset="0"/>
              <a:buChar char="•"/>
              <a:defRPr/>
            </a:lvl4pPr>
            <a:lvl5pPr marL="4229100" indent="-5715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First Item</a:t>
            </a:r>
          </a:p>
          <a:p>
            <a:pPr lvl="1"/>
            <a:r>
              <a:rPr lang="en-US" dirty="0"/>
              <a:t>2nd Item</a:t>
            </a:r>
          </a:p>
          <a:p>
            <a:pPr lvl="0"/>
            <a:endParaRPr lang="en-US" dirty="0"/>
          </a:p>
        </p:txBody>
      </p:sp>
      <p:sp>
        <p:nvSpPr>
          <p:cNvPr id="178" name="Text Placeholder 11">
            <a:extLst>
              <a:ext uri="{FF2B5EF4-FFF2-40B4-BE49-F238E27FC236}">
                <a16:creationId xmlns:a16="http://schemas.microsoft.com/office/drawing/2014/main" id="{D2609FD3-D915-F140-A258-78B41F474E0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2311884" y="10122124"/>
            <a:ext cx="11300592" cy="2979400"/>
          </a:xfrm>
          <a:prstGeom prst="roundRect">
            <a:avLst>
              <a:gd name="adj" fmla="val 0"/>
            </a:avLst>
          </a:prstGeom>
          <a:noFill/>
          <a:effectLst/>
        </p:spPr>
        <p:txBody>
          <a:bodyPr tIns="216000" numCol="2">
            <a:normAutofit/>
          </a:bodyPr>
          <a:lstStyle>
            <a:lvl1pPr marL="410400" indent="-338400" algn="l">
              <a:lnSpc>
                <a:spcPct val="140000"/>
              </a:lnSpc>
              <a:spcBef>
                <a:spcPts val="800"/>
              </a:spcBef>
              <a:buClr>
                <a:schemeClr val="accent2"/>
              </a:buClr>
              <a:buSzPct val="88000"/>
              <a:buFont typeface=".Hiragino Kaku Gothic Interface W3"/>
              <a:buChar char="⎪"/>
              <a:defRPr sz="2800" b="0" i="0" baseline="300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65300" indent="-1989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2000"/>
              <a:buFont typeface="System Font Regular"/>
              <a:buChar char="⁃"/>
              <a:defRPr lang="en-US" sz="2400" b="0" i="0" kern="1200" baseline="30000" dirty="0" smtClean="0">
                <a:solidFill>
                  <a:schemeClr val="tx2">
                    <a:alpha val="86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2514600" indent="-685800">
              <a:buFont typeface="Arial" panose="020B0604020202020204" pitchFamily="34" charset="0"/>
              <a:buChar char="•"/>
              <a:defRPr/>
            </a:lvl3pPr>
            <a:lvl4pPr marL="3314700" indent="-571500">
              <a:buFont typeface="Arial" panose="020B0604020202020204" pitchFamily="34" charset="0"/>
              <a:buChar char="•"/>
              <a:defRPr/>
            </a:lvl4pPr>
            <a:lvl5pPr marL="4229100" indent="-5715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First Item</a:t>
            </a:r>
          </a:p>
          <a:p>
            <a:pPr lvl="1"/>
            <a:r>
              <a:rPr lang="en-US" dirty="0"/>
              <a:t>2nd Item</a:t>
            </a:r>
          </a:p>
          <a:p>
            <a:pPr lvl="0"/>
            <a:endParaRPr lang="en-US" dirty="0"/>
          </a:p>
        </p:txBody>
      </p:sp>
      <p:sp>
        <p:nvSpPr>
          <p:cNvPr id="179" name="TextBox 178">
            <a:hlinkClick r:id="" action="ppaction://noaction"/>
            <a:extLst>
              <a:ext uri="{FF2B5EF4-FFF2-40B4-BE49-F238E27FC236}">
                <a16:creationId xmlns:a16="http://schemas.microsoft.com/office/drawing/2014/main" id="{7EC66E4C-54D2-214D-A257-BF5FBB71C2CF}"/>
              </a:ext>
            </a:extLst>
          </p:cNvPr>
          <p:cNvSpPr txBox="1"/>
          <p:nvPr/>
        </p:nvSpPr>
        <p:spPr>
          <a:xfrm>
            <a:off x="12500990" y="9455104"/>
            <a:ext cx="34326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 dirty="0">
                <a:solidFill>
                  <a:schemeClr val="accent2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Revenue Stream</a:t>
            </a:r>
          </a:p>
        </p:txBody>
      </p:sp>
      <p:grpSp>
        <p:nvGrpSpPr>
          <p:cNvPr id="75" name="Graphic 73">
            <a:extLst>
              <a:ext uri="{FF2B5EF4-FFF2-40B4-BE49-F238E27FC236}">
                <a16:creationId xmlns:a16="http://schemas.microsoft.com/office/drawing/2014/main" id="{DACBC57A-33E0-4C44-95A6-564FA701A504}"/>
              </a:ext>
            </a:extLst>
          </p:cNvPr>
          <p:cNvGrpSpPr/>
          <p:nvPr/>
        </p:nvGrpSpPr>
        <p:grpSpPr>
          <a:xfrm>
            <a:off x="22719559" y="9498675"/>
            <a:ext cx="512710" cy="512710"/>
            <a:chOff x="11429638" y="4749337"/>
            <a:chExt cx="256355" cy="256355"/>
          </a:xfrm>
        </p:grpSpPr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EF54ED7F-506F-084E-B51E-62F63E51C18C}"/>
                </a:ext>
              </a:extLst>
            </p:cNvPr>
            <p:cNvSpPr/>
            <p:nvPr/>
          </p:nvSpPr>
          <p:spPr>
            <a:xfrm>
              <a:off x="11429638" y="4825442"/>
              <a:ext cx="161522" cy="180249"/>
            </a:xfrm>
            <a:custGeom>
              <a:avLst/>
              <a:gdLst>
                <a:gd name="connsiteX0" fmla="*/ 98136 w 161522"/>
                <a:gd name="connsiteY0" fmla="*/ 180250 h 180249"/>
                <a:gd name="connsiteX1" fmla="*/ 151196 w 161522"/>
                <a:gd name="connsiteY1" fmla="*/ 173795 h 180249"/>
                <a:gd name="connsiteX2" fmla="*/ 150709 w 161522"/>
                <a:gd name="connsiteY2" fmla="*/ 168984 h 180249"/>
                <a:gd name="connsiteX3" fmla="*/ 158657 w 161522"/>
                <a:gd name="connsiteY3" fmla="*/ 150208 h 180249"/>
                <a:gd name="connsiteX4" fmla="*/ 150709 w 161522"/>
                <a:gd name="connsiteY4" fmla="*/ 131432 h 180249"/>
                <a:gd name="connsiteX5" fmla="*/ 158657 w 161522"/>
                <a:gd name="connsiteY5" fmla="*/ 112656 h 180249"/>
                <a:gd name="connsiteX6" fmla="*/ 150709 w 161522"/>
                <a:gd name="connsiteY6" fmla="*/ 93880 h 180249"/>
                <a:gd name="connsiteX7" fmla="*/ 158657 w 161522"/>
                <a:gd name="connsiteY7" fmla="*/ 75104 h 180249"/>
                <a:gd name="connsiteX8" fmla="*/ 150709 w 161522"/>
                <a:gd name="connsiteY8" fmla="*/ 56328 h 180249"/>
                <a:gd name="connsiteX9" fmla="*/ 161523 w 161522"/>
                <a:gd name="connsiteY9" fmla="*/ 35187 h 180249"/>
                <a:gd name="connsiteX10" fmla="*/ 147276 w 161522"/>
                <a:gd name="connsiteY10" fmla="*/ 24208 h 180249"/>
                <a:gd name="connsiteX11" fmla="*/ 150709 w 161522"/>
                <a:gd name="connsiteY11" fmla="*/ 15021 h 180249"/>
                <a:gd name="connsiteX12" fmla="*/ 135688 w 161522"/>
                <a:gd name="connsiteY12" fmla="*/ 0 h 180249"/>
                <a:gd name="connsiteX13" fmla="*/ 60584 w 161522"/>
                <a:gd name="connsiteY13" fmla="*/ 0 h 180249"/>
                <a:gd name="connsiteX14" fmla="*/ 45563 w 161522"/>
                <a:gd name="connsiteY14" fmla="*/ 15021 h 180249"/>
                <a:gd name="connsiteX15" fmla="*/ 48980 w 161522"/>
                <a:gd name="connsiteY15" fmla="*/ 24186 h 180249"/>
                <a:gd name="connsiteX16" fmla="*/ 0 w 161522"/>
                <a:gd name="connsiteY16" fmla="*/ 112656 h 180249"/>
                <a:gd name="connsiteX17" fmla="*/ 98136 w 161522"/>
                <a:gd name="connsiteY17" fmla="*/ 180250 h 180249"/>
                <a:gd name="connsiteX18" fmla="*/ 98056 w 161522"/>
                <a:gd name="connsiteY18" fmla="*/ 107346 h 180249"/>
                <a:gd name="connsiteX19" fmla="*/ 75525 w 161522"/>
                <a:gd name="connsiteY19" fmla="*/ 84815 h 180249"/>
                <a:gd name="connsiteX20" fmla="*/ 90626 w 161522"/>
                <a:gd name="connsiteY20" fmla="*/ 63643 h 180249"/>
                <a:gd name="connsiteX21" fmla="*/ 90626 w 161522"/>
                <a:gd name="connsiteY21" fmla="*/ 52573 h 180249"/>
                <a:gd name="connsiteX22" fmla="*/ 98136 w 161522"/>
                <a:gd name="connsiteY22" fmla="*/ 45062 h 180249"/>
                <a:gd name="connsiteX23" fmla="*/ 105646 w 161522"/>
                <a:gd name="connsiteY23" fmla="*/ 52573 h 180249"/>
                <a:gd name="connsiteX24" fmla="*/ 105646 w 161522"/>
                <a:gd name="connsiteY24" fmla="*/ 63694 h 180249"/>
                <a:gd name="connsiteX25" fmla="*/ 120587 w 161522"/>
                <a:gd name="connsiteY25" fmla="*/ 84815 h 180249"/>
                <a:gd name="connsiteX26" fmla="*/ 113077 w 161522"/>
                <a:gd name="connsiteY26" fmla="*/ 92325 h 180249"/>
                <a:gd name="connsiteX27" fmla="*/ 105566 w 161522"/>
                <a:gd name="connsiteY27" fmla="*/ 84815 h 180249"/>
                <a:gd name="connsiteX28" fmla="*/ 98056 w 161522"/>
                <a:gd name="connsiteY28" fmla="*/ 77305 h 180249"/>
                <a:gd name="connsiteX29" fmla="*/ 90545 w 161522"/>
                <a:gd name="connsiteY29" fmla="*/ 84815 h 180249"/>
                <a:gd name="connsiteX30" fmla="*/ 98056 w 161522"/>
                <a:gd name="connsiteY30" fmla="*/ 92325 h 180249"/>
                <a:gd name="connsiteX31" fmla="*/ 120587 w 161522"/>
                <a:gd name="connsiteY31" fmla="*/ 114857 h 180249"/>
                <a:gd name="connsiteX32" fmla="*/ 105646 w 161522"/>
                <a:gd name="connsiteY32" fmla="*/ 135979 h 180249"/>
                <a:gd name="connsiteX33" fmla="*/ 105646 w 161522"/>
                <a:gd name="connsiteY33" fmla="*/ 142698 h 180249"/>
                <a:gd name="connsiteX34" fmla="*/ 98136 w 161522"/>
                <a:gd name="connsiteY34" fmla="*/ 150208 h 180249"/>
                <a:gd name="connsiteX35" fmla="*/ 90626 w 161522"/>
                <a:gd name="connsiteY35" fmla="*/ 142698 h 180249"/>
                <a:gd name="connsiteX36" fmla="*/ 90626 w 161522"/>
                <a:gd name="connsiteY36" fmla="*/ 136028 h 180249"/>
                <a:gd name="connsiteX37" fmla="*/ 75525 w 161522"/>
                <a:gd name="connsiteY37" fmla="*/ 114857 h 180249"/>
                <a:gd name="connsiteX38" fmla="*/ 83035 w 161522"/>
                <a:gd name="connsiteY38" fmla="*/ 107346 h 180249"/>
                <a:gd name="connsiteX39" fmla="*/ 90545 w 161522"/>
                <a:gd name="connsiteY39" fmla="*/ 114857 h 180249"/>
                <a:gd name="connsiteX40" fmla="*/ 98056 w 161522"/>
                <a:gd name="connsiteY40" fmla="*/ 122367 h 180249"/>
                <a:gd name="connsiteX41" fmla="*/ 105566 w 161522"/>
                <a:gd name="connsiteY41" fmla="*/ 114857 h 180249"/>
                <a:gd name="connsiteX42" fmla="*/ 98056 w 161522"/>
                <a:gd name="connsiteY42" fmla="*/ 107346 h 180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161522" h="180249">
                  <a:moveTo>
                    <a:pt x="98136" y="180250"/>
                  </a:moveTo>
                  <a:cubicBezTo>
                    <a:pt x="120288" y="180250"/>
                    <a:pt x="137438" y="178130"/>
                    <a:pt x="151196" y="173795"/>
                  </a:cubicBezTo>
                  <a:cubicBezTo>
                    <a:pt x="150904" y="172231"/>
                    <a:pt x="150709" y="170631"/>
                    <a:pt x="150709" y="168984"/>
                  </a:cubicBezTo>
                  <a:cubicBezTo>
                    <a:pt x="150709" y="161626"/>
                    <a:pt x="153767" y="154984"/>
                    <a:pt x="158657" y="150208"/>
                  </a:cubicBezTo>
                  <a:cubicBezTo>
                    <a:pt x="153767" y="145432"/>
                    <a:pt x="150709" y="138790"/>
                    <a:pt x="150709" y="131432"/>
                  </a:cubicBezTo>
                  <a:cubicBezTo>
                    <a:pt x="150709" y="124074"/>
                    <a:pt x="153767" y="117432"/>
                    <a:pt x="158657" y="112656"/>
                  </a:cubicBezTo>
                  <a:cubicBezTo>
                    <a:pt x="153767" y="107880"/>
                    <a:pt x="150709" y="101238"/>
                    <a:pt x="150709" y="93880"/>
                  </a:cubicBezTo>
                  <a:cubicBezTo>
                    <a:pt x="150709" y="86522"/>
                    <a:pt x="153767" y="79880"/>
                    <a:pt x="158657" y="75104"/>
                  </a:cubicBezTo>
                  <a:cubicBezTo>
                    <a:pt x="153767" y="70328"/>
                    <a:pt x="150709" y="63686"/>
                    <a:pt x="150709" y="56328"/>
                  </a:cubicBezTo>
                  <a:cubicBezTo>
                    <a:pt x="150709" y="47636"/>
                    <a:pt x="155000" y="39975"/>
                    <a:pt x="161523" y="35187"/>
                  </a:cubicBezTo>
                  <a:cubicBezTo>
                    <a:pt x="157055" y="31098"/>
                    <a:pt x="152283" y="27432"/>
                    <a:pt x="147276" y="24208"/>
                  </a:cubicBezTo>
                  <a:cubicBezTo>
                    <a:pt x="149310" y="21645"/>
                    <a:pt x="150709" y="18545"/>
                    <a:pt x="150709" y="15021"/>
                  </a:cubicBezTo>
                  <a:cubicBezTo>
                    <a:pt x="150709" y="6724"/>
                    <a:pt x="143984" y="0"/>
                    <a:pt x="135688" y="0"/>
                  </a:cubicBezTo>
                  <a:lnTo>
                    <a:pt x="60584" y="0"/>
                  </a:lnTo>
                  <a:cubicBezTo>
                    <a:pt x="52287" y="0"/>
                    <a:pt x="45563" y="6724"/>
                    <a:pt x="45563" y="15021"/>
                  </a:cubicBezTo>
                  <a:cubicBezTo>
                    <a:pt x="45563" y="18537"/>
                    <a:pt x="46958" y="21627"/>
                    <a:pt x="48980" y="24186"/>
                  </a:cubicBezTo>
                  <a:cubicBezTo>
                    <a:pt x="19822" y="42970"/>
                    <a:pt x="0" y="76984"/>
                    <a:pt x="0" y="112656"/>
                  </a:cubicBezTo>
                  <a:cubicBezTo>
                    <a:pt x="0" y="173246"/>
                    <a:pt x="56220" y="180250"/>
                    <a:pt x="98136" y="180250"/>
                  </a:cubicBezTo>
                  <a:close/>
                  <a:moveTo>
                    <a:pt x="98056" y="107346"/>
                  </a:moveTo>
                  <a:cubicBezTo>
                    <a:pt x="85630" y="107346"/>
                    <a:pt x="75525" y="97240"/>
                    <a:pt x="75525" y="84815"/>
                  </a:cubicBezTo>
                  <a:cubicBezTo>
                    <a:pt x="75525" y="75006"/>
                    <a:pt x="81861" y="66731"/>
                    <a:pt x="90626" y="63643"/>
                  </a:cubicBezTo>
                  <a:lnTo>
                    <a:pt x="90626" y="52573"/>
                  </a:lnTo>
                  <a:cubicBezTo>
                    <a:pt x="90626" y="48423"/>
                    <a:pt x="93986" y="45062"/>
                    <a:pt x="98136" y="45062"/>
                  </a:cubicBezTo>
                  <a:cubicBezTo>
                    <a:pt x="102286" y="45062"/>
                    <a:pt x="105646" y="48423"/>
                    <a:pt x="105646" y="52573"/>
                  </a:cubicBezTo>
                  <a:lnTo>
                    <a:pt x="105646" y="63694"/>
                  </a:lnTo>
                  <a:cubicBezTo>
                    <a:pt x="114328" y="66825"/>
                    <a:pt x="120587" y="75067"/>
                    <a:pt x="120587" y="84815"/>
                  </a:cubicBezTo>
                  <a:cubicBezTo>
                    <a:pt x="120587" y="88967"/>
                    <a:pt x="117227" y="92325"/>
                    <a:pt x="113077" y="92325"/>
                  </a:cubicBezTo>
                  <a:cubicBezTo>
                    <a:pt x="108924" y="92325"/>
                    <a:pt x="105566" y="88967"/>
                    <a:pt x="105566" y="84815"/>
                  </a:cubicBezTo>
                  <a:cubicBezTo>
                    <a:pt x="105566" y="80670"/>
                    <a:pt x="102198" y="77305"/>
                    <a:pt x="98056" y="77305"/>
                  </a:cubicBezTo>
                  <a:cubicBezTo>
                    <a:pt x="93911" y="77305"/>
                    <a:pt x="90545" y="80670"/>
                    <a:pt x="90545" y="84815"/>
                  </a:cubicBezTo>
                  <a:cubicBezTo>
                    <a:pt x="90545" y="88959"/>
                    <a:pt x="93911" y="92325"/>
                    <a:pt x="98056" y="92325"/>
                  </a:cubicBezTo>
                  <a:cubicBezTo>
                    <a:pt x="110479" y="92325"/>
                    <a:pt x="120587" y="102433"/>
                    <a:pt x="120587" y="114857"/>
                  </a:cubicBezTo>
                  <a:cubicBezTo>
                    <a:pt x="120587" y="124604"/>
                    <a:pt x="114328" y="132846"/>
                    <a:pt x="105646" y="135979"/>
                  </a:cubicBezTo>
                  <a:lnTo>
                    <a:pt x="105646" y="142698"/>
                  </a:lnTo>
                  <a:cubicBezTo>
                    <a:pt x="105646" y="146848"/>
                    <a:pt x="102286" y="150208"/>
                    <a:pt x="98136" y="150208"/>
                  </a:cubicBezTo>
                  <a:cubicBezTo>
                    <a:pt x="93986" y="150208"/>
                    <a:pt x="90626" y="146848"/>
                    <a:pt x="90626" y="142698"/>
                  </a:cubicBezTo>
                  <a:lnTo>
                    <a:pt x="90626" y="136028"/>
                  </a:lnTo>
                  <a:cubicBezTo>
                    <a:pt x="81861" y="132942"/>
                    <a:pt x="75525" y="124665"/>
                    <a:pt x="75525" y="114857"/>
                  </a:cubicBezTo>
                  <a:cubicBezTo>
                    <a:pt x="75525" y="110706"/>
                    <a:pt x="78883" y="107346"/>
                    <a:pt x="83035" y="107346"/>
                  </a:cubicBezTo>
                  <a:cubicBezTo>
                    <a:pt x="87185" y="107346"/>
                    <a:pt x="90545" y="110706"/>
                    <a:pt x="90545" y="114857"/>
                  </a:cubicBezTo>
                  <a:cubicBezTo>
                    <a:pt x="90545" y="119001"/>
                    <a:pt x="93911" y="122367"/>
                    <a:pt x="98056" y="122367"/>
                  </a:cubicBezTo>
                  <a:cubicBezTo>
                    <a:pt x="102198" y="122367"/>
                    <a:pt x="105566" y="119001"/>
                    <a:pt x="105566" y="114857"/>
                  </a:cubicBezTo>
                  <a:cubicBezTo>
                    <a:pt x="105566" y="110712"/>
                    <a:pt x="102198" y="107346"/>
                    <a:pt x="98056" y="107346"/>
                  </a:cubicBezTo>
                  <a:close/>
                </a:path>
              </a:pathLst>
            </a:custGeom>
            <a:solidFill>
              <a:schemeClr val="accent2"/>
            </a:solidFill>
            <a:ln w="4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800"/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5C3EAF72-5B15-1548-92C8-A56F3A8EE3CD}"/>
                </a:ext>
              </a:extLst>
            </p:cNvPr>
            <p:cNvSpPr/>
            <p:nvPr/>
          </p:nvSpPr>
          <p:spPr>
            <a:xfrm>
              <a:off x="11595367" y="4983160"/>
              <a:ext cx="90625" cy="22531"/>
            </a:xfrm>
            <a:custGeom>
              <a:avLst/>
              <a:gdLst>
                <a:gd name="connsiteX0" fmla="*/ 79360 w 90625"/>
                <a:gd name="connsiteY0" fmla="*/ 0 h 22531"/>
                <a:gd name="connsiteX1" fmla="*/ 11266 w 90625"/>
                <a:gd name="connsiteY1" fmla="*/ 0 h 22531"/>
                <a:gd name="connsiteX2" fmla="*/ 0 w 90625"/>
                <a:gd name="connsiteY2" fmla="*/ 11266 h 22531"/>
                <a:gd name="connsiteX3" fmla="*/ 11266 w 90625"/>
                <a:gd name="connsiteY3" fmla="*/ 22531 h 22531"/>
                <a:gd name="connsiteX4" fmla="*/ 79360 w 90625"/>
                <a:gd name="connsiteY4" fmla="*/ 22531 h 22531"/>
                <a:gd name="connsiteX5" fmla="*/ 90626 w 90625"/>
                <a:gd name="connsiteY5" fmla="*/ 11266 h 22531"/>
                <a:gd name="connsiteX6" fmla="*/ 79360 w 90625"/>
                <a:gd name="connsiteY6" fmla="*/ 0 h 22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625" h="22531">
                  <a:moveTo>
                    <a:pt x="79360" y="0"/>
                  </a:moveTo>
                  <a:lnTo>
                    <a:pt x="11266" y="0"/>
                  </a:lnTo>
                  <a:cubicBezTo>
                    <a:pt x="5044" y="0"/>
                    <a:pt x="0" y="5044"/>
                    <a:pt x="0" y="11266"/>
                  </a:cubicBezTo>
                  <a:cubicBezTo>
                    <a:pt x="0" y="17487"/>
                    <a:pt x="5044" y="22531"/>
                    <a:pt x="11266" y="22531"/>
                  </a:cubicBezTo>
                  <a:lnTo>
                    <a:pt x="79360" y="22531"/>
                  </a:lnTo>
                  <a:cubicBezTo>
                    <a:pt x="85582" y="22531"/>
                    <a:pt x="90626" y="17487"/>
                    <a:pt x="90626" y="11266"/>
                  </a:cubicBezTo>
                  <a:cubicBezTo>
                    <a:pt x="90626" y="5044"/>
                    <a:pt x="85582" y="0"/>
                    <a:pt x="79360" y="0"/>
                  </a:cubicBezTo>
                  <a:close/>
                </a:path>
              </a:pathLst>
            </a:custGeom>
            <a:solidFill>
              <a:schemeClr val="accent2"/>
            </a:solidFill>
            <a:ln w="4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800"/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EBE0A90C-7A5A-F543-9AE4-642196E840F0}"/>
                </a:ext>
              </a:extLst>
            </p:cNvPr>
            <p:cNvSpPr/>
            <p:nvPr/>
          </p:nvSpPr>
          <p:spPr>
            <a:xfrm>
              <a:off x="11595367" y="4945608"/>
              <a:ext cx="90625" cy="22531"/>
            </a:xfrm>
            <a:custGeom>
              <a:avLst/>
              <a:gdLst>
                <a:gd name="connsiteX0" fmla="*/ 79360 w 90625"/>
                <a:gd name="connsiteY0" fmla="*/ 0 h 22531"/>
                <a:gd name="connsiteX1" fmla="*/ 11266 w 90625"/>
                <a:gd name="connsiteY1" fmla="*/ 0 h 22531"/>
                <a:gd name="connsiteX2" fmla="*/ 0 w 90625"/>
                <a:gd name="connsiteY2" fmla="*/ 11266 h 22531"/>
                <a:gd name="connsiteX3" fmla="*/ 11266 w 90625"/>
                <a:gd name="connsiteY3" fmla="*/ 22531 h 22531"/>
                <a:gd name="connsiteX4" fmla="*/ 79360 w 90625"/>
                <a:gd name="connsiteY4" fmla="*/ 22531 h 22531"/>
                <a:gd name="connsiteX5" fmla="*/ 90626 w 90625"/>
                <a:gd name="connsiteY5" fmla="*/ 11266 h 22531"/>
                <a:gd name="connsiteX6" fmla="*/ 79360 w 90625"/>
                <a:gd name="connsiteY6" fmla="*/ 0 h 22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625" h="22531">
                  <a:moveTo>
                    <a:pt x="79360" y="0"/>
                  </a:moveTo>
                  <a:lnTo>
                    <a:pt x="11266" y="0"/>
                  </a:lnTo>
                  <a:cubicBezTo>
                    <a:pt x="5044" y="0"/>
                    <a:pt x="0" y="5044"/>
                    <a:pt x="0" y="11266"/>
                  </a:cubicBezTo>
                  <a:cubicBezTo>
                    <a:pt x="0" y="17487"/>
                    <a:pt x="5044" y="22531"/>
                    <a:pt x="11266" y="22531"/>
                  </a:cubicBezTo>
                  <a:lnTo>
                    <a:pt x="79360" y="22531"/>
                  </a:lnTo>
                  <a:cubicBezTo>
                    <a:pt x="85582" y="22531"/>
                    <a:pt x="90626" y="17487"/>
                    <a:pt x="90626" y="11266"/>
                  </a:cubicBezTo>
                  <a:cubicBezTo>
                    <a:pt x="90626" y="5044"/>
                    <a:pt x="85582" y="0"/>
                    <a:pt x="79360" y="0"/>
                  </a:cubicBezTo>
                  <a:close/>
                </a:path>
              </a:pathLst>
            </a:custGeom>
            <a:solidFill>
              <a:schemeClr val="accent2"/>
            </a:solidFill>
            <a:ln w="4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800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566CE5BC-B701-4E43-BF7B-C874FB2ABD32}"/>
                </a:ext>
              </a:extLst>
            </p:cNvPr>
            <p:cNvSpPr/>
            <p:nvPr/>
          </p:nvSpPr>
          <p:spPr>
            <a:xfrm>
              <a:off x="11595367" y="4908056"/>
              <a:ext cx="90625" cy="22531"/>
            </a:xfrm>
            <a:custGeom>
              <a:avLst/>
              <a:gdLst>
                <a:gd name="connsiteX0" fmla="*/ 79360 w 90625"/>
                <a:gd name="connsiteY0" fmla="*/ 0 h 22531"/>
                <a:gd name="connsiteX1" fmla="*/ 11266 w 90625"/>
                <a:gd name="connsiteY1" fmla="*/ 0 h 22531"/>
                <a:gd name="connsiteX2" fmla="*/ 0 w 90625"/>
                <a:gd name="connsiteY2" fmla="*/ 11266 h 22531"/>
                <a:gd name="connsiteX3" fmla="*/ 11266 w 90625"/>
                <a:gd name="connsiteY3" fmla="*/ 22531 h 22531"/>
                <a:gd name="connsiteX4" fmla="*/ 79360 w 90625"/>
                <a:gd name="connsiteY4" fmla="*/ 22531 h 22531"/>
                <a:gd name="connsiteX5" fmla="*/ 90626 w 90625"/>
                <a:gd name="connsiteY5" fmla="*/ 11266 h 22531"/>
                <a:gd name="connsiteX6" fmla="*/ 79360 w 90625"/>
                <a:gd name="connsiteY6" fmla="*/ 0 h 22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625" h="22531">
                  <a:moveTo>
                    <a:pt x="79360" y="0"/>
                  </a:moveTo>
                  <a:lnTo>
                    <a:pt x="11266" y="0"/>
                  </a:lnTo>
                  <a:cubicBezTo>
                    <a:pt x="5044" y="0"/>
                    <a:pt x="0" y="5044"/>
                    <a:pt x="0" y="11266"/>
                  </a:cubicBezTo>
                  <a:cubicBezTo>
                    <a:pt x="0" y="17487"/>
                    <a:pt x="5044" y="22531"/>
                    <a:pt x="11266" y="22531"/>
                  </a:cubicBezTo>
                  <a:lnTo>
                    <a:pt x="79360" y="22531"/>
                  </a:lnTo>
                  <a:cubicBezTo>
                    <a:pt x="85582" y="22531"/>
                    <a:pt x="90626" y="17487"/>
                    <a:pt x="90626" y="11266"/>
                  </a:cubicBezTo>
                  <a:cubicBezTo>
                    <a:pt x="90626" y="5044"/>
                    <a:pt x="85582" y="0"/>
                    <a:pt x="79360" y="0"/>
                  </a:cubicBezTo>
                  <a:close/>
                </a:path>
              </a:pathLst>
            </a:custGeom>
            <a:solidFill>
              <a:schemeClr val="accent2"/>
            </a:solidFill>
            <a:ln w="4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800"/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DA4848F7-8464-E841-A4EA-B717EFF1C3A0}"/>
                </a:ext>
              </a:extLst>
            </p:cNvPr>
            <p:cNvSpPr/>
            <p:nvPr/>
          </p:nvSpPr>
          <p:spPr>
            <a:xfrm>
              <a:off x="11595367" y="4870504"/>
              <a:ext cx="90625" cy="22531"/>
            </a:xfrm>
            <a:custGeom>
              <a:avLst/>
              <a:gdLst>
                <a:gd name="connsiteX0" fmla="*/ 79360 w 90625"/>
                <a:gd name="connsiteY0" fmla="*/ 0 h 22531"/>
                <a:gd name="connsiteX1" fmla="*/ 11266 w 90625"/>
                <a:gd name="connsiteY1" fmla="*/ 0 h 22531"/>
                <a:gd name="connsiteX2" fmla="*/ 0 w 90625"/>
                <a:gd name="connsiteY2" fmla="*/ 11266 h 22531"/>
                <a:gd name="connsiteX3" fmla="*/ 11266 w 90625"/>
                <a:gd name="connsiteY3" fmla="*/ 22531 h 22531"/>
                <a:gd name="connsiteX4" fmla="*/ 79360 w 90625"/>
                <a:gd name="connsiteY4" fmla="*/ 22531 h 22531"/>
                <a:gd name="connsiteX5" fmla="*/ 90626 w 90625"/>
                <a:gd name="connsiteY5" fmla="*/ 11266 h 22531"/>
                <a:gd name="connsiteX6" fmla="*/ 79360 w 90625"/>
                <a:gd name="connsiteY6" fmla="*/ 0 h 22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625" h="22531">
                  <a:moveTo>
                    <a:pt x="79360" y="0"/>
                  </a:moveTo>
                  <a:lnTo>
                    <a:pt x="11266" y="0"/>
                  </a:lnTo>
                  <a:cubicBezTo>
                    <a:pt x="5044" y="0"/>
                    <a:pt x="0" y="5044"/>
                    <a:pt x="0" y="11266"/>
                  </a:cubicBezTo>
                  <a:cubicBezTo>
                    <a:pt x="0" y="17487"/>
                    <a:pt x="5044" y="22531"/>
                    <a:pt x="11266" y="22531"/>
                  </a:cubicBezTo>
                  <a:lnTo>
                    <a:pt x="79360" y="22531"/>
                  </a:lnTo>
                  <a:cubicBezTo>
                    <a:pt x="85582" y="22531"/>
                    <a:pt x="90626" y="17487"/>
                    <a:pt x="90626" y="11266"/>
                  </a:cubicBezTo>
                  <a:cubicBezTo>
                    <a:pt x="90626" y="5044"/>
                    <a:pt x="85582" y="0"/>
                    <a:pt x="79360" y="0"/>
                  </a:cubicBezTo>
                  <a:close/>
                </a:path>
              </a:pathLst>
            </a:custGeom>
            <a:solidFill>
              <a:schemeClr val="accent2"/>
            </a:solidFill>
            <a:ln w="4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800"/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D837D5ED-89D8-A044-9E95-9295FC2A53CB}"/>
                </a:ext>
              </a:extLst>
            </p:cNvPr>
            <p:cNvSpPr/>
            <p:nvPr/>
          </p:nvSpPr>
          <p:spPr>
            <a:xfrm>
              <a:off x="11475200" y="4749337"/>
              <a:ext cx="105145" cy="61084"/>
            </a:xfrm>
            <a:custGeom>
              <a:avLst/>
              <a:gdLst>
                <a:gd name="connsiteX0" fmla="*/ 73721 w 105145"/>
                <a:gd name="connsiteY0" fmla="*/ 15021 h 61084"/>
                <a:gd name="connsiteX1" fmla="*/ 52573 w 105145"/>
                <a:gd name="connsiteY1" fmla="*/ 0 h 61084"/>
                <a:gd name="connsiteX2" fmla="*/ 31324 w 105145"/>
                <a:gd name="connsiteY2" fmla="*/ 15021 h 61084"/>
                <a:gd name="connsiteX3" fmla="*/ 7511 w 105145"/>
                <a:gd name="connsiteY3" fmla="*/ 15021 h 61084"/>
                <a:gd name="connsiteX4" fmla="*/ 1416 w 105145"/>
                <a:gd name="connsiteY4" fmla="*/ 18138 h 61084"/>
                <a:gd name="connsiteX5" fmla="*/ 389 w 105145"/>
                <a:gd name="connsiteY5" fmla="*/ 24908 h 61084"/>
                <a:gd name="connsiteX6" fmla="*/ 12114 w 105145"/>
                <a:gd name="connsiteY6" fmla="*/ 61085 h 61084"/>
                <a:gd name="connsiteX7" fmla="*/ 93033 w 105145"/>
                <a:gd name="connsiteY7" fmla="*/ 61085 h 61084"/>
                <a:gd name="connsiteX8" fmla="*/ 104757 w 105145"/>
                <a:gd name="connsiteY8" fmla="*/ 24908 h 61084"/>
                <a:gd name="connsiteX9" fmla="*/ 103730 w 105145"/>
                <a:gd name="connsiteY9" fmla="*/ 18138 h 61084"/>
                <a:gd name="connsiteX10" fmla="*/ 97635 w 105145"/>
                <a:gd name="connsiteY10" fmla="*/ 15021 h 61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5145" h="61084">
                  <a:moveTo>
                    <a:pt x="73721" y="15021"/>
                  </a:moveTo>
                  <a:cubicBezTo>
                    <a:pt x="70609" y="6298"/>
                    <a:pt x="62352" y="0"/>
                    <a:pt x="52573" y="0"/>
                  </a:cubicBezTo>
                  <a:cubicBezTo>
                    <a:pt x="42782" y="0"/>
                    <a:pt x="34429" y="6278"/>
                    <a:pt x="31324" y="15021"/>
                  </a:cubicBezTo>
                  <a:lnTo>
                    <a:pt x="7511" y="15021"/>
                  </a:lnTo>
                  <a:cubicBezTo>
                    <a:pt x="5097" y="15021"/>
                    <a:pt x="2830" y="16179"/>
                    <a:pt x="1416" y="18138"/>
                  </a:cubicBezTo>
                  <a:cubicBezTo>
                    <a:pt x="8" y="20096"/>
                    <a:pt x="-381" y="22619"/>
                    <a:pt x="389" y="24908"/>
                  </a:cubicBezTo>
                  <a:lnTo>
                    <a:pt x="12114" y="61085"/>
                  </a:lnTo>
                  <a:lnTo>
                    <a:pt x="93033" y="61085"/>
                  </a:lnTo>
                  <a:lnTo>
                    <a:pt x="104757" y="24908"/>
                  </a:lnTo>
                  <a:cubicBezTo>
                    <a:pt x="105527" y="22619"/>
                    <a:pt x="105138" y="20096"/>
                    <a:pt x="103730" y="18138"/>
                  </a:cubicBezTo>
                  <a:cubicBezTo>
                    <a:pt x="102316" y="16179"/>
                    <a:pt x="100049" y="15021"/>
                    <a:pt x="97635" y="15021"/>
                  </a:cubicBezTo>
                  <a:close/>
                </a:path>
              </a:pathLst>
            </a:custGeom>
            <a:solidFill>
              <a:schemeClr val="accent2"/>
            </a:solidFill>
            <a:ln w="4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800"/>
            </a:p>
          </p:txBody>
        </p:sp>
      </p:grpSp>
      <p:grpSp>
        <p:nvGrpSpPr>
          <p:cNvPr id="84" name="Graphic 82">
            <a:extLst>
              <a:ext uri="{FF2B5EF4-FFF2-40B4-BE49-F238E27FC236}">
                <a16:creationId xmlns:a16="http://schemas.microsoft.com/office/drawing/2014/main" id="{61653F83-F980-9A48-9A6C-69355CC02B87}"/>
              </a:ext>
            </a:extLst>
          </p:cNvPr>
          <p:cNvGrpSpPr/>
          <p:nvPr/>
        </p:nvGrpSpPr>
        <p:grpSpPr>
          <a:xfrm>
            <a:off x="11197772" y="9488138"/>
            <a:ext cx="535872" cy="535872"/>
            <a:chOff x="5668745" y="4744069"/>
            <a:chExt cx="267936" cy="267936"/>
          </a:xfrm>
        </p:grpSpPr>
        <p:sp>
          <p:nvSpPr>
            <p:cNvPr id="85" name="Freeform 84">
              <a:extLst>
                <a:ext uri="{FF2B5EF4-FFF2-40B4-BE49-F238E27FC236}">
                  <a16:creationId xmlns:a16="http://schemas.microsoft.com/office/drawing/2014/main" id="{B98CD88E-811F-C943-9461-F2269487F729}"/>
                </a:ext>
              </a:extLst>
            </p:cNvPr>
            <p:cNvSpPr/>
            <p:nvPr/>
          </p:nvSpPr>
          <p:spPr>
            <a:xfrm>
              <a:off x="5668744" y="4773263"/>
              <a:ext cx="267926" cy="209537"/>
            </a:xfrm>
            <a:custGeom>
              <a:avLst/>
              <a:gdLst>
                <a:gd name="connsiteX0" fmla="*/ 72266 w 267926"/>
                <a:gd name="connsiteY0" fmla="*/ 203513 h 209537"/>
                <a:gd name="connsiteX1" fmla="*/ 101370 w 267926"/>
                <a:gd name="connsiteY1" fmla="*/ 203513 h 209537"/>
                <a:gd name="connsiteX2" fmla="*/ 201007 w 267926"/>
                <a:gd name="connsiteY2" fmla="*/ 103876 h 209537"/>
                <a:gd name="connsiteX3" fmla="*/ 207499 w 267926"/>
                <a:gd name="connsiteY3" fmla="*/ 93973 h 209537"/>
                <a:gd name="connsiteX4" fmla="*/ 235833 w 267926"/>
                <a:gd name="connsiteY4" fmla="*/ 98209 h 209537"/>
                <a:gd name="connsiteX5" fmla="*/ 266423 w 267926"/>
                <a:gd name="connsiteY5" fmla="*/ 83245 h 209537"/>
                <a:gd name="connsiteX6" fmla="*/ 255475 w 267926"/>
                <a:gd name="connsiteY6" fmla="*/ 51004 h 209537"/>
                <a:gd name="connsiteX7" fmla="*/ 254979 w 267926"/>
                <a:gd name="connsiteY7" fmla="*/ 50509 h 209537"/>
                <a:gd name="connsiteX8" fmla="*/ 217072 w 267926"/>
                <a:gd name="connsiteY8" fmla="*/ 26411 h 209537"/>
                <a:gd name="connsiteX9" fmla="*/ 208710 w 267926"/>
                <a:gd name="connsiteY9" fmla="*/ 23220 h 209537"/>
                <a:gd name="connsiteX10" fmla="*/ 208710 w 267926"/>
                <a:gd name="connsiteY10" fmla="*/ 23055 h 209537"/>
                <a:gd name="connsiteX11" fmla="*/ 186482 w 267926"/>
                <a:gd name="connsiteY11" fmla="*/ 828 h 209537"/>
                <a:gd name="connsiteX12" fmla="*/ 126788 w 267926"/>
                <a:gd name="connsiteY12" fmla="*/ 3 h 209537"/>
                <a:gd name="connsiteX13" fmla="*/ 105716 w 267926"/>
                <a:gd name="connsiteY13" fmla="*/ 8586 h 209537"/>
                <a:gd name="connsiteX14" fmla="*/ 6024 w 267926"/>
                <a:gd name="connsiteY14" fmla="*/ 108223 h 209537"/>
                <a:gd name="connsiteX15" fmla="*/ 6024 w 267926"/>
                <a:gd name="connsiteY15" fmla="*/ 137327 h 209537"/>
                <a:gd name="connsiteX16" fmla="*/ 72266 w 267926"/>
                <a:gd name="connsiteY16" fmla="*/ 203513 h 209537"/>
                <a:gd name="connsiteX17" fmla="*/ 149070 w 267926"/>
                <a:gd name="connsiteY17" fmla="*/ 35654 h 209537"/>
                <a:gd name="connsiteX18" fmla="*/ 173168 w 267926"/>
                <a:gd name="connsiteY18" fmla="*/ 35654 h 209537"/>
                <a:gd name="connsiteX19" fmla="*/ 177955 w 267926"/>
                <a:gd name="connsiteY19" fmla="*/ 50179 h 209537"/>
                <a:gd name="connsiteX20" fmla="*/ 200677 w 267926"/>
                <a:gd name="connsiteY20" fmla="*/ 62558 h 209537"/>
                <a:gd name="connsiteX21" fmla="*/ 209260 w 267926"/>
                <a:gd name="connsiteY21" fmla="*/ 65804 h 209537"/>
                <a:gd name="connsiteX22" fmla="*/ 208930 w 267926"/>
                <a:gd name="connsiteY22" fmla="*/ 41816 h 209537"/>
                <a:gd name="connsiteX23" fmla="*/ 210360 w 267926"/>
                <a:gd name="connsiteY23" fmla="*/ 42421 h 209537"/>
                <a:gd name="connsiteX24" fmla="*/ 242655 w 267926"/>
                <a:gd name="connsiteY24" fmla="*/ 62778 h 209537"/>
                <a:gd name="connsiteX25" fmla="*/ 242985 w 267926"/>
                <a:gd name="connsiteY25" fmla="*/ 63108 h 209537"/>
                <a:gd name="connsiteX26" fmla="*/ 250303 w 267926"/>
                <a:gd name="connsiteY26" fmla="*/ 76532 h 209537"/>
                <a:gd name="connsiteX27" fmla="*/ 197871 w 267926"/>
                <a:gd name="connsiteY27" fmla="*/ 72241 h 209537"/>
                <a:gd name="connsiteX28" fmla="*/ 173828 w 267926"/>
                <a:gd name="connsiteY28" fmla="*/ 58872 h 209537"/>
                <a:gd name="connsiteX29" fmla="*/ 173113 w 267926"/>
                <a:gd name="connsiteY29" fmla="*/ 59697 h 209537"/>
                <a:gd name="connsiteX30" fmla="*/ 149015 w 267926"/>
                <a:gd name="connsiteY30" fmla="*/ 59697 h 209537"/>
                <a:gd name="connsiteX31" fmla="*/ 149070 w 267926"/>
                <a:gd name="connsiteY31" fmla="*/ 35654 h 209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67926" h="209537">
                  <a:moveTo>
                    <a:pt x="72266" y="203513"/>
                  </a:moveTo>
                  <a:cubicBezTo>
                    <a:pt x="80298" y="211546"/>
                    <a:pt x="93337" y="211546"/>
                    <a:pt x="101370" y="203513"/>
                  </a:cubicBezTo>
                  <a:lnTo>
                    <a:pt x="201007" y="103876"/>
                  </a:lnTo>
                  <a:cubicBezTo>
                    <a:pt x="203868" y="101015"/>
                    <a:pt x="206069" y="97604"/>
                    <a:pt x="207499" y="93973"/>
                  </a:cubicBezTo>
                  <a:cubicBezTo>
                    <a:pt x="217512" y="96779"/>
                    <a:pt x="227250" y="98264"/>
                    <a:pt x="235833" y="98209"/>
                  </a:cubicBezTo>
                  <a:cubicBezTo>
                    <a:pt x="257070" y="98099"/>
                    <a:pt x="264112" y="88801"/>
                    <a:pt x="266423" y="83245"/>
                  </a:cubicBezTo>
                  <a:cubicBezTo>
                    <a:pt x="268734" y="77743"/>
                    <a:pt x="270384" y="66189"/>
                    <a:pt x="255475" y="51004"/>
                  </a:cubicBezTo>
                  <a:cubicBezTo>
                    <a:pt x="255309" y="50839"/>
                    <a:pt x="255144" y="50674"/>
                    <a:pt x="254979" y="50509"/>
                  </a:cubicBezTo>
                  <a:cubicBezTo>
                    <a:pt x="245736" y="41266"/>
                    <a:pt x="232312" y="32738"/>
                    <a:pt x="217072" y="26411"/>
                  </a:cubicBezTo>
                  <a:cubicBezTo>
                    <a:pt x="214266" y="25256"/>
                    <a:pt x="211460" y="24211"/>
                    <a:pt x="208710" y="23220"/>
                  </a:cubicBezTo>
                  <a:lnTo>
                    <a:pt x="208710" y="23055"/>
                  </a:lnTo>
                  <a:cubicBezTo>
                    <a:pt x="208544" y="10841"/>
                    <a:pt x="198696" y="993"/>
                    <a:pt x="186482" y="828"/>
                  </a:cubicBezTo>
                  <a:lnTo>
                    <a:pt x="126788" y="3"/>
                  </a:lnTo>
                  <a:cubicBezTo>
                    <a:pt x="118866" y="-107"/>
                    <a:pt x="111273" y="2974"/>
                    <a:pt x="105716" y="8586"/>
                  </a:cubicBezTo>
                  <a:lnTo>
                    <a:pt x="6024" y="108223"/>
                  </a:lnTo>
                  <a:cubicBezTo>
                    <a:pt x="-2008" y="116255"/>
                    <a:pt x="-2008" y="129294"/>
                    <a:pt x="6024" y="137327"/>
                  </a:cubicBezTo>
                  <a:lnTo>
                    <a:pt x="72266" y="203513"/>
                  </a:lnTo>
                  <a:close/>
                  <a:moveTo>
                    <a:pt x="149070" y="35654"/>
                  </a:moveTo>
                  <a:cubicBezTo>
                    <a:pt x="155727" y="28997"/>
                    <a:pt x="166511" y="28997"/>
                    <a:pt x="173168" y="35654"/>
                  </a:cubicBezTo>
                  <a:cubicBezTo>
                    <a:pt x="177129" y="39616"/>
                    <a:pt x="178725" y="45062"/>
                    <a:pt x="177955" y="50179"/>
                  </a:cubicBezTo>
                  <a:cubicBezTo>
                    <a:pt x="184502" y="54800"/>
                    <a:pt x="192314" y="59092"/>
                    <a:pt x="200677" y="62558"/>
                  </a:cubicBezTo>
                  <a:cubicBezTo>
                    <a:pt x="203648" y="63768"/>
                    <a:pt x="206509" y="64869"/>
                    <a:pt x="209260" y="65804"/>
                  </a:cubicBezTo>
                  <a:lnTo>
                    <a:pt x="208930" y="41816"/>
                  </a:lnTo>
                  <a:cubicBezTo>
                    <a:pt x="209425" y="42036"/>
                    <a:pt x="209865" y="42201"/>
                    <a:pt x="210360" y="42421"/>
                  </a:cubicBezTo>
                  <a:cubicBezTo>
                    <a:pt x="223399" y="47868"/>
                    <a:pt x="235118" y="55241"/>
                    <a:pt x="242655" y="62778"/>
                  </a:cubicBezTo>
                  <a:cubicBezTo>
                    <a:pt x="242765" y="62888"/>
                    <a:pt x="242875" y="62998"/>
                    <a:pt x="242985" y="63108"/>
                  </a:cubicBezTo>
                  <a:cubicBezTo>
                    <a:pt x="250138" y="70425"/>
                    <a:pt x="250908" y="75102"/>
                    <a:pt x="250303" y="76532"/>
                  </a:cubicBezTo>
                  <a:cubicBezTo>
                    <a:pt x="248432" y="80989"/>
                    <a:pt x="228351" y="84950"/>
                    <a:pt x="197871" y="72241"/>
                  </a:cubicBezTo>
                  <a:cubicBezTo>
                    <a:pt x="188958" y="68500"/>
                    <a:pt x="180595" y="63878"/>
                    <a:pt x="173828" y="58872"/>
                  </a:cubicBezTo>
                  <a:cubicBezTo>
                    <a:pt x="173608" y="59147"/>
                    <a:pt x="173333" y="59422"/>
                    <a:pt x="173113" y="59697"/>
                  </a:cubicBezTo>
                  <a:cubicBezTo>
                    <a:pt x="166456" y="66354"/>
                    <a:pt x="155672" y="66354"/>
                    <a:pt x="149015" y="59697"/>
                  </a:cubicBezTo>
                  <a:cubicBezTo>
                    <a:pt x="142413" y="53095"/>
                    <a:pt x="142413" y="42311"/>
                    <a:pt x="149070" y="35654"/>
                  </a:cubicBezTo>
                  <a:close/>
                </a:path>
              </a:pathLst>
            </a:custGeom>
            <a:solidFill>
              <a:schemeClr val="accent1"/>
            </a:solidFill>
            <a:ln w="5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800"/>
            </a:p>
          </p:txBody>
        </p:sp>
      </p:grpSp>
      <p:sp>
        <p:nvSpPr>
          <p:cNvPr id="89" name="Text Placeholder 88">
            <a:extLst>
              <a:ext uri="{FF2B5EF4-FFF2-40B4-BE49-F238E27FC236}">
                <a16:creationId xmlns:a16="http://schemas.microsoft.com/office/drawing/2014/main" id="{83D95EEB-9F89-1544-8E5A-46858F35CC5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71524" y="118802"/>
            <a:ext cx="8873652" cy="667652"/>
          </a:xfrm>
          <a:prstGeom prst="rect">
            <a:avLst/>
          </a:prstGeom>
        </p:spPr>
        <p:txBody>
          <a:bodyPr lIns="0" anchor="ctr"/>
          <a:lstStyle>
            <a:lvl1pPr marL="0" indent="0" algn="l">
              <a:buNone/>
              <a:defRPr sz="2400"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914400" indent="0">
              <a:buNone/>
              <a:defRPr sz="2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828800" indent="0">
              <a:buNone/>
              <a:defRPr sz="2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2743200" indent="0">
              <a:buNone/>
              <a:defRPr sz="21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3657600" indent="0">
              <a:buNone/>
              <a:defRPr sz="21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Your Company Name and title here</a:t>
            </a:r>
          </a:p>
        </p:txBody>
      </p:sp>
      <p:sp>
        <p:nvSpPr>
          <p:cNvPr id="90" name="Date Placeholder 89">
            <a:extLst>
              <a:ext uri="{FF2B5EF4-FFF2-40B4-BE49-F238E27FC236}">
                <a16:creationId xmlns:a16="http://schemas.microsoft.com/office/drawing/2014/main" id="{002A7FB7-5F25-EC43-B572-232647F12BD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21309032" y="216470"/>
            <a:ext cx="2298404" cy="453428"/>
          </a:xfrm>
          <a:prstGeom prst="roundRect">
            <a:avLst>
              <a:gd name="adj" fmla="val 10631"/>
            </a:avLst>
          </a:prstGeom>
          <a:solidFill>
            <a:schemeClr val="bg2"/>
          </a:solidFill>
          <a:effectLst>
            <a:innerShdw blurRad="12700">
              <a:prstClr val="black">
                <a:alpha val="5000"/>
              </a:prstClr>
            </a:innerShdw>
          </a:effectLst>
        </p:spPr>
        <p:txBody>
          <a:bodyPr/>
          <a:lstStyle>
            <a:lvl1pPr algn="ctr"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9DDD54CC-FFB4-904C-BB39-09EE854082B3}" type="datetimeFigureOut">
              <a:rPr lang="en-US" smtClean="0"/>
              <a:pPr/>
              <a:t>9/26/2024</a:t>
            </a:fld>
            <a:endParaRPr lang="en-US"/>
          </a:p>
        </p:txBody>
      </p:sp>
      <p:sp>
        <p:nvSpPr>
          <p:cNvPr id="181" name="Text Placeholder 88">
            <a:extLst>
              <a:ext uri="{FF2B5EF4-FFF2-40B4-BE49-F238E27FC236}">
                <a16:creationId xmlns:a16="http://schemas.microsoft.com/office/drawing/2014/main" id="{8EB8A84D-9EC1-254B-88CC-7C3B4799BBB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8032864" y="245351"/>
            <a:ext cx="3113264" cy="414558"/>
          </a:xfrm>
          <a:prstGeom prst="rect">
            <a:avLst/>
          </a:prstGeom>
          <a:solidFill>
            <a:schemeClr val="bg2"/>
          </a:solidFill>
          <a:effectLst>
            <a:innerShdw blurRad="12700">
              <a:prstClr val="black">
                <a:alpha val="5000"/>
              </a:prstClr>
            </a:innerShdw>
          </a:effectLst>
        </p:spPr>
        <p:txBody>
          <a:bodyPr vert="horz" lIns="91440" tIns="45720" rIns="91440" bIns="45720" rtlCol="0" anchor="ctr"/>
          <a:lstStyle>
            <a:lvl1pPr marL="0" indent="0" algn="l">
              <a:buNone/>
              <a:defRPr lang="en-US" sz="1600" b="0" i="0" dirty="0" smtClean="0">
                <a:solidFill>
                  <a:schemeClr val="tx2">
                    <a:alpha val="72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0" lvl="0" algn="ctr"/>
            <a:r>
              <a:rPr lang="en-US" dirty="0"/>
              <a:t>Designed by  </a:t>
            </a:r>
          </a:p>
        </p:txBody>
      </p:sp>
      <p:sp>
        <p:nvSpPr>
          <p:cNvPr id="182" name="Text Placeholder 88">
            <a:extLst>
              <a:ext uri="{FF2B5EF4-FFF2-40B4-BE49-F238E27FC236}">
                <a16:creationId xmlns:a16="http://schemas.microsoft.com/office/drawing/2014/main" id="{AA55078F-9DE3-5741-8189-2F5FAE9559F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4750168" y="245351"/>
            <a:ext cx="3113264" cy="414558"/>
          </a:xfrm>
          <a:prstGeom prst="rect">
            <a:avLst/>
          </a:prstGeom>
          <a:solidFill>
            <a:schemeClr val="bg2"/>
          </a:solidFill>
          <a:effectLst>
            <a:innerShdw blurRad="12700">
              <a:prstClr val="black">
                <a:alpha val="5000"/>
              </a:prstClr>
            </a:innerShdw>
          </a:effectLst>
        </p:spPr>
        <p:txBody>
          <a:bodyPr vert="horz" lIns="91440" tIns="45720" rIns="91440" bIns="45720" rtlCol="0" anchor="ctr"/>
          <a:lstStyle>
            <a:lvl1pPr marL="0" indent="0" algn="l">
              <a:buNone/>
              <a:defRPr lang="en-US" sz="1600" b="0" i="0" dirty="0" smtClean="0">
                <a:solidFill>
                  <a:schemeClr val="tx2">
                    <a:alpha val="72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0" lvl="0" algn="ctr"/>
            <a:r>
              <a:rPr lang="en-US" dirty="0"/>
              <a:t>Designed for  </a:t>
            </a:r>
          </a:p>
        </p:txBody>
      </p:sp>
      <p:sp>
        <p:nvSpPr>
          <p:cNvPr id="2" name="Rounded Rectangle 147">
            <a:extLst>
              <a:ext uri="{FF2B5EF4-FFF2-40B4-BE49-F238E27FC236}">
                <a16:creationId xmlns:a16="http://schemas.microsoft.com/office/drawing/2014/main" id="{585B4F19-DD62-890F-4667-44DBEAAD666F}"/>
              </a:ext>
            </a:extLst>
          </p:cNvPr>
          <p:cNvSpPr/>
          <p:nvPr userDrawn="1"/>
        </p:nvSpPr>
        <p:spPr>
          <a:xfrm>
            <a:off x="14606794" y="873064"/>
            <a:ext cx="4388896" cy="4093292"/>
          </a:xfrm>
          <a:prstGeom prst="roundRect">
            <a:avLst>
              <a:gd name="adj" fmla="val 2952"/>
            </a:avLst>
          </a:prstGeom>
          <a:solidFill>
            <a:schemeClr val="bg2"/>
          </a:solidFill>
          <a:effectLst>
            <a:outerShdw blurRad="25400" dist="12700" dir="5400000" algn="t" rotWithShape="0">
              <a:prstClr val="black">
                <a:alpha val="19000"/>
              </a:prstClr>
            </a:outerShdw>
          </a:effectLst>
        </p:spPr>
        <p:txBody>
          <a:bodyPr tIns="1080000"/>
          <a:lstStyle/>
          <a:p>
            <a:pPr marL="410400" lvl="0" indent="-338400">
              <a:lnSpc>
                <a:spcPct val="140000"/>
              </a:lnSpc>
              <a:spcBef>
                <a:spcPts val="800"/>
              </a:spcBef>
              <a:buClr>
                <a:schemeClr val="accent1"/>
              </a:buClr>
              <a:buFont typeface="Apple Symbols" panose="02000000000000000000" pitchFamily="2" charset="-79"/>
              <a:buChar char="⦿"/>
            </a:pPr>
            <a:endParaRPr lang="en-US" sz="2100" b="0" i="0" baseline="30000">
              <a:solidFill>
                <a:schemeClr val="tx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Rounded Rectangle 148">
            <a:extLst>
              <a:ext uri="{FF2B5EF4-FFF2-40B4-BE49-F238E27FC236}">
                <a16:creationId xmlns:a16="http://schemas.microsoft.com/office/drawing/2014/main" id="{33078F9F-6066-ED19-E1C3-02536169B742}"/>
              </a:ext>
            </a:extLst>
          </p:cNvPr>
          <p:cNvSpPr/>
          <p:nvPr userDrawn="1"/>
        </p:nvSpPr>
        <p:spPr>
          <a:xfrm>
            <a:off x="14606794" y="5130224"/>
            <a:ext cx="4388896" cy="4093292"/>
          </a:xfrm>
          <a:prstGeom prst="roundRect">
            <a:avLst>
              <a:gd name="adj" fmla="val 2952"/>
            </a:avLst>
          </a:prstGeom>
          <a:solidFill>
            <a:schemeClr val="bg2"/>
          </a:solidFill>
          <a:effectLst>
            <a:outerShdw blurRad="25400" dist="12700" dir="5400000" algn="t" rotWithShape="0">
              <a:prstClr val="black">
                <a:alpha val="19000"/>
              </a:prstClr>
            </a:outerShdw>
          </a:effectLst>
        </p:spPr>
        <p:txBody>
          <a:bodyPr tIns="1080000"/>
          <a:lstStyle/>
          <a:p>
            <a:pPr marL="410400" lvl="0" indent="-338400">
              <a:lnSpc>
                <a:spcPct val="140000"/>
              </a:lnSpc>
              <a:spcBef>
                <a:spcPts val="800"/>
              </a:spcBef>
              <a:buClr>
                <a:schemeClr val="accent1"/>
              </a:buClr>
              <a:buFont typeface="Apple Symbols" panose="02000000000000000000" pitchFamily="2" charset="-79"/>
              <a:buChar char="⦿"/>
            </a:pPr>
            <a:endParaRPr lang="en-US" sz="2100" b="0" i="0" baseline="30000">
              <a:solidFill>
                <a:schemeClr val="tx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Rounded Rectangle 145">
            <a:extLst>
              <a:ext uri="{FF2B5EF4-FFF2-40B4-BE49-F238E27FC236}">
                <a16:creationId xmlns:a16="http://schemas.microsoft.com/office/drawing/2014/main" id="{B94D5120-7799-0F0D-17EC-6E2D95E2781E}"/>
              </a:ext>
            </a:extLst>
          </p:cNvPr>
          <p:cNvSpPr/>
          <p:nvPr userDrawn="1"/>
        </p:nvSpPr>
        <p:spPr>
          <a:xfrm>
            <a:off x="5393272" y="873064"/>
            <a:ext cx="4388896" cy="4093292"/>
          </a:xfrm>
          <a:prstGeom prst="roundRect">
            <a:avLst>
              <a:gd name="adj" fmla="val 2952"/>
            </a:avLst>
          </a:prstGeom>
          <a:solidFill>
            <a:schemeClr val="bg2"/>
          </a:solidFill>
          <a:effectLst>
            <a:outerShdw blurRad="25400" dist="12700" dir="5400000" algn="t" rotWithShape="0">
              <a:prstClr val="black">
                <a:alpha val="19000"/>
              </a:prstClr>
            </a:outerShdw>
          </a:effectLst>
        </p:spPr>
        <p:txBody>
          <a:bodyPr tIns="1080000"/>
          <a:lstStyle/>
          <a:p>
            <a:pPr marL="410400" lvl="0" indent="-338400">
              <a:lnSpc>
                <a:spcPct val="140000"/>
              </a:lnSpc>
              <a:spcBef>
                <a:spcPts val="800"/>
              </a:spcBef>
              <a:buClr>
                <a:schemeClr val="accent1"/>
              </a:buClr>
              <a:buFont typeface="Apple Symbols" panose="02000000000000000000" pitchFamily="2" charset="-79"/>
              <a:buChar char="⦿"/>
            </a:pPr>
            <a:endParaRPr lang="en-US" sz="2100" b="0" i="0" baseline="30000">
              <a:solidFill>
                <a:schemeClr val="tx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Rounded Rectangle 146">
            <a:extLst>
              <a:ext uri="{FF2B5EF4-FFF2-40B4-BE49-F238E27FC236}">
                <a16:creationId xmlns:a16="http://schemas.microsoft.com/office/drawing/2014/main" id="{CB253DCC-8BB2-9244-CFDD-A565853124D0}"/>
              </a:ext>
            </a:extLst>
          </p:cNvPr>
          <p:cNvSpPr/>
          <p:nvPr userDrawn="1"/>
        </p:nvSpPr>
        <p:spPr>
          <a:xfrm>
            <a:off x="5383282" y="5130224"/>
            <a:ext cx="4388896" cy="4093292"/>
          </a:xfrm>
          <a:prstGeom prst="roundRect">
            <a:avLst>
              <a:gd name="adj" fmla="val 2952"/>
            </a:avLst>
          </a:prstGeom>
          <a:solidFill>
            <a:schemeClr val="bg2"/>
          </a:solidFill>
          <a:effectLst>
            <a:outerShdw blurRad="25400" dist="12700" dir="5400000" algn="t" rotWithShape="0">
              <a:prstClr val="black">
                <a:alpha val="19000"/>
              </a:prstClr>
            </a:outerShdw>
          </a:effectLst>
        </p:spPr>
        <p:txBody>
          <a:bodyPr tIns="1080000"/>
          <a:lstStyle/>
          <a:p>
            <a:pPr marL="410400" lvl="0" indent="-338400">
              <a:lnSpc>
                <a:spcPct val="140000"/>
              </a:lnSpc>
              <a:spcBef>
                <a:spcPts val="800"/>
              </a:spcBef>
              <a:buClr>
                <a:schemeClr val="accent1"/>
              </a:buClr>
              <a:buFont typeface="Apple Symbols" panose="02000000000000000000" pitchFamily="2" charset="-79"/>
              <a:buChar char="⦿"/>
            </a:pPr>
            <a:endParaRPr lang="en-US" sz="2100" b="0" i="0" baseline="30000">
              <a:solidFill>
                <a:schemeClr val="tx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6" name="Group 114">
            <a:extLst>
              <a:ext uri="{FF2B5EF4-FFF2-40B4-BE49-F238E27FC236}">
                <a16:creationId xmlns:a16="http://schemas.microsoft.com/office/drawing/2014/main" id="{76265F54-4F4D-D7BE-7133-8C0145FD8869}"/>
              </a:ext>
            </a:extLst>
          </p:cNvPr>
          <p:cNvGrpSpPr/>
          <p:nvPr userDrawn="1"/>
        </p:nvGrpSpPr>
        <p:grpSpPr>
          <a:xfrm>
            <a:off x="5393275" y="871034"/>
            <a:ext cx="4388894" cy="790736"/>
            <a:chOff x="7303396" y="654236"/>
            <a:chExt cx="2194447" cy="395368"/>
          </a:xfrm>
        </p:grpSpPr>
        <p:cxnSp>
          <p:nvCxnSpPr>
            <p:cNvPr id="7" name="Straight Connector 115">
              <a:extLst>
                <a:ext uri="{FF2B5EF4-FFF2-40B4-BE49-F238E27FC236}">
                  <a16:creationId xmlns:a16="http://schemas.microsoft.com/office/drawing/2014/main" id="{79799DAC-9887-F3E1-ED31-FC3EA0517D6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303397" y="1049418"/>
              <a:ext cx="2194446" cy="0"/>
            </a:xfrm>
            <a:prstGeom prst="line">
              <a:avLst/>
            </a:prstGeom>
            <a:ln>
              <a:solidFill>
                <a:schemeClr val="tx2">
                  <a:alpha val="1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ound Same Side Corner Rectangle 116">
              <a:hlinkClick r:id="rId2" action="ppaction://hlinksldjump"/>
              <a:extLst>
                <a:ext uri="{FF2B5EF4-FFF2-40B4-BE49-F238E27FC236}">
                  <a16:creationId xmlns:a16="http://schemas.microsoft.com/office/drawing/2014/main" id="{35AF97D9-A268-1EF8-15E1-D991D2671C6A}"/>
                </a:ext>
              </a:extLst>
            </p:cNvPr>
            <p:cNvSpPr/>
            <p:nvPr userDrawn="1"/>
          </p:nvSpPr>
          <p:spPr>
            <a:xfrm>
              <a:off x="7303396" y="654236"/>
              <a:ext cx="2194447" cy="395368"/>
            </a:xfrm>
            <a:prstGeom prst="round2SameRect">
              <a:avLst>
                <a:gd name="adj1" fmla="val 16666"/>
                <a:gd name="adj2" fmla="val 0"/>
              </a:avLst>
            </a:prstGeom>
            <a:solidFill>
              <a:schemeClr val="tx2">
                <a:lumMod val="20000"/>
                <a:lumOff val="8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</p:grpSp>
      <p:sp>
        <p:nvSpPr>
          <p:cNvPr id="9" name="Rounded Rectangle 117">
            <a:extLst>
              <a:ext uri="{FF2B5EF4-FFF2-40B4-BE49-F238E27FC236}">
                <a16:creationId xmlns:a16="http://schemas.microsoft.com/office/drawing/2014/main" id="{8F7091E1-F54A-23D9-9D33-C1AA0385CB78}"/>
              </a:ext>
            </a:extLst>
          </p:cNvPr>
          <p:cNvSpPr/>
          <p:nvPr userDrawn="1"/>
        </p:nvSpPr>
        <p:spPr>
          <a:xfrm>
            <a:off x="9995038" y="861054"/>
            <a:ext cx="4388896" cy="8432840"/>
          </a:xfrm>
          <a:prstGeom prst="roundRect">
            <a:avLst>
              <a:gd name="adj" fmla="val 2952"/>
            </a:avLst>
          </a:prstGeom>
          <a:solidFill>
            <a:schemeClr val="bg2"/>
          </a:solidFill>
          <a:effectLst>
            <a:outerShdw blurRad="25400" dist="12700" dir="5400000" algn="t" rotWithShape="0">
              <a:prstClr val="black">
                <a:alpha val="19000"/>
              </a:prstClr>
            </a:outerShdw>
          </a:effectLst>
        </p:spPr>
        <p:txBody>
          <a:bodyPr tIns="1080000"/>
          <a:lstStyle/>
          <a:p>
            <a:pPr marL="410400" lvl="0" indent="-338400">
              <a:lnSpc>
                <a:spcPct val="140000"/>
              </a:lnSpc>
              <a:spcBef>
                <a:spcPts val="800"/>
              </a:spcBef>
              <a:buClr>
                <a:schemeClr val="accent1"/>
              </a:buClr>
              <a:buFont typeface="Apple Symbols" panose="02000000000000000000" pitchFamily="2" charset="-79"/>
              <a:buChar char="⦿"/>
            </a:pPr>
            <a:endParaRPr lang="en-US" sz="2100" b="0" i="0" baseline="30000">
              <a:solidFill>
                <a:schemeClr val="tx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10" name="Group 111">
            <a:extLst>
              <a:ext uri="{FF2B5EF4-FFF2-40B4-BE49-F238E27FC236}">
                <a16:creationId xmlns:a16="http://schemas.microsoft.com/office/drawing/2014/main" id="{0FDADAED-135D-4300-68E9-1C69AE3BC954}"/>
              </a:ext>
            </a:extLst>
          </p:cNvPr>
          <p:cNvGrpSpPr/>
          <p:nvPr userDrawn="1"/>
        </p:nvGrpSpPr>
        <p:grpSpPr>
          <a:xfrm>
            <a:off x="9995039" y="860036"/>
            <a:ext cx="4388894" cy="790736"/>
            <a:chOff x="7303396" y="654236"/>
            <a:chExt cx="2194447" cy="395368"/>
          </a:xfrm>
        </p:grpSpPr>
        <p:cxnSp>
          <p:nvCxnSpPr>
            <p:cNvPr id="11" name="Straight Connector 112">
              <a:extLst>
                <a:ext uri="{FF2B5EF4-FFF2-40B4-BE49-F238E27FC236}">
                  <a16:creationId xmlns:a16="http://schemas.microsoft.com/office/drawing/2014/main" id="{4BF037AF-2E1B-11C0-A835-CC8C4F83033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303397" y="1049418"/>
              <a:ext cx="2194446" cy="0"/>
            </a:xfrm>
            <a:prstGeom prst="line">
              <a:avLst/>
            </a:prstGeom>
            <a:ln>
              <a:solidFill>
                <a:schemeClr val="tx2">
                  <a:alpha val="1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ound Same Side Corner Rectangle 113">
              <a:extLst>
                <a:ext uri="{FF2B5EF4-FFF2-40B4-BE49-F238E27FC236}">
                  <a16:creationId xmlns:a16="http://schemas.microsoft.com/office/drawing/2014/main" id="{5A91B51F-A117-48AE-84AA-30AAD4E1C4D7}"/>
                </a:ext>
              </a:extLst>
            </p:cNvPr>
            <p:cNvSpPr/>
            <p:nvPr userDrawn="1"/>
          </p:nvSpPr>
          <p:spPr>
            <a:xfrm>
              <a:off x="7303396" y="654236"/>
              <a:ext cx="2194447" cy="395368"/>
            </a:xfrm>
            <a:prstGeom prst="round2SameRect">
              <a:avLst>
                <a:gd name="adj1" fmla="val 16666"/>
                <a:gd name="adj2" fmla="val 0"/>
              </a:avLst>
            </a:prstGeom>
            <a:solidFill>
              <a:schemeClr val="tx2">
                <a:lumMod val="20000"/>
                <a:lumOff val="8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</p:grpSp>
      <p:sp>
        <p:nvSpPr>
          <p:cNvPr id="15" name="Rounded Rectangle 38">
            <a:extLst>
              <a:ext uri="{FF2B5EF4-FFF2-40B4-BE49-F238E27FC236}">
                <a16:creationId xmlns:a16="http://schemas.microsoft.com/office/drawing/2014/main" id="{D9E6A634-89F9-FA43-F981-FEF8B598138B}"/>
              </a:ext>
            </a:extLst>
          </p:cNvPr>
          <p:cNvSpPr/>
          <p:nvPr userDrawn="1"/>
        </p:nvSpPr>
        <p:spPr>
          <a:xfrm>
            <a:off x="775726" y="882869"/>
            <a:ext cx="4388896" cy="8340642"/>
          </a:xfrm>
          <a:prstGeom prst="roundRect">
            <a:avLst>
              <a:gd name="adj" fmla="val 2952"/>
            </a:avLst>
          </a:prstGeom>
          <a:solidFill>
            <a:schemeClr val="bg2"/>
          </a:solidFill>
          <a:effectLst>
            <a:outerShdw blurRad="25400" dist="12700" dir="5400000" algn="t" rotWithShape="0">
              <a:prstClr val="black">
                <a:alpha val="19000"/>
              </a:prstClr>
            </a:outerShdw>
          </a:effectLst>
        </p:spPr>
        <p:txBody>
          <a:bodyPr tIns="1080000"/>
          <a:lstStyle/>
          <a:p>
            <a:pPr marL="410400" lvl="0" indent="-338400">
              <a:lnSpc>
                <a:spcPct val="140000"/>
              </a:lnSpc>
              <a:spcBef>
                <a:spcPts val="800"/>
              </a:spcBef>
              <a:buClr>
                <a:schemeClr val="accent1"/>
              </a:buClr>
              <a:buFont typeface="Apple Symbols" panose="02000000000000000000" pitchFamily="2" charset="-79"/>
              <a:buChar char="⦿"/>
            </a:pPr>
            <a:endParaRPr lang="en-US" sz="2100" b="0" i="0" baseline="30000">
              <a:solidFill>
                <a:schemeClr val="tx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6" name="Rounded Rectangle 131">
            <a:extLst>
              <a:ext uri="{FF2B5EF4-FFF2-40B4-BE49-F238E27FC236}">
                <a16:creationId xmlns:a16="http://schemas.microsoft.com/office/drawing/2014/main" id="{6C9C3266-2919-D6CE-B590-E0A4E20C519E}"/>
              </a:ext>
            </a:extLst>
          </p:cNvPr>
          <p:cNvSpPr/>
          <p:nvPr userDrawn="1"/>
        </p:nvSpPr>
        <p:spPr>
          <a:xfrm>
            <a:off x="19218552" y="882869"/>
            <a:ext cx="4388896" cy="8340642"/>
          </a:xfrm>
          <a:prstGeom prst="roundRect">
            <a:avLst>
              <a:gd name="adj" fmla="val 2952"/>
            </a:avLst>
          </a:prstGeom>
          <a:solidFill>
            <a:schemeClr val="bg2"/>
          </a:solidFill>
          <a:effectLst>
            <a:outerShdw blurRad="25400" dist="12700" dir="5400000" algn="t" rotWithShape="0">
              <a:prstClr val="black">
                <a:alpha val="19000"/>
              </a:prstClr>
            </a:outerShdw>
          </a:effectLst>
        </p:spPr>
        <p:txBody>
          <a:bodyPr tIns="1080000"/>
          <a:lstStyle/>
          <a:p>
            <a:pPr marL="410400" lvl="0" indent="-338400">
              <a:lnSpc>
                <a:spcPct val="140000"/>
              </a:lnSpc>
              <a:spcBef>
                <a:spcPts val="800"/>
              </a:spcBef>
              <a:buClr>
                <a:schemeClr val="accent1"/>
              </a:buClr>
              <a:buFont typeface="Apple Symbols" panose="02000000000000000000" pitchFamily="2" charset="-79"/>
              <a:buChar char="⦿"/>
            </a:pPr>
            <a:endParaRPr lang="en-US" sz="2100" b="0" i="0" baseline="30000">
              <a:solidFill>
                <a:schemeClr val="tx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17" name="Group 69">
            <a:extLst>
              <a:ext uri="{FF2B5EF4-FFF2-40B4-BE49-F238E27FC236}">
                <a16:creationId xmlns:a16="http://schemas.microsoft.com/office/drawing/2014/main" id="{C499EA97-6BA1-E6B4-8C12-436CF2B93187}"/>
              </a:ext>
            </a:extLst>
          </p:cNvPr>
          <p:cNvGrpSpPr/>
          <p:nvPr userDrawn="1"/>
        </p:nvGrpSpPr>
        <p:grpSpPr>
          <a:xfrm>
            <a:off x="14606793" y="863357"/>
            <a:ext cx="4388894" cy="796714"/>
            <a:chOff x="7303396" y="654236"/>
            <a:chExt cx="2194447" cy="398357"/>
          </a:xfrm>
        </p:grpSpPr>
        <p:cxnSp>
          <p:nvCxnSpPr>
            <p:cNvPr id="18" name="Straight Connector 156">
              <a:extLst>
                <a:ext uri="{FF2B5EF4-FFF2-40B4-BE49-F238E27FC236}">
                  <a16:creationId xmlns:a16="http://schemas.microsoft.com/office/drawing/2014/main" id="{A5E5F30D-77D4-BE81-6B59-3618921888B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303397" y="1052593"/>
              <a:ext cx="2194446" cy="0"/>
            </a:xfrm>
            <a:prstGeom prst="line">
              <a:avLst/>
            </a:prstGeom>
            <a:ln>
              <a:solidFill>
                <a:schemeClr val="tx2">
                  <a:alpha val="1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ound Same Side Corner Rectangle 109">
              <a:extLst>
                <a:ext uri="{FF2B5EF4-FFF2-40B4-BE49-F238E27FC236}">
                  <a16:creationId xmlns:a16="http://schemas.microsoft.com/office/drawing/2014/main" id="{56F758B8-3E52-89CF-F30A-EC95E74FE1A8}"/>
                </a:ext>
              </a:extLst>
            </p:cNvPr>
            <p:cNvSpPr/>
            <p:nvPr userDrawn="1"/>
          </p:nvSpPr>
          <p:spPr>
            <a:xfrm>
              <a:off x="7303396" y="654236"/>
              <a:ext cx="2194447" cy="395368"/>
            </a:xfrm>
            <a:prstGeom prst="round2SameRect">
              <a:avLst>
                <a:gd name="adj1" fmla="val 16666"/>
                <a:gd name="adj2" fmla="val 0"/>
              </a:avLst>
            </a:prstGeom>
            <a:solidFill>
              <a:schemeClr val="tx2">
                <a:lumMod val="20000"/>
                <a:lumOff val="8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20" name="Group 120">
            <a:extLst>
              <a:ext uri="{FF2B5EF4-FFF2-40B4-BE49-F238E27FC236}">
                <a16:creationId xmlns:a16="http://schemas.microsoft.com/office/drawing/2014/main" id="{6453A5D9-6069-2F22-5EFD-5F6B690CDE41}"/>
              </a:ext>
            </a:extLst>
          </p:cNvPr>
          <p:cNvGrpSpPr/>
          <p:nvPr userDrawn="1"/>
        </p:nvGrpSpPr>
        <p:grpSpPr>
          <a:xfrm>
            <a:off x="775729" y="873062"/>
            <a:ext cx="4388894" cy="790736"/>
            <a:chOff x="7303396" y="654236"/>
            <a:chExt cx="2194447" cy="395368"/>
          </a:xfrm>
        </p:grpSpPr>
        <p:cxnSp>
          <p:nvCxnSpPr>
            <p:cNvPr id="21" name="Straight Connector 121">
              <a:extLst>
                <a:ext uri="{FF2B5EF4-FFF2-40B4-BE49-F238E27FC236}">
                  <a16:creationId xmlns:a16="http://schemas.microsoft.com/office/drawing/2014/main" id="{07A99C04-9C6A-8CDD-2089-2930641FA8A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303397" y="1049418"/>
              <a:ext cx="2194446" cy="0"/>
            </a:xfrm>
            <a:prstGeom prst="line">
              <a:avLst/>
            </a:prstGeom>
            <a:ln>
              <a:solidFill>
                <a:schemeClr val="tx2">
                  <a:alpha val="1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ound Same Side Corner Rectangle 122">
              <a:hlinkClick r:id="rId3" action="ppaction://hlinksldjump"/>
              <a:extLst>
                <a:ext uri="{FF2B5EF4-FFF2-40B4-BE49-F238E27FC236}">
                  <a16:creationId xmlns:a16="http://schemas.microsoft.com/office/drawing/2014/main" id="{4C1D56CB-EB1E-7782-9752-A942A68705B4}"/>
                </a:ext>
              </a:extLst>
            </p:cNvPr>
            <p:cNvSpPr/>
            <p:nvPr userDrawn="1"/>
          </p:nvSpPr>
          <p:spPr>
            <a:xfrm>
              <a:off x="7303396" y="654236"/>
              <a:ext cx="2194447" cy="395368"/>
            </a:xfrm>
            <a:prstGeom prst="round2SameRect">
              <a:avLst>
                <a:gd name="adj1" fmla="val 16666"/>
                <a:gd name="adj2" fmla="val 0"/>
              </a:avLst>
            </a:prstGeom>
            <a:solidFill>
              <a:schemeClr val="tx2">
                <a:lumMod val="20000"/>
                <a:lumOff val="8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23" name="Group 126">
            <a:extLst>
              <a:ext uri="{FF2B5EF4-FFF2-40B4-BE49-F238E27FC236}">
                <a16:creationId xmlns:a16="http://schemas.microsoft.com/office/drawing/2014/main" id="{35B6AFEC-B79F-806F-B7FE-86DF8731C4DA}"/>
              </a:ext>
            </a:extLst>
          </p:cNvPr>
          <p:cNvGrpSpPr/>
          <p:nvPr userDrawn="1"/>
        </p:nvGrpSpPr>
        <p:grpSpPr>
          <a:xfrm>
            <a:off x="19218549" y="876292"/>
            <a:ext cx="4388894" cy="790736"/>
            <a:chOff x="7303396" y="654236"/>
            <a:chExt cx="2194447" cy="395368"/>
          </a:xfrm>
        </p:grpSpPr>
        <p:cxnSp>
          <p:nvCxnSpPr>
            <p:cNvPr id="24" name="Straight Connector 127">
              <a:extLst>
                <a:ext uri="{FF2B5EF4-FFF2-40B4-BE49-F238E27FC236}">
                  <a16:creationId xmlns:a16="http://schemas.microsoft.com/office/drawing/2014/main" id="{5A567F70-2DD9-038E-4F44-20903C890D3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303397" y="1045820"/>
              <a:ext cx="2194446" cy="0"/>
            </a:xfrm>
            <a:prstGeom prst="line">
              <a:avLst/>
            </a:prstGeom>
            <a:ln>
              <a:solidFill>
                <a:schemeClr val="tx2">
                  <a:alpha val="1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ound Same Side Corner Rectangle 128">
              <a:hlinkClick r:id="rId4" action="ppaction://hlinksldjump"/>
              <a:extLst>
                <a:ext uri="{FF2B5EF4-FFF2-40B4-BE49-F238E27FC236}">
                  <a16:creationId xmlns:a16="http://schemas.microsoft.com/office/drawing/2014/main" id="{AB107EEB-8479-B35A-9E6E-9E95B2636D2A}"/>
                </a:ext>
              </a:extLst>
            </p:cNvPr>
            <p:cNvSpPr/>
            <p:nvPr userDrawn="1"/>
          </p:nvSpPr>
          <p:spPr>
            <a:xfrm>
              <a:off x="7303396" y="654236"/>
              <a:ext cx="2194447" cy="395368"/>
            </a:xfrm>
            <a:prstGeom prst="round2SameRect">
              <a:avLst>
                <a:gd name="adj1" fmla="val 16666"/>
                <a:gd name="adj2" fmla="val 0"/>
              </a:avLst>
            </a:prstGeom>
            <a:solidFill>
              <a:schemeClr val="tx2">
                <a:lumMod val="20000"/>
                <a:lumOff val="8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26" name="Group 170">
            <a:extLst>
              <a:ext uri="{FF2B5EF4-FFF2-40B4-BE49-F238E27FC236}">
                <a16:creationId xmlns:a16="http://schemas.microsoft.com/office/drawing/2014/main" id="{832886DC-B35A-8395-5302-E6F1690537D2}"/>
              </a:ext>
            </a:extLst>
          </p:cNvPr>
          <p:cNvGrpSpPr/>
          <p:nvPr userDrawn="1"/>
        </p:nvGrpSpPr>
        <p:grpSpPr>
          <a:xfrm>
            <a:off x="5386925" y="5134524"/>
            <a:ext cx="4388894" cy="790736"/>
            <a:chOff x="7303396" y="654236"/>
            <a:chExt cx="2194447" cy="395368"/>
          </a:xfrm>
        </p:grpSpPr>
        <p:cxnSp>
          <p:nvCxnSpPr>
            <p:cNvPr id="27" name="Straight Connector 171">
              <a:extLst>
                <a:ext uri="{FF2B5EF4-FFF2-40B4-BE49-F238E27FC236}">
                  <a16:creationId xmlns:a16="http://schemas.microsoft.com/office/drawing/2014/main" id="{E88E44E8-7DCF-8559-0B0D-9BA93A1D46D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303397" y="1049418"/>
              <a:ext cx="2194446" cy="0"/>
            </a:xfrm>
            <a:prstGeom prst="line">
              <a:avLst/>
            </a:prstGeom>
            <a:ln>
              <a:solidFill>
                <a:schemeClr val="tx2">
                  <a:alpha val="1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ound Same Side Corner Rectangle 172">
              <a:hlinkClick r:id="rId5" action="ppaction://hlinksldjump"/>
              <a:extLst>
                <a:ext uri="{FF2B5EF4-FFF2-40B4-BE49-F238E27FC236}">
                  <a16:creationId xmlns:a16="http://schemas.microsoft.com/office/drawing/2014/main" id="{BB74C66E-D1A1-4AF1-555E-F9CDB0018A9F}"/>
                </a:ext>
              </a:extLst>
            </p:cNvPr>
            <p:cNvSpPr/>
            <p:nvPr userDrawn="1"/>
          </p:nvSpPr>
          <p:spPr>
            <a:xfrm>
              <a:off x="7303396" y="654236"/>
              <a:ext cx="2194447" cy="395368"/>
            </a:xfrm>
            <a:prstGeom prst="round2SameRect">
              <a:avLst>
                <a:gd name="adj1" fmla="val 16666"/>
                <a:gd name="adj2" fmla="val 0"/>
              </a:avLst>
            </a:prstGeom>
            <a:solidFill>
              <a:schemeClr val="tx2">
                <a:lumMod val="20000"/>
                <a:lumOff val="8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40" name="Group 173">
            <a:extLst>
              <a:ext uri="{FF2B5EF4-FFF2-40B4-BE49-F238E27FC236}">
                <a16:creationId xmlns:a16="http://schemas.microsoft.com/office/drawing/2014/main" id="{33514931-D9F4-5D4A-C304-701A3AB97F86}"/>
              </a:ext>
            </a:extLst>
          </p:cNvPr>
          <p:cNvGrpSpPr/>
          <p:nvPr userDrawn="1"/>
        </p:nvGrpSpPr>
        <p:grpSpPr>
          <a:xfrm>
            <a:off x="14606793" y="5121149"/>
            <a:ext cx="4388894" cy="796714"/>
            <a:chOff x="7303396" y="654236"/>
            <a:chExt cx="2194447" cy="398357"/>
          </a:xfrm>
        </p:grpSpPr>
        <p:cxnSp>
          <p:nvCxnSpPr>
            <p:cNvPr id="42" name="Straight Connector 174">
              <a:extLst>
                <a:ext uri="{FF2B5EF4-FFF2-40B4-BE49-F238E27FC236}">
                  <a16:creationId xmlns:a16="http://schemas.microsoft.com/office/drawing/2014/main" id="{E8C0F5A1-B88B-9745-7B68-EC8DED3403F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303397" y="1052593"/>
              <a:ext cx="2194446" cy="0"/>
            </a:xfrm>
            <a:prstGeom prst="line">
              <a:avLst/>
            </a:prstGeom>
            <a:ln>
              <a:solidFill>
                <a:schemeClr val="tx2">
                  <a:alpha val="1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ound Same Side Corner Rectangle 175">
              <a:hlinkClick r:id="" action="ppaction://noaction"/>
              <a:extLst>
                <a:ext uri="{FF2B5EF4-FFF2-40B4-BE49-F238E27FC236}">
                  <a16:creationId xmlns:a16="http://schemas.microsoft.com/office/drawing/2014/main" id="{100C8E9B-8A15-B53E-746D-05C584C73520}"/>
                </a:ext>
              </a:extLst>
            </p:cNvPr>
            <p:cNvSpPr/>
            <p:nvPr userDrawn="1"/>
          </p:nvSpPr>
          <p:spPr>
            <a:xfrm>
              <a:off x="7303396" y="654236"/>
              <a:ext cx="2194447" cy="395368"/>
            </a:xfrm>
            <a:prstGeom prst="round2SameRect">
              <a:avLst>
                <a:gd name="adj1" fmla="val 16666"/>
                <a:gd name="adj2" fmla="val 0"/>
              </a:avLst>
            </a:prstGeom>
            <a:solidFill>
              <a:schemeClr val="tx2">
                <a:lumMod val="20000"/>
                <a:lumOff val="8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sp>
        <p:nvSpPr>
          <p:cNvPr id="47" name="Rounded Rectangle 151">
            <a:extLst>
              <a:ext uri="{FF2B5EF4-FFF2-40B4-BE49-F238E27FC236}">
                <a16:creationId xmlns:a16="http://schemas.microsoft.com/office/drawing/2014/main" id="{9F2CC186-D872-7E32-1ACD-5C898DB44B4C}"/>
              </a:ext>
            </a:extLst>
          </p:cNvPr>
          <p:cNvSpPr/>
          <p:nvPr userDrawn="1"/>
        </p:nvSpPr>
        <p:spPr>
          <a:xfrm>
            <a:off x="771524" y="9397359"/>
            <a:ext cx="11287328" cy="3677506"/>
          </a:xfrm>
          <a:prstGeom prst="roundRect">
            <a:avLst>
              <a:gd name="adj" fmla="val 6100"/>
            </a:avLst>
          </a:prstGeom>
          <a:solidFill>
            <a:schemeClr val="bg2"/>
          </a:solidFill>
          <a:effectLst>
            <a:outerShdw blurRad="25400" dist="12700" dir="5400000" algn="t" rotWithShape="0">
              <a:prstClr val="black">
                <a:alpha val="19000"/>
              </a:prstClr>
            </a:outerShdw>
          </a:effectLst>
        </p:spPr>
        <p:txBody>
          <a:bodyPr tIns="1080000"/>
          <a:lstStyle/>
          <a:p>
            <a:pPr marL="410400" lvl="0" indent="-338400">
              <a:lnSpc>
                <a:spcPct val="140000"/>
              </a:lnSpc>
              <a:spcBef>
                <a:spcPts val="800"/>
              </a:spcBef>
              <a:buClr>
                <a:schemeClr val="accent1"/>
              </a:buClr>
              <a:buFont typeface="Apple Symbols" panose="02000000000000000000" pitchFamily="2" charset="-79"/>
              <a:buChar char="⦿"/>
            </a:pPr>
            <a:endParaRPr lang="en-US" sz="2100" b="0" i="0" baseline="30000">
              <a:solidFill>
                <a:schemeClr val="tx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48" name="Group 167">
            <a:extLst>
              <a:ext uri="{FF2B5EF4-FFF2-40B4-BE49-F238E27FC236}">
                <a16:creationId xmlns:a16="http://schemas.microsoft.com/office/drawing/2014/main" id="{8453CBDA-C215-B40E-3318-F69E08EBBE1E}"/>
              </a:ext>
            </a:extLst>
          </p:cNvPr>
          <p:cNvGrpSpPr/>
          <p:nvPr userDrawn="1"/>
        </p:nvGrpSpPr>
        <p:grpSpPr>
          <a:xfrm>
            <a:off x="771524" y="9398483"/>
            <a:ext cx="11287328" cy="716478"/>
            <a:chOff x="7303396" y="654237"/>
            <a:chExt cx="2194447" cy="398356"/>
          </a:xfrm>
        </p:grpSpPr>
        <p:cxnSp>
          <p:nvCxnSpPr>
            <p:cNvPr id="53" name="Straight Connector 168">
              <a:extLst>
                <a:ext uri="{FF2B5EF4-FFF2-40B4-BE49-F238E27FC236}">
                  <a16:creationId xmlns:a16="http://schemas.microsoft.com/office/drawing/2014/main" id="{4281C22B-C7F3-5FF8-A4AD-471C9F62C07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303397" y="1052593"/>
              <a:ext cx="2194446" cy="0"/>
            </a:xfrm>
            <a:prstGeom prst="line">
              <a:avLst/>
            </a:prstGeom>
            <a:ln>
              <a:solidFill>
                <a:schemeClr val="tx2">
                  <a:alpha val="1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Round Same Side Corner Rectangle 169">
              <a:hlinkClick r:id="" action="ppaction://noaction"/>
              <a:extLst>
                <a:ext uri="{FF2B5EF4-FFF2-40B4-BE49-F238E27FC236}">
                  <a16:creationId xmlns:a16="http://schemas.microsoft.com/office/drawing/2014/main" id="{4F5A2A2F-BA6E-95D0-BF63-2A21C8014046}"/>
                </a:ext>
              </a:extLst>
            </p:cNvPr>
            <p:cNvSpPr/>
            <p:nvPr userDrawn="1"/>
          </p:nvSpPr>
          <p:spPr>
            <a:xfrm>
              <a:off x="7303396" y="654237"/>
              <a:ext cx="2194447" cy="395369"/>
            </a:xfrm>
            <a:prstGeom prst="round2SameRect">
              <a:avLst>
                <a:gd name="adj1" fmla="val 16666"/>
                <a:gd name="adj2" fmla="val 0"/>
              </a:avLst>
            </a:prstGeom>
            <a:solidFill>
              <a:schemeClr val="tx2">
                <a:lumMod val="20000"/>
                <a:lumOff val="8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sp>
        <p:nvSpPr>
          <p:cNvPr id="57" name="Text Placeholder 11">
            <a:extLst>
              <a:ext uri="{FF2B5EF4-FFF2-40B4-BE49-F238E27FC236}">
                <a16:creationId xmlns:a16="http://schemas.microsoft.com/office/drawing/2014/main" id="{78296EC6-19BA-012E-CB54-26EDD0BDC4A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71525" y="1945846"/>
            <a:ext cx="4388894" cy="7039108"/>
          </a:xfrm>
          <a:prstGeom prst="roundRect">
            <a:avLst>
              <a:gd name="adj" fmla="val 0"/>
            </a:avLst>
          </a:prstGeom>
          <a:noFill/>
          <a:effectLst/>
        </p:spPr>
        <p:txBody>
          <a:bodyPr tIns="46800">
            <a:normAutofit/>
          </a:bodyPr>
          <a:lstStyle>
            <a:lvl1pPr marL="410400" indent="-338400" algn="l">
              <a:lnSpc>
                <a:spcPct val="140000"/>
              </a:lnSpc>
              <a:spcBef>
                <a:spcPts val="800"/>
              </a:spcBef>
              <a:buClr>
                <a:schemeClr val="accent1"/>
              </a:buClr>
              <a:buSzPct val="88000"/>
              <a:buFont typeface=".Hiragino Kaku Gothic Interface W3"/>
              <a:buChar char="⎪"/>
              <a:defRPr sz="2800" b="0" i="0" baseline="300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65300" indent="-1989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2000"/>
              <a:buFont typeface="System Font Regular"/>
              <a:buChar char="⁃"/>
              <a:defRPr lang="en-US" sz="2400" b="0" i="0" kern="1200" baseline="30000" dirty="0" smtClean="0">
                <a:solidFill>
                  <a:schemeClr val="tx2">
                    <a:alpha val="86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2514600" indent="-685800">
              <a:buFont typeface="Arial" panose="020B0604020202020204" pitchFamily="34" charset="0"/>
              <a:buChar char="•"/>
              <a:defRPr/>
            </a:lvl3pPr>
            <a:lvl4pPr marL="3314700" indent="-571500">
              <a:buFont typeface="Arial" panose="020B0604020202020204" pitchFamily="34" charset="0"/>
              <a:buChar char="•"/>
              <a:defRPr/>
            </a:lvl4pPr>
            <a:lvl5pPr marL="4229100" indent="-5715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First Item</a:t>
            </a:r>
          </a:p>
          <a:p>
            <a:pPr lvl="1"/>
            <a:r>
              <a:rPr lang="en-US" dirty="0"/>
              <a:t>2nd Item</a:t>
            </a:r>
          </a:p>
          <a:p>
            <a:pPr lvl="0"/>
            <a:endParaRPr lang="en-US" dirty="0"/>
          </a:p>
        </p:txBody>
      </p:sp>
      <p:sp>
        <p:nvSpPr>
          <p:cNvPr id="58" name="TextBox 13">
            <a:extLst>
              <a:ext uri="{FF2B5EF4-FFF2-40B4-BE49-F238E27FC236}">
                <a16:creationId xmlns:a16="http://schemas.microsoft.com/office/drawing/2014/main" id="{E3FE2F47-75FB-354D-0B13-A989B2584194}"/>
              </a:ext>
            </a:extLst>
          </p:cNvPr>
          <p:cNvSpPr txBox="1"/>
          <p:nvPr userDrawn="1"/>
        </p:nvSpPr>
        <p:spPr>
          <a:xfrm>
            <a:off x="897573" y="1041001"/>
            <a:ext cx="2010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 dirty="0">
                <a:solidFill>
                  <a:schemeClr val="accent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Key Partners</a:t>
            </a:r>
          </a:p>
        </p:txBody>
      </p:sp>
      <p:sp>
        <p:nvSpPr>
          <p:cNvPr id="67" name="Text Placeholder 11">
            <a:extLst>
              <a:ext uri="{FF2B5EF4-FFF2-40B4-BE49-F238E27FC236}">
                <a16:creationId xmlns:a16="http://schemas.microsoft.com/office/drawing/2014/main" id="{4D0CB6EF-C3EC-1F36-0BB0-414EDE5A621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999279" y="1941543"/>
            <a:ext cx="4388894" cy="7043410"/>
          </a:xfrm>
          <a:prstGeom prst="roundRect">
            <a:avLst>
              <a:gd name="adj" fmla="val 0"/>
            </a:avLst>
          </a:prstGeom>
          <a:noFill/>
          <a:effectLst/>
        </p:spPr>
        <p:txBody>
          <a:bodyPr tIns="46800">
            <a:normAutofit/>
          </a:bodyPr>
          <a:lstStyle>
            <a:lvl1pPr marL="410400" indent="-338400" algn="l">
              <a:lnSpc>
                <a:spcPct val="140000"/>
              </a:lnSpc>
              <a:spcBef>
                <a:spcPts val="800"/>
              </a:spcBef>
              <a:buClr>
                <a:schemeClr val="accent3"/>
              </a:buClr>
              <a:buSzPct val="88000"/>
              <a:buFont typeface=".Hiragino Kaku Gothic Interface W3"/>
              <a:buChar char="⎪"/>
              <a:defRPr sz="2800" b="0" i="0" baseline="300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65300" indent="-1989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02000"/>
              <a:buFont typeface="System Font Regular"/>
              <a:buChar char="⁃"/>
              <a:defRPr lang="en-US" sz="2400" b="0" i="0" kern="1200" baseline="30000" dirty="0" smtClean="0">
                <a:solidFill>
                  <a:schemeClr val="tx2">
                    <a:alpha val="86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2514600" indent="-685800">
              <a:buFont typeface="Arial" panose="020B0604020202020204" pitchFamily="34" charset="0"/>
              <a:buChar char="•"/>
              <a:defRPr/>
            </a:lvl3pPr>
            <a:lvl4pPr marL="3314700" indent="-571500">
              <a:buFont typeface="Arial" panose="020B0604020202020204" pitchFamily="34" charset="0"/>
              <a:buChar char="•"/>
              <a:defRPr/>
            </a:lvl4pPr>
            <a:lvl5pPr marL="4229100" indent="-5715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First Item</a:t>
            </a:r>
          </a:p>
          <a:p>
            <a:pPr lvl="1"/>
            <a:r>
              <a:rPr lang="en-US" dirty="0"/>
              <a:t>2nd Item</a:t>
            </a:r>
          </a:p>
          <a:p>
            <a:pPr lvl="0"/>
            <a:endParaRPr lang="en-US" dirty="0"/>
          </a:p>
        </p:txBody>
      </p:sp>
      <p:sp>
        <p:nvSpPr>
          <p:cNvPr id="68" name="TextBox 119">
            <a:hlinkClick r:id="rId6" action="ppaction://hlinksldjump"/>
            <a:extLst>
              <a:ext uri="{FF2B5EF4-FFF2-40B4-BE49-F238E27FC236}">
                <a16:creationId xmlns:a16="http://schemas.microsoft.com/office/drawing/2014/main" id="{B0313260-FC7B-2745-FB42-6C0DEE96027E}"/>
              </a:ext>
            </a:extLst>
          </p:cNvPr>
          <p:cNvSpPr txBox="1"/>
          <p:nvPr userDrawn="1"/>
        </p:nvSpPr>
        <p:spPr>
          <a:xfrm>
            <a:off x="10174095" y="1041001"/>
            <a:ext cx="2950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 dirty="0">
                <a:solidFill>
                  <a:schemeClr val="accent3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Value Proposition</a:t>
            </a:r>
          </a:p>
        </p:txBody>
      </p:sp>
      <p:sp>
        <p:nvSpPr>
          <p:cNvPr id="69" name="Text Placeholder 11">
            <a:extLst>
              <a:ext uri="{FF2B5EF4-FFF2-40B4-BE49-F238E27FC236}">
                <a16:creationId xmlns:a16="http://schemas.microsoft.com/office/drawing/2014/main" id="{8F1F9EC8-F8B9-C08D-FE6B-0CAFBC0698C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9218551" y="1938319"/>
            <a:ext cx="4388894" cy="7046634"/>
          </a:xfrm>
          <a:prstGeom prst="roundRect">
            <a:avLst>
              <a:gd name="adj" fmla="val 0"/>
            </a:avLst>
          </a:prstGeom>
          <a:noFill/>
          <a:effectLst/>
        </p:spPr>
        <p:txBody>
          <a:bodyPr tIns="46800">
            <a:normAutofit/>
          </a:bodyPr>
          <a:lstStyle>
            <a:lvl1pPr marL="410400" indent="-338400" algn="l">
              <a:lnSpc>
                <a:spcPct val="140000"/>
              </a:lnSpc>
              <a:spcBef>
                <a:spcPts val="800"/>
              </a:spcBef>
              <a:buClr>
                <a:schemeClr val="accent5"/>
              </a:buClr>
              <a:buSzPct val="88000"/>
              <a:buFont typeface=".Hiragino Kaku Gothic Interface W3"/>
              <a:buChar char="⎪"/>
              <a:defRPr sz="2800" b="0" i="0" baseline="300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65300" indent="-1989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2000"/>
              <a:buFont typeface="System Font Regular"/>
              <a:buChar char="⁃"/>
              <a:defRPr lang="en-US" sz="2400" b="0" i="0" kern="1200" baseline="30000" dirty="0" smtClean="0">
                <a:solidFill>
                  <a:schemeClr val="tx2">
                    <a:alpha val="86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2514600" indent="-685800">
              <a:buFont typeface="Arial" panose="020B0604020202020204" pitchFamily="34" charset="0"/>
              <a:buChar char="•"/>
              <a:defRPr/>
            </a:lvl3pPr>
            <a:lvl4pPr marL="3314700" indent="-571500">
              <a:buFont typeface="Arial" panose="020B0604020202020204" pitchFamily="34" charset="0"/>
              <a:buChar char="•"/>
              <a:defRPr/>
            </a:lvl4pPr>
            <a:lvl5pPr marL="4229100" indent="-5715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First Item</a:t>
            </a:r>
          </a:p>
          <a:p>
            <a:pPr lvl="1"/>
            <a:r>
              <a:rPr lang="en-US" dirty="0"/>
              <a:t>2nd Item</a:t>
            </a:r>
          </a:p>
          <a:p>
            <a:pPr lvl="0"/>
            <a:endParaRPr lang="en-US" dirty="0"/>
          </a:p>
        </p:txBody>
      </p:sp>
      <p:sp>
        <p:nvSpPr>
          <p:cNvPr id="71" name="TextBox 133">
            <a:hlinkClick r:id="rId4" action="ppaction://hlinksldjump"/>
            <a:extLst>
              <a:ext uri="{FF2B5EF4-FFF2-40B4-BE49-F238E27FC236}">
                <a16:creationId xmlns:a16="http://schemas.microsoft.com/office/drawing/2014/main" id="{75B1C77C-16C7-7E43-A0D0-E9AE2B6D5659}"/>
              </a:ext>
            </a:extLst>
          </p:cNvPr>
          <p:cNvSpPr txBox="1"/>
          <p:nvPr userDrawn="1"/>
        </p:nvSpPr>
        <p:spPr>
          <a:xfrm>
            <a:off x="19344599" y="1041000"/>
            <a:ext cx="31667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 dirty="0">
                <a:solidFill>
                  <a:schemeClr val="accent5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Customer Segments</a:t>
            </a:r>
          </a:p>
        </p:txBody>
      </p:sp>
      <p:sp>
        <p:nvSpPr>
          <p:cNvPr id="72" name="Rounded Rectangle 152">
            <a:extLst>
              <a:ext uri="{FF2B5EF4-FFF2-40B4-BE49-F238E27FC236}">
                <a16:creationId xmlns:a16="http://schemas.microsoft.com/office/drawing/2014/main" id="{30FD1BA4-2E38-1ECF-EEB7-515CC531C09D}"/>
              </a:ext>
            </a:extLst>
          </p:cNvPr>
          <p:cNvSpPr/>
          <p:nvPr userDrawn="1"/>
        </p:nvSpPr>
        <p:spPr>
          <a:xfrm>
            <a:off x="12325152" y="9397359"/>
            <a:ext cx="11287328" cy="3677506"/>
          </a:xfrm>
          <a:prstGeom prst="roundRect">
            <a:avLst>
              <a:gd name="adj" fmla="val 5313"/>
            </a:avLst>
          </a:prstGeom>
          <a:solidFill>
            <a:schemeClr val="bg2"/>
          </a:solidFill>
          <a:effectLst>
            <a:outerShdw blurRad="25400" dist="12700" dir="5400000" algn="t" rotWithShape="0">
              <a:prstClr val="black">
                <a:alpha val="19000"/>
              </a:prstClr>
            </a:outerShdw>
          </a:effectLst>
        </p:spPr>
        <p:txBody>
          <a:bodyPr tIns="1080000"/>
          <a:lstStyle/>
          <a:p>
            <a:pPr marL="410400" lvl="0" indent="-338400">
              <a:lnSpc>
                <a:spcPct val="140000"/>
              </a:lnSpc>
              <a:spcBef>
                <a:spcPts val="800"/>
              </a:spcBef>
              <a:buClr>
                <a:schemeClr val="accent1"/>
              </a:buClr>
              <a:buFont typeface="Apple Symbols" panose="02000000000000000000" pitchFamily="2" charset="-79"/>
              <a:buChar char="⦿"/>
            </a:pPr>
            <a:endParaRPr lang="en-US" sz="2100" b="0" i="0" baseline="30000">
              <a:solidFill>
                <a:schemeClr val="tx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3" name="TextBox 158">
            <a:extLst>
              <a:ext uri="{FF2B5EF4-FFF2-40B4-BE49-F238E27FC236}">
                <a16:creationId xmlns:a16="http://schemas.microsoft.com/office/drawing/2014/main" id="{1B8F5E8B-D67C-1289-840C-ED88FE0105D1}"/>
              </a:ext>
            </a:extLst>
          </p:cNvPr>
          <p:cNvSpPr txBox="1"/>
          <p:nvPr userDrawn="1"/>
        </p:nvSpPr>
        <p:spPr>
          <a:xfrm>
            <a:off x="5701221" y="1057429"/>
            <a:ext cx="2010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 dirty="0">
                <a:solidFill>
                  <a:schemeClr val="accent2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Key Activities</a:t>
            </a:r>
          </a:p>
        </p:txBody>
      </p:sp>
      <p:sp>
        <p:nvSpPr>
          <p:cNvPr id="74" name="TextBox 159">
            <a:hlinkClick r:id="rId6" action="ppaction://hlinksldjump"/>
            <a:extLst>
              <a:ext uri="{FF2B5EF4-FFF2-40B4-BE49-F238E27FC236}">
                <a16:creationId xmlns:a16="http://schemas.microsoft.com/office/drawing/2014/main" id="{44F7B0DC-37FD-48B4-C4DE-374C02F59069}"/>
              </a:ext>
            </a:extLst>
          </p:cNvPr>
          <p:cNvSpPr txBox="1"/>
          <p:nvPr userDrawn="1"/>
        </p:nvSpPr>
        <p:spPr>
          <a:xfrm>
            <a:off x="14779035" y="1057429"/>
            <a:ext cx="35358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 dirty="0">
                <a:solidFill>
                  <a:schemeClr val="accent4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Customer Relationships</a:t>
            </a:r>
          </a:p>
        </p:txBody>
      </p:sp>
      <p:sp>
        <p:nvSpPr>
          <p:cNvPr id="82" name="TextBox 160">
            <a:hlinkClick r:id="rId5" action="ppaction://hlinksldjump"/>
            <a:extLst>
              <a:ext uri="{FF2B5EF4-FFF2-40B4-BE49-F238E27FC236}">
                <a16:creationId xmlns:a16="http://schemas.microsoft.com/office/drawing/2014/main" id="{A4682135-DB09-EBAE-E986-85E41E6AEEF8}"/>
              </a:ext>
            </a:extLst>
          </p:cNvPr>
          <p:cNvSpPr txBox="1"/>
          <p:nvPr userDrawn="1"/>
        </p:nvSpPr>
        <p:spPr>
          <a:xfrm>
            <a:off x="5701221" y="5293415"/>
            <a:ext cx="2592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 dirty="0">
                <a:solidFill>
                  <a:schemeClr val="accent6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Key Resources</a:t>
            </a:r>
          </a:p>
        </p:txBody>
      </p:sp>
      <p:sp>
        <p:nvSpPr>
          <p:cNvPr id="83" name="TextBox 161">
            <a:hlinkClick r:id="" action="ppaction://noaction"/>
            <a:extLst>
              <a:ext uri="{FF2B5EF4-FFF2-40B4-BE49-F238E27FC236}">
                <a16:creationId xmlns:a16="http://schemas.microsoft.com/office/drawing/2014/main" id="{D61B2E76-CCC7-5F67-BFB6-8C9CD3C04F28}"/>
              </a:ext>
            </a:extLst>
          </p:cNvPr>
          <p:cNvSpPr txBox="1"/>
          <p:nvPr userDrawn="1"/>
        </p:nvSpPr>
        <p:spPr>
          <a:xfrm>
            <a:off x="14965551" y="5293414"/>
            <a:ext cx="2010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 dirty="0">
                <a:solidFill>
                  <a:schemeClr val="accent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Channels</a:t>
            </a:r>
          </a:p>
        </p:txBody>
      </p:sp>
      <p:sp>
        <p:nvSpPr>
          <p:cNvPr id="86" name="Text Placeholder 11">
            <a:extLst>
              <a:ext uri="{FF2B5EF4-FFF2-40B4-BE49-F238E27FC236}">
                <a16:creationId xmlns:a16="http://schemas.microsoft.com/office/drawing/2014/main" id="{A19C86F2-F47D-99E9-0037-3B138C0E5C1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394411" y="1962275"/>
            <a:ext cx="4388894" cy="2963278"/>
          </a:xfrm>
          <a:prstGeom prst="roundRect">
            <a:avLst>
              <a:gd name="adj" fmla="val 0"/>
            </a:avLst>
          </a:prstGeom>
          <a:noFill/>
          <a:effectLst/>
        </p:spPr>
        <p:txBody>
          <a:bodyPr tIns="46800">
            <a:normAutofit/>
          </a:bodyPr>
          <a:lstStyle>
            <a:lvl1pPr marL="410400" indent="-338400" algn="l">
              <a:lnSpc>
                <a:spcPct val="140000"/>
              </a:lnSpc>
              <a:spcBef>
                <a:spcPts val="800"/>
              </a:spcBef>
              <a:buClr>
                <a:schemeClr val="accent2"/>
              </a:buClr>
              <a:buSzPct val="88000"/>
              <a:buFont typeface=".Hiragino Kaku Gothic Interface W3"/>
              <a:buChar char="⎪"/>
              <a:defRPr sz="2800" b="0" i="0" baseline="300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65300" indent="-1989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2000"/>
              <a:buFont typeface="System Font Regular"/>
              <a:buChar char="⁃"/>
              <a:defRPr lang="en-US" sz="2400" b="0" i="0" kern="1200" baseline="30000" dirty="0" smtClean="0">
                <a:solidFill>
                  <a:schemeClr val="tx2">
                    <a:alpha val="86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2514600" indent="-685800">
              <a:buFont typeface="Arial" panose="020B0604020202020204" pitchFamily="34" charset="0"/>
              <a:buChar char="•"/>
              <a:defRPr/>
            </a:lvl3pPr>
            <a:lvl4pPr marL="3314700" indent="-571500">
              <a:buFont typeface="Arial" panose="020B0604020202020204" pitchFamily="34" charset="0"/>
              <a:buChar char="•"/>
              <a:defRPr/>
            </a:lvl4pPr>
            <a:lvl5pPr marL="4229100" indent="-5715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First Item</a:t>
            </a:r>
          </a:p>
          <a:p>
            <a:pPr lvl="1"/>
            <a:r>
              <a:rPr lang="en-US" dirty="0"/>
              <a:t>2nd Item</a:t>
            </a:r>
          </a:p>
          <a:p>
            <a:pPr lvl="0"/>
            <a:endParaRPr lang="en-US" dirty="0"/>
          </a:p>
        </p:txBody>
      </p:sp>
      <p:sp>
        <p:nvSpPr>
          <p:cNvPr id="87" name="Text Placeholder 11">
            <a:extLst>
              <a:ext uri="{FF2B5EF4-FFF2-40B4-BE49-F238E27FC236}">
                <a16:creationId xmlns:a16="http://schemas.microsoft.com/office/drawing/2014/main" id="{1541F559-6DDD-CBCF-4DBD-E6DFE80EFC3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394411" y="6130509"/>
            <a:ext cx="4388894" cy="2842714"/>
          </a:xfrm>
          <a:prstGeom prst="roundRect">
            <a:avLst>
              <a:gd name="adj" fmla="val 0"/>
            </a:avLst>
          </a:prstGeom>
          <a:noFill/>
          <a:effectLst/>
        </p:spPr>
        <p:txBody>
          <a:bodyPr tIns="46800">
            <a:normAutofit/>
          </a:bodyPr>
          <a:lstStyle>
            <a:lvl1pPr marL="410400" indent="-338400" algn="l">
              <a:lnSpc>
                <a:spcPct val="140000"/>
              </a:lnSpc>
              <a:spcBef>
                <a:spcPts val="800"/>
              </a:spcBef>
              <a:buClr>
                <a:schemeClr val="accent6"/>
              </a:buClr>
              <a:buSzPct val="88000"/>
              <a:buFont typeface=".Hiragino Kaku Gothic Interface W3"/>
              <a:buChar char="⎪"/>
              <a:defRPr sz="2800" b="0" i="0" baseline="300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65300" indent="-1989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102000"/>
              <a:buFont typeface="System Font Regular"/>
              <a:buChar char="⁃"/>
              <a:defRPr lang="en-US" sz="2400" b="0" i="0" kern="1200" baseline="30000" dirty="0" smtClean="0">
                <a:solidFill>
                  <a:schemeClr val="tx2">
                    <a:alpha val="86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2514600" indent="-685800">
              <a:buFont typeface="Arial" panose="020B0604020202020204" pitchFamily="34" charset="0"/>
              <a:buChar char="•"/>
              <a:defRPr/>
            </a:lvl3pPr>
            <a:lvl4pPr marL="3314700" indent="-571500">
              <a:buFont typeface="Arial" panose="020B0604020202020204" pitchFamily="34" charset="0"/>
              <a:buChar char="•"/>
              <a:defRPr/>
            </a:lvl4pPr>
            <a:lvl5pPr marL="4229100" indent="-5715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First Item</a:t>
            </a:r>
          </a:p>
          <a:p>
            <a:pPr lvl="1"/>
            <a:r>
              <a:rPr lang="en-US" dirty="0"/>
              <a:t>2nd Item</a:t>
            </a:r>
          </a:p>
          <a:p>
            <a:pPr lvl="0"/>
            <a:endParaRPr lang="en-US" dirty="0"/>
          </a:p>
        </p:txBody>
      </p:sp>
      <p:sp>
        <p:nvSpPr>
          <p:cNvPr id="88" name="Text Placeholder 11">
            <a:extLst>
              <a:ext uri="{FF2B5EF4-FFF2-40B4-BE49-F238E27FC236}">
                <a16:creationId xmlns:a16="http://schemas.microsoft.com/office/drawing/2014/main" id="{B393C298-3091-51C5-CA8A-5A4A0182F6F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620047" y="1954994"/>
            <a:ext cx="4388894" cy="2970560"/>
          </a:xfrm>
          <a:prstGeom prst="roundRect">
            <a:avLst>
              <a:gd name="adj" fmla="val 0"/>
            </a:avLst>
          </a:prstGeom>
          <a:noFill/>
          <a:effectLst/>
        </p:spPr>
        <p:txBody>
          <a:bodyPr tIns="46800">
            <a:normAutofit/>
          </a:bodyPr>
          <a:lstStyle>
            <a:lvl1pPr marL="410400" indent="-338400" algn="l">
              <a:lnSpc>
                <a:spcPct val="140000"/>
              </a:lnSpc>
              <a:spcBef>
                <a:spcPts val="800"/>
              </a:spcBef>
              <a:buClr>
                <a:schemeClr val="accent4"/>
              </a:buClr>
              <a:buSzPct val="88000"/>
              <a:buFont typeface=".Hiragino Kaku Gothic Interface W3"/>
              <a:buChar char="⎪"/>
              <a:defRPr sz="2800" b="0" i="0" baseline="300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65300" indent="-1989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102000"/>
              <a:buFont typeface="System Font Regular"/>
              <a:buChar char="⁃"/>
              <a:defRPr lang="en-US" sz="2400" b="0" i="0" kern="1200" baseline="30000" dirty="0" smtClean="0">
                <a:solidFill>
                  <a:schemeClr val="tx2">
                    <a:alpha val="86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2514600" indent="-685800">
              <a:buFont typeface="Arial" panose="020B0604020202020204" pitchFamily="34" charset="0"/>
              <a:buChar char="•"/>
              <a:defRPr/>
            </a:lvl3pPr>
            <a:lvl4pPr marL="3314700" indent="-571500">
              <a:buFont typeface="Arial" panose="020B0604020202020204" pitchFamily="34" charset="0"/>
              <a:buChar char="•"/>
              <a:defRPr/>
            </a:lvl4pPr>
            <a:lvl5pPr marL="4229100" indent="-5715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First Item</a:t>
            </a:r>
          </a:p>
          <a:p>
            <a:pPr lvl="1"/>
            <a:r>
              <a:rPr lang="en-US" dirty="0"/>
              <a:t>2nd Item</a:t>
            </a:r>
          </a:p>
          <a:p>
            <a:pPr lvl="0"/>
            <a:endParaRPr lang="en-US" dirty="0"/>
          </a:p>
        </p:txBody>
      </p:sp>
      <p:sp>
        <p:nvSpPr>
          <p:cNvPr id="91" name="Freeform 62">
            <a:extLst>
              <a:ext uri="{FF2B5EF4-FFF2-40B4-BE49-F238E27FC236}">
                <a16:creationId xmlns:a16="http://schemas.microsoft.com/office/drawing/2014/main" id="{EBAA7FE1-3A20-281D-8763-2BA411DC6845}"/>
              </a:ext>
            </a:extLst>
          </p:cNvPr>
          <p:cNvSpPr/>
          <p:nvPr userDrawn="1"/>
        </p:nvSpPr>
        <p:spPr>
          <a:xfrm>
            <a:off x="18266384" y="1057552"/>
            <a:ext cx="501840" cy="501836"/>
          </a:xfrm>
          <a:custGeom>
            <a:avLst/>
            <a:gdLst>
              <a:gd name="connsiteX0" fmla="*/ 162684 w 436183"/>
              <a:gd name="connsiteY0" fmla="*/ 113444 h 436178"/>
              <a:gd name="connsiteX1" fmla="*/ 107289 w 436183"/>
              <a:gd name="connsiteY1" fmla="*/ 136389 h 436178"/>
              <a:gd name="connsiteX2" fmla="*/ 107289 w 436183"/>
              <a:gd name="connsiteY2" fmla="*/ 247178 h 436178"/>
              <a:gd name="connsiteX3" fmla="*/ 218079 w 436183"/>
              <a:gd name="connsiteY3" fmla="*/ 343832 h 436178"/>
              <a:gd name="connsiteX4" fmla="*/ 218104 w 436183"/>
              <a:gd name="connsiteY4" fmla="*/ 343832 h 436178"/>
              <a:gd name="connsiteX5" fmla="*/ 328893 w 436183"/>
              <a:gd name="connsiteY5" fmla="*/ 247178 h 436178"/>
              <a:gd name="connsiteX6" fmla="*/ 328893 w 436183"/>
              <a:gd name="connsiteY6" fmla="*/ 136389 h 436178"/>
              <a:gd name="connsiteX7" fmla="*/ 218104 w 436183"/>
              <a:gd name="connsiteY7" fmla="*/ 136389 h 436178"/>
              <a:gd name="connsiteX8" fmla="*/ 218079 w 436183"/>
              <a:gd name="connsiteY8" fmla="*/ 136389 h 436178"/>
              <a:gd name="connsiteX9" fmla="*/ 162684 w 436183"/>
              <a:gd name="connsiteY9" fmla="*/ 113444 h 436178"/>
              <a:gd name="connsiteX10" fmla="*/ 218088 w 436183"/>
              <a:gd name="connsiteY10" fmla="*/ 0 h 436178"/>
              <a:gd name="connsiteX11" fmla="*/ 436183 w 436183"/>
              <a:gd name="connsiteY11" fmla="*/ 218094 h 436178"/>
              <a:gd name="connsiteX12" fmla="*/ 218088 w 436183"/>
              <a:gd name="connsiteY12" fmla="*/ 436178 h 436178"/>
              <a:gd name="connsiteX13" fmla="*/ 0 w 436183"/>
              <a:gd name="connsiteY13" fmla="*/ 218094 h 436178"/>
              <a:gd name="connsiteX14" fmla="*/ 218088 w 436183"/>
              <a:gd name="connsiteY14" fmla="*/ 0 h 436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36183" h="436178">
                <a:moveTo>
                  <a:pt x="162684" y="113444"/>
                </a:moveTo>
                <a:cubicBezTo>
                  <a:pt x="142635" y="113444"/>
                  <a:pt x="122586" y="121093"/>
                  <a:pt x="107289" y="136389"/>
                </a:cubicBezTo>
                <a:cubicBezTo>
                  <a:pt x="76695" y="166982"/>
                  <a:pt x="81107" y="212734"/>
                  <a:pt x="107289" y="247178"/>
                </a:cubicBezTo>
                <a:cubicBezTo>
                  <a:pt x="135018" y="283653"/>
                  <a:pt x="185645" y="343832"/>
                  <a:pt x="218079" y="343832"/>
                </a:cubicBezTo>
                <a:lnTo>
                  <a:pt x="218104" y="343832"/>
                </a:lnTo>
                <a:cubicBezTo>
                  <a:pt x="250540" y="343832"/>
                  <a:pt x="301165" y="283653"/>
                  <a:pt x="328893" y="247178"/>
                </a:cubicBezTo>
                <a:cubicBezTo>
                  <a:pt x="355077" y="212735"/>
                  <a:pt x="359486" y="166983"/>
                  <a:pt x="328893" y="136389"/>
                </a:cubicBezTo>
                <a:cubicBezTo>
                  <a:pt x="298300" y="105796"/>
                  <a:pt x="248697" y="105796"/>
                  <a:pt x="218104" y="136389"/>
                </a:cubicBezTo>
                <a:lnTo>
                  <a:pt x="218079" y="136389"/>
                </a:lnTo>
                <a:cubicBezTo>
                  <a:pt x="202782" y="121093"/>
                  <a:pt x="182733" y="113444"/>
                  <a:pt x="162684" y="113444"/>
                </a:cubicBezTo>
                <a:close/>
                <a:moveTo>
                  <a:pt x="218088" y="0"/>
                </a:moveTo>
                <a:cubicBezTo>
                  <a:pt x="338539" y="0"/>
                  <a:pt x="436183" y="97636"/>
                  <a:pt x="436183" y="218094"/>
                </a:cubicBezTo>
                <a:cubicBezTo>
                  <a:pt x="436183" y="338535"/>
                  <a:pt x="338539" y="436178"/>
                  <a:pt x="218088" y="436178"/>
                </a:cubicBezTo>
                <a:cubicBezTo>
                  <a:pt x="97643" y="436178"/>
                  <a:pt x="0" y="338535"/>
                  <a:pt x="0" y="218094"/>
                </a:cubicBezTo>
                <a:cubicBezTo>
                  <a:pt x="0" y="97635"/>
                  <a:pt x="97643" y="0"/>
                  <a:pt x="218088" y="0"/>
                </a:cubicBezTo>
                <a:close/>
              </a:path>
            </a:pathLst>
          </a:custGeom>
          <a:solidFill>
            <a:schemeClr val="accent4"/>
          </a:solidFill>
          <a:ln w="86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2800"/>
          </a:p>
        </p:txBody>
      </p:sp>
      <p:grpSp>
        <p:nvGrpSpPr>
          <p:cNvPr id="92" name="Graphic 26">
            <a:extLst>
              <a:ext uri="{FF2B5EF4-FFF2-40B4-BE49-F238E27FC236}">
                <a16:creationId xmlns:a16="http://schemas.microsoft.com/office/drawing/2014/main" id="{29F82180-84FB-0805-6A1E-7CD0573F00D6}"/>
              </a:ext>
            </a:extLst>
          </p:cNvPr>
          <p:cNvGrpSpPr/>
          <p:nvPr userDrawn="1"/>
        </p:nvGrpSpPr>
        <p:grpSpPr>
          <a:xfrm>
            <a:off x="13679302" y="1065484"/>
            <a:ext cx="469756" cy="469756"/>
            <a:chOff x="6461229" y="752737"/>
            <a:chExt cx="234878" cy="234878"/>
          </a:xfrm>
        </p:grpSpPr>
        <p:grpSp>
          <p:nvGrpSpPr>
            <p:cNvPr id="94" name="Graphic 26">
              <a:extLst>
                <a:ext uri="{FF2B5EF4-FFF2-40B4-BE49-F238E27FC236}">
                  <a16:creationId xmlns:a16="http://schemas.microsoft.com/office/drawing/2014/main" id="{1CC67116-5C56-0AB1-50A4-119CC5587905}"/>
                </a:ext>
              </a:extLst>
            </p:cNvPr>
            <p:cNvGrpSpPr/>
            <p:nvPr/>
          </p:nvGrpSpPr>
          <p:grpSpPr>
            <a:xfrm>
              <a:off x="6461229" y="767490"/>
              <a:ext cx="236578" cy="207066"/>
              <a:chOff x="6461229" y="767490"/>
              <a:chExt cx="236578" cy="207066"/>
            </a:xfrm>
            <a:solidFill>
              <a:srgbClr val="00C5B7"/>
            </a:solidFill>
          </p:grpSpPr>
          <p:sp>
            <p:nvSpPr>
              <p:cNvPr id="95" name="Freeform 30">
                <a:extLst>
                  <a:ext uri="{FF2B5EF4-FFF2-40B4-BE49-F238E27FC236}">
                    <a16:creationId xmlns:a16="http://schemas.microsoft.com/office/drawing/2014/main" id="{C65F7B35-584B-401F-F5DF-4E5B6DA029C6}"/>
                  </a:ext>
                </a:extLst>
              </p:cNvPr>
              <p:cNvSpPr/>
              <p:nvPr/>
            </p:nvSpPr>
            <p:spPr>
              <a:xfrm>
                <a:off x="6462468" y="837084"/>
                <a:ext cx="103937" cy="129030"/>
              </a:xfrm>
              <a:custGeom>
                <a:avLst/>
                <a:gdLst>
                  <a:gd name="connsiteX0" fmla="*/ 0 w 103937"/>
                  <a:gd name="connsiteY0" fmla="*/ 0 h 129030"/>
                  <a:gd name="connsiteX1" fmla="*/ 103938 w 103937"/>
                  <a:gd name="connsiteY1" fmla="*/ 129031 h 129030"/>
                  <a:gd name="connsiteX2" fmla="*/ 56793 w 103937"/>
                  <a:gd name="connsiteY2" fmla="*/ 0 h 1290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3937" h="129030">
                    <a:moveTo>
                      <a:pt x="0" y="0"/>
                    </a:moveTo>
                    <a:lnTo>
                      <a:pt x="103938" y="129031"/>
                    </a:lnTo>
                    <a:lnTo>
                      <a:pt x="56793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42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800"/>
              </a:p>
            </p:txBody>
          </p:sp>
          <p:sp>
            <p:nvSpPr>
              <p:cNvPr id="96" name="Freeform 31">
                <a:extLst>
                  <a:ext uri="{FF2B5EF4-FFF2-40B4-BE49-F238E27FC236}">
                    <a16:creationId xmlns:a16="http://schemas.microsoft.com/office/drawing/2014/main" id="{A03310F9-124B-11DB-D045-60FC3B91AC80}"/>
                  </a:ext>
                </a:extLst>
              </p:cNvPr>
              <p:cNvSpPr/>
              <p:nvPr/>
            </p:nvSpPr>
            <p:spPr>
              <a:xfrm>
                <a:off x="6528525" y="837084"/>
                <a:ext cx="101445" cy="137473"/>
              </a:xfrm>
              <a:custGeom>
                <a:avLst/>
                <a:gdLst>
                  <a:gd name="connsiteX0" fmla="*/ 0 w 101445"/>
                  <a:gd name="connsiteY0" fmla="*/ 0 h 137473"/>
                  <a:gd name="connsiteX1" fmla="*/ 50229 w 101445"/>
                  <a:gd name="connsiteY1" fmla="*/ 137473 h 137473"/>
                  <a:gd name="connsiteX2" fmla="*/ 101446 w 101445"/>
                  <a:gd name="connsiteY2" fmla="*/ 0 h 1374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1445" h="137473">
                    <a:moveTo>
                      <a:pt x="0" y="0"/>
                    </a:moveTo>
                    <a:lnTo>
                      <a:pt x="50229" y="137473"/>
                    </a:lnTo>
                    <a:lnTo>
                      <a:pt x="101446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42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800"/>
              </a:p>
            </p:txBody>
          </p:sp>
          <p:sp>
            <p:nvSpPr>
              <p:cNvPr id="97" name="Freeform 32">
                <a:extLst>
                  <a:ext uri="{FF2B5EF4-FFF2-40B4-BE49-F238E27FC236}">
                    <a16:creationId xmlns:a16="http://schemas.microsoft.com/office/drawing/2014/main" id="{5F7ADF59-E88D-E1A2-3DFC-D18C17427961}"/>
                  </a:ext>
                </a:extLst>
              </p:cNvPr>
              <p:cNvSpPr/>
              <p:nvPr/>
            </p:nvSpPr>
            <p:spPr>
              <a:xfrm>
                <a:off x="6589946" y="837084"/>
                <a:ext cx="106617" cy="132362"/>
              </a:xfrm>
              <a:custGeom>
                <a:avLst/>
                <a:gdLst>
                  <a:gd name="connsiteX0" fmla="*/ 0 w 106617"/>
                  <a:gd name="connsiteY0" fmla="*/ 132362 h 132362"/>
                  <a:gd name="connsiteX1" fmla="*/ 106617 w 106617"/>
                  <a:gd name="connsiteY1" fmla="*/ 0 h 132362"/>
                  <a:gd name="connsiteX2" fmla="*/ 49307 w 106617"/>
                  <a:gd name="connsiteY2" fmla="*/ 0 h 1323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6617" h="132362">
                    <a:moveTo>
                      <a:pt x="0" y="132362"/>
                    </a:moveTo>
                    <a:lnTo>
                      <a:pt x="106617" y="0"/>
                    </a:lnTo>
                    <a:lnTo>
                      <a:pt x="49307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42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800"/>
              </a:p>
            </p:txBody>
          </p:sp>
          <p:sp>
            <p:nvSpPr>
              <p:cNvPr id="98" name="Freeform 33">
                <a:extLst>
                  <a:ext uri="{FF2B5EF4-FFF2-40B4-BE49-F238E27FC236}">
                    <a16:creationId xmlns:a16="http://schemas.microsoft.com/office/drawing/2014/main" id="{367331F7-0868-78A5-971F-12A2A26B7075}"/>
                  </a:ext>
                </a:extLst>
              </p:cNvPr>
              <p:cNvSpPr/>
              <p:nvPr/>
            </p:nvSpPr>
            <p:spPr>
              <a:xfrm>
                <a:off x="6588659" y="767490"/>
                <a:ext cx="67236" cy="56740"/>
              </a:xfrm>
              <a:custGeom>
                <a:avLst/>
                <a:gdLst>
                  <a:gd name="connsiteX0" fmla="*/ 67236 w 67236"/>
                  <a:gd name="connsiteY0" fmla="*/ 0 h 56740"/>
                  <a:gd name="connsiteX1" fmla="*/ 0 w 67236"/>
                  <a:gd name="connsiteY1" fmla="*/ 0 h 56740"/>
                  <a:gd name="connsiteX2" fmla="*/ 46101 w 67236"/>
                  <a:gd name="connsiteY2" fmla="*/ 56740 h 56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7236" h="56740">
                    <a:moveTo>
                      <a:pt x="67236" y="0"/>
                    </a:moveTo>
                    <a:lnTo>
                      <a:pt x="0" y="0"/>
                    </a:lnTo>
                    <a:lnTo>
                      <a:pt x="46101" y="56740"/>
                    </a:lnTo>
                    <a:close/>
                  </a:path>
                </a:pathLst>
              </a:custGeom>
              <a:solidFill>
                <a:schemeClr val="accent3"/>
              </a:solidFill>
              <a:ln w="42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800"/>
              </a:p>
            </p:txBody>
          </p:sp>
          <p:sp>
            <p:nvSpPr>
              <p:cNvPr id="99" name="Freeform 34">
                <a:extLst>
                  <a:ext uri="{FF2B5EF4-FFF2-40B4-BE49-F238E27FC236}">
                    <a16:creationId xmlns:a16="http://schemas.microsoft.com/office/drawing/2014/main" id="{17BB5854-7CA4-3DDF-8226-D7C9DAF50C91}"/>
                  </a:ext>
                </a:extLst>
              </p:cNvPr>
              <p:cNvSpPr/>
              <p:nvPr/>
            </p:nvSpPr>
            <p:spPr>
              <a:xfrm>
                <a:off x="6532114" y="770044"/>
                <a:ext cx="94808" cy="58341"/>
              </a:xfrm>
              <a:custGeom>
                <a:avLst/>
                <a:gdLst>
                  <a:gd name="connsiteX0" fmla="*/ 94808 w 94808"/>
                  <a:gd name="connsiteY0" fmla="*/ 58341 h 58341"/>
                  <a:gd name="connsiteX1" fmla="*/ 47402 w 94808"/>
                  <a:gd name="connsiteY1" fmla="*/ 0 h 58341"/>
                  <a:gd name="connsiteX2" fmla="*/ 0 w 94808"/>
                  <a:gd name="connsiteY2" fmla="*/ 58341 h 58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4808" h="58341">
                    <a:moveTo>
                      <a:pt x="94808" y="58341"/>
                    </a:moveTo>
                    <a:lnTo>
                      <a:pt x="47402" y="0"/>
                    </a:lnTo>
                    <a:lnTo>
                      <a:pt x="0" y="58341"/>
                    </a:lnTo>
                    <a:close/>
                  </a:path>
                </a:pathLst>
              </a:custGeom>
              <a:solidFill>
                <a:schemeClr val="accent3"/>
              </a:solidFill>
              <a:ln w="42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800"/>
              </a:p>
            </p:txBody>
          </p:sp>
          <p:sp>
            <p:nvSpPr>
              <p:cNvPr id="100" name="Freeform 35">
                <a:extLst>
                  <a:ext uri="{FF2B5EF4-FFF2-40B4-BE49-F238E27FC236}">
                    <a16:creationId xmlns:a16="http://schemas.microsoft.com/office/drawing/2014/main" id="{07AF37FC-80C3-2D19-21F3-13E5A660ACC5}"/>
                  </a:ext>
                </a:extLst>
              </p:cNvPr>
              <p:cNvSpPr/>
              <p:nvPr/>
            </p:nvSpPr>
            <p:spPr>
              <a:xfrm>
                <a:off x="6503093" y="767490"/>
                <a:ext cx="67283" cy="57123"/>
              </a:xfrm>
              <a:custGeom>
                <a:avLst/>
                <a:gdLst>
                  <a:gd name="connsiteX0" fmla="*/ 67284 w 67283"/>
                  <a:gd name="connsiteY0" fmla="*/ 0 h 57123"/>
                  <a:gd name="connsiteX1" fmla="*/ 0 w 67283"/>
                  <a:gd name="connsiteY1" fmla="*/ 0 h 57123"/>
                  <a:gd name="connsiteX2" fmla="*/ 20874 w 67283"/>
                  <a:gd name="connsiteY2" fmla="*/ 57123 h 571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7283" h="57123">
                    <a:moveTo>
                      <a:pt x="67284" y="0"/>
                    </a:moveTo>
                    <a:lnTo>
                      <a:pt x="0" y="0"/>
                    </a:lnTo>
                    <a:lnTo>
                      <a:pt x="20874" y="57123"/>
                    </a:lnTo>
                    <a:close/>
                  </a:path>
                </a:pathLst>
              </a:custGeom>
              <a:solidFill>
                <a:schemeClr val="accent3"/>
              </a:solidFill>
              <a:ln w="42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800"/>
              </a:p>
            </p:txBody>
          </p:sp>
          <p:sp>
            <p:nvSpPr>
              <p:cNvPr id="101" name="Freeform 36">
                <a:extLst>
                  <a:ext uri="{FF2B5EF4-FFF2-40B4-BE49-F238E27FC236}">
                    <a16:creationId xmlns:a16="http://schemas.microsoft.com/office/drawing/2014/main" id="{31EA1B65-19E5-9B41-E2E9-DDD1AE1634B7}"/>
                  </a:ext>
                </a:extLst>
              </p:cNvPr>
              <p:cNvSpPr/>
              <p:nvPr/>
            </p:nvSpPr>
            <p:spPr>
              <a:xfrm>
                <a:off x="6461229" y="772997"/>
                <a:ext cx="54852" cy="55387"/>
              </a:xfrm>
              <a:custGeom>
                <a:avLst/>
                <a:gdLst>
                  <a:gd name="connsiteX0" fmla="*/ 34618 w 54852"/>
                  <a:gd name="connsiteY0" fmla="*/ 0 h 55387"/>
                  <a:gd name="connsiteX1" fmla="*/ 0 w 54852"/>
                  <a:gd name="connsiteY1" fmla="*/ 55388 h 55387"/>
                  <a:gd name="connsiteX2" fmla="*/ 54853 w 54852"/>
                  <a:gd name="connsiteY2" fmla="*/ 55388 h 55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4852" h="55387">
                    <a:moveTo>
                      <a:pt x="34618" y="0"/>
                    </a:moveTo>
                    <a:lnTo>
                      <a:pt x="0" y="55388"/>
                    </a:lnTo>
                    <a:lnTo>
                      <a:pt x="54853" y="55388"/>
                    </a:lnTo>
                    <a:close/>
                  </a:path>
                </a:pathLst>
              </a:custGeom>
              <a:solidFill>
                <a:schemeClr val="accent3"/>
              </a:solidFill>
              <a:ln w="42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800"/>
              </a:p>
            </p:txBody>
          </p:sp>
          <p:sp>
            <p:nvSpPr>
              <p:cNvPr id="102" name="Freeform 37">
                <a:extLst>
                  <a:ext uri="{FF2B5EF4-FFF2-40B4-BE49-F238E27FC236}">
                    <a16:creationId xmlns:a16="http://schemas.microsoft.com/office/drawing/2014/main" id="{BA51E7CA-07CA-DD1C-3DC1-6549F20058C3}"/>
                  </a:ext>
                </a:extLst>
              </p:cNvPr>
              <p:cNvSpPr/>
              <p:nvPr/>
            </p:nvSpPr>
            <p:spPr>
              <a:xfrm>
                <a:off x="6642493" y="772940"/>
                <a:ext cx="55313" cy="55444"/>
              </a:xfrm>
              <a:custGeom>
                <a:avLst/>
                <a:gdLst>
                  <a:gd name="connsiteX0" fmla="*/ 55314 w 55313"/>
                  <a:gd name="connsiteY0" fmla="*/ 55444 h 55444"/>
                  <a:gd name="connsiteX1" fmla="*/ 20661 w 55313"/>
                  <a:gd name="connsiteY1" fmla="*/ 0 h 55444"/>
                  <a:gd name="connsiteX2" fmla="*/ 0 w 55313"/>
                  <a:gd name="connsiteY2" fmla="*/ 55444 h 554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5313" h="55444">
                    <a:moveTo>
                      <a:pt x="55314" y="55444"/>
                    </a:moveTo>
                    <a:lnTo>
                      <a:pt x="20661" y="0"/>
                    </a:lnTo>
                    <a:lnTo>
                      <a:pt x="0" y="55444"/>
                    </a:lnTo>
                    <a:close/>
                  </a:path>
                </a:pathLst>
              </a:custGeom>
              <a:solidFill>
                <a:schemeClr val="accent3"/>
              </a:solidFill>
              <a:ln w="42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800"/>
              </a:p>
            </p:txBody>
          </p:sp>
        </p:grpSp>
      </p:grpSp>
      <p:pic>
        <p:nvPicPr>
          <p:cNvPr id="104" name="Graphic 40">
            <a:extLst>
              <a:ext uri="{FF2B5EF4-FFF2-40B4-BE49-F238E27FC236}">
                <a16:creationId xmlns:a16="http://schemas.microsoft.com/office/drawing/2014/main" id="{3B87566C-91AA-31CD-3B28-46EE0974485E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104467" y="1076165"/>
            <a:ext cx="431606" cy="431606"/>
          </a:xfrm>
          <a:prstGeom prst="rect">
            <a:avLst/>
          </a:prstGeom>
        </p:spPr>
      </p:pic>
      <p:grpSp>
        <p:nvGrpSpPr>
          <p:cNvPr id="105" name="Graphic 42">
            <a:extLst>
              <a:ext uri="{FF2B5EF4-FFF2-40B4-BE49-F238E27FC236}">
                <a16:creationId xmlns:a16="http://schemas.microsoft.com/office/drawing/2014/main" id="{865BC49A-581B-ECFE-4B56-2E68E780A041}"/>
              </a:ext>
            </a:extLst>
          </p:cNvPr>
          <p:cNvGrpSpPr/>
          <p:nvPr userDrawn="1"/>
        </p:nvGrpSpPr>
        <p:grpSpPr>
          <a:xfrm flipV="1">
            <a:off x="4493087" y="1076241"/>
            <a:ext cx="431602" cy="431602"/>
            <a:chOff x="2246163" y="770535"/>
            <a:chExt cx="216181" cy="216181"/>
          </a:xfrm>
          <a:solidFill>
            <a:schemeClr val="accent1"/>
          </a:solidFill>
        </p:grpSpPr>
        <p:sp>
          <p:nvSpPr>
            <p:cNvPr id="106" name="Freeform 44">
              <a:extLst>
                <a:ext uri="{FF2B5EF4-FFF2-40B4-BE49-F238E27FC236}">
                  <a16:creationId xmlns:a16="http://schemas.microsoft.com/office/drawing/2014/main" id="{C2AB9FAD-CACC-CAC7-C8B3-52DD947C9AE4}"/>
                </a:ext>
              </a:extLst>
            </p:cNvPr>
            <p:cNvSpPr/>
            <p:nvPr/>
          </p:nvSpPr>
          <p:spPr>
            <a:xfrm>
              <a:off x="2246179" y="840039"/>
              <a:ext cx="136119" cy="146715"/>
            </a:xfrm>
            <a:custGeom>
              <a:avLst/>
              <a:gdLst>
                <a:gd name="connsiteX0" fmla="*/ 131910 w 136119"/>
                <a:gd name="connsiteY0" fmla="*/ 14773 h 146715"/>
                <a:gd name="connsiteX1" fmla="*/ 123443 w 136119"/>
                <a:gd name="connsiteY1" fmla="*/ 7963 h 146715"/>
                <a:gd name="connsiteX2" fmla="*/ 96240 w 136119"/>
                <a:gd name="connsiteY2" fmla="*/ 0 h 146715"/>
                <a:gd name="connsiteX3" fmla="*/ 60570 w 136119"/>
                <a:gd name="connsiteY3" fmla="*/ 14773 h 146715"/>
                <a:gd name="connsiteX4" fmla="*/ 14740 w 136119"/>
                <a:gd name="connsiteY4" fmla="*/ 60639 h 146715"/>
                <a:gd name="connsiteX5" fmla="*/ 0 w 136119"/>
                <a:gd name="connsiteY5" fmla="*/ 96240 h 146715"/>
                <a:gd name="connsiteX6" fmla="*/ 50410 w 136119"/>
                <a:gd name="connsiteY6" fmla="*/ 146715 h 146715"/>
                <a:gd name="connsiteX7" fmla="*/ 86044 w 136119"/>
                <a:gd name="connsiteY7" fmla="*/ 132014 h 146715"/>
                <a:gd name="connsiteX8" fmla="*/ 123876 w 136119"/>
                <a:gd name="connsiteY8" fmla="*/ 94183 h 146715"/>
                <a:gd name="connsiteX9" fmla="*/ 124941 w 136119"/>
                <a:gd name="connsiteY9" fmla="*/ 91604 h 146715"/>
                <a:gd name="connsiteX10" fmla="*/ 121317 w 136119"/>
                <a:gd name="connsiteY10" fmla="*/ 88022 h 146715"/>
                <a:gd name="connsiteX11" fmla="*/ 119876 w 136119"/>
                <a:gd name="connsiteY11" fmla="*/ 88022 h 146715"/>
                <a:gd name="connsiteX12" fmla="*/ 96817 w 136119"/>
                <a:gd name="connsiteY12" fmla="*/ 83554 h 146715"/>
                <a:gd name="connsiteX13" fmla="*/ 92890 w 136119"/>
                <a:gd name="connsiteY13" fmla="*/ 84347 h 146715"/>
                <a:gd name="connsiteX14" fmla="*/ 65687 w 136119"/>
                <a:gd name="connsiteY14" fmla="*/ 111585 h 146715"/>
                <a:gd name="connsiteX15" fmla="*/ 35097 w 136119"/>
                <a:gd name="connsiteY15" fmla="*/ 111585 h 146715"/>
                <a:gd name="connsiteX16" fmla="*/ 35097 w 136119"/>
                <a:gd name="connsiteY16" fmla="*/ 80996 h 146715"/>
                <a:gd name="connsiteX17" fmla="*/ 81108 w 136119"/>
                <a:gd name="connsiteY17" fmla="*/ 35021 h 146715"/>
                <a:gd name="connsiteX18" fmla="*/ 111662 w 136119"/>
                <a:gd name="connsiteY18" fmla="*/ 35021 h 146715"/>
                <a:gd name="connsiteX19" fmla="*/ 131911 w 136119"/>
                <a:gd name="connsiteY19" fmla="*/ 35021 h 146715"/>
                <a:gd name="connsiteX20" fmla="*/ 136090 w 136119"/>
                <a:gd name="connsiteY20" fmla="*/ 25870 h 146715"/>
                <a:gd name="connsiteX21" fmla="*/ 131910 w 136119"/>
                <a:gd name="connsiteY21" fmla="*/ 14773 h 146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36119" h="146715">
                  <a:moveTo>
                    <a:pt x="131910" y="14773"/>
                  </a:moveTo>
                  <a:cubicBezTo>
                    <a:pt x="129349" y="12196"/>
                    <a:pt x="126509" y="9912"/>
                    <a:pt x="123443" y="7963"/>
                  </a:cubicBezTo>
                  <a:cubicBezTo>
                    <a:pt x="115323" y="2763"/>
                    <a:pt x="105883" y="0"/>
                    <a:pt x="96240" y="0"/>
                  </a:cubicBezTo>
                  <a:cubicBezTo>
                    <a:pt x="82857" y="-25"/>
                    <a:pt x="70017" y="5293"/>
                    <a:pt x="60570" y="14773"/>
                  </a:cubicBezTo>
                  <a:lnTo>
                    <a:pt x="14740" y="60639"/>
                  </a:lnTo>
                  <a:cubicBezTo>
                    <a:pt x="5309" y="70088"/>
                    <a:pt x="8" y="82890"/>
                    <a:pt x="0" y="96240"/>
                  </a:cubicBezTo>
                  <a:cubicBezTo>
                    <a:pt x="-18" y="124099"/>
                    <a:pt x="22551" y="146697"/>
                    <a:pt x="50410" y="146715"/>
                  </a:cubicBezTo>
                  <a:cubicBezTo>
                    <a:pt x="63773" y="146761"/>
                    <a:pt x="76600" y="141469"/>
                    <a:pt x="86044" y="132014"/>
                  </a:cubicBezTo>
                  <a:lnTo>
                    <a:pt x="123876" y="94183"/>
                  </a:lnTo>
                  <a:cubicBezTo>
                    <a:pt x="124563" y="93501"/>
                    <a:pt x="124947" y="92572"/>
                    <a:pt x="124941" y="91604"/>
                  </a:cubicBezTo>
                  <a:cubicBezTo>
                    <a:pt x="124930" y="89614"/>
                    <a:pt x="123307" y="88010"/>
                    <a:pt x="121317" y="88022"/>
                  </a:cubicBezTo>
                  <a:lnTo>
                    <a:pt x="119876" y="88022"/>
                  </a:lnTo>
                  <a:cubicBezTo>
                    <a:pt x="111972" y="88050"/>
                    <a:pt x="104138" y="86532"/>
                    <a:pt x="96817" y="83554"/>
                  </a:cubicBezTo>
                  <a:cubicBezTo>
                    <a:pt x="95468" y="82999"/>
                    <a:pt x="93918" y="83312"/>
                    <a:pt x="92890" y="84347"/>
                  </a:cubicBezTo>
                  <a:lnTo>
                    <a:pt x="65687" y="111585"/>
                  </a:lnTo>
                  <a:cubicBezTo>
                    <a:pt x="57240" y="120032"/>
                    <a:pt x="43544" y="120032"/>
                    <a:pt x="35097" y="111585"/>
                  </a:cubicBezTo>
                  <a:cubicBezTo>
                    <a:pt x="26650" y="103138"/>
                    <a:pt x="26650" y="89443"/>
                    <a:pt x="35097" y="80996"/>
                  </a:cubicBezTo>
                  <a:lnTo>
                    <a:pt x="81108" y="35021"/>
                  </a:lnTo>
                  <a:cubicBezTo>
                    <a:pt x="89548" y="26592"/>
                    <a:pt x="103221" y="26592"/>
                    <a:pt x="111662" y="35021"/>
                  </a:cubicBezTo>
                  <a:cubicBezTo>
                    <a:pt x="117350" y="40375"/>
                    <a:pt x="126223" y="40375"/>
                    <a:pt x="131911" y="35021"/>
                  </a:cubicBezTo>
                  <a:cubicBezTo>
                    <a:pt x="134358" y="32572"/>
                    <a:pt x="135841" y="29323"/>
                    <a:pt x="136090" y="25870"/>
                  </a:cubicBezTo>
                  <a:cubicBezTo>
                    <a:pt x="136353" y="21742"/>
                    <a:pt x="134831" y="17700"/>
                    <a:pt x="131910" y="14773"/>
                  </a:cubicBezTo>
                  <a:close/>
                </a:path>
              </a:pathLst>
            </a:custGeom>
            <a:grpFill/>
            <a:ln w="4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800"/>
            </a:p>
          </p:txBody>
        </p:sp>
        <p:sp>
          <p:nvSpPr>
            <p:cNvPr id="107" name="Freeform 45">
              <a:extLst>
                <a:ext uri="{FF2B5EF4-FFF2-40B4-BE49-F238E27FC236}">
                  <a16:creationId xmlns:a16="http://schemas.microsoft.com/office/drawing/2014/main" id="{4F434B5A-D54F-8AC0-34B7-5A19F0073F8B}"/>
                </a:ext>
              </a:extLst>
            </p:cNvPr>
            <p:cNvSpPr/>
            <p:nvPr/>
          </p:nvSpPr>
          <p:spPr>
            <a:xfrm>
              <a:off x="2326175" y="770535"/>
              <a:ext cx="136190" cy="146717"/>
            </a:xfrm>
            <a:custGeom>
              <a:avLst/>
              <a:gdLst>
                <a:gd name="connsiteX0" fmla="*/ 121416 w 136190"/>
                <a:gd name="connsiteY0" fmla="*/ 14775 h 146717"/>
                <a:gd name="connsiteX1" fmla="*/ 50076 w 136190"/>
                <a:gd name="connsiteY1" fmla="*/ 14775 h 146717"/>
                <a:gd name="connsiteX2" fmla="*/ 12280 w 136190"/>
                <a:gd name="connsiteY2" fmla="*/ 52534 h 146717"/>
                <a:gd name="connsiteX3" fmla="*/ 11524 w 136190"/>
                <a:gd name="connsiteY3" fmla="*/ 56498 h 146717"/>
                <a:gd name="connsiteX4" fmla="*/ 14910 w 136190"/>
                <a:gd name="connsiteY4" fmla="*/ 58696 h 146717"/>
                <a:gd name="connsiteX5" fmla="*/ 16243 w 136190"/>
                <a:gd name="connsiteY5" fmla="*/ 58696 h 146717"/>
                <a:gd name="connsiteX6" fmla="*/ 39267 w 136190"/>
                <a:gd name="connsiteY6" fmla="*/ 63199 h 146717"/>
                <a:gd name="connsiteX7" fmla="*/ 43194 w 136190"/>
                <a:gd name="connsiteY7" fmla="*/ 62407 h 146717"/>
                <a:gd name="connsiteX8" fmla="*/ 70324 w 136190"/>
                <a:gd name="connsiteY8" fmla="*/ 35312 h 146717"/>
                <a:gd name="connsiteX9" fmla="*/ 100914 w 136190"/>
                <a:gd name="connsiteY9" fmla="*/ 35312 h 146717"/>
                <a:gd name="connsiteX10" fmla="*/ 100914 w 136190"/>
                <a:gd name="connsiteY10" fmla="*/ 65902 h 146717"/>
                <a:gd name="connsiteX11" fmla="*/ 67118 w 136190"/>
                <a:gd name="connsiteY11" fmla="*/ 99662 h 146717"/>
                <a:gd name="connsiteX12" fmla="*/ 66829 w 136190"/>
                <a:gd name="connsiteY12" fmla="*/ 99986 h 146717"/>
                <a:gd name="connsiteX13" fmla="*/ 55011 w 136190"/>
                <a:gd name="connsiteY13" fmla="*/ 111732 h 146717"/>
                <a:gd name="connsiteX14" fmla="*/ 24458 w 136190"/>
                <a:gd name="connsiteY14" fmla="*/ 111732 h 146717"/>
                <a:gd name="connsiteX15" fmla="*/ 4209 w 136190"/>
                <a:gd name="connsiteY15" fmla="*/ 111732 h 146717"/>
                <a:gd name="connsiteX16" fmla="*/ 29 w 136190"/>
                <a:gd name="connsiteY16" fmla="*/ 120956 h 146717"/>
                <a:gd name="connsiteX17" fmla="*/ 4209 w 136190"/>
                <a:gd name="connsiteY17" fmla="*/ 132053 h 146717"/>
                <a:gd name="connsiteX18" fmla="*/ 18621 w 136190"/>
                <a:gd name="connsiteY18" fmla="*/ 142141 h 146717"/>
                <a:gd name="connsiteX19" fmla="*/ 20891 w 136190"/>
                <a:gd name="connsiteY19" fmla="*/ 143114 h 146717"/>
                <a:gd name="connsiteX20" fmla="*/ 23197 w 136190"/>
                <a:gd name="connsiteY20" fmla="*/ 143979 h 146717"/>
                <a:gd name="connsiteX21" fmla="*/ 25502 w 136190"/>
                <a:gd name="connsiteY21" fmla="*/ 144736 h 146717"/>
                <a:gd name="connsiteX22" fmla="*/ 27628 w 136190"/>
                <a:gd name="connsiteY22" fmla="*/ 145312 h 146717"/>
                <a:gd name="connsiteX23" fmla="*/ 31988 w 136190"/>
                <a:gd name="connsiteY23" fmla="*/ 146213 h 146717"/>
                <a:gd name="connsiteX24" fmla="*/ 37356 w 136190"/>
                <a:gd name="connsiteY24" fmla="*/ 146717 h 146717"/>
                <a:gd name="connsiteX25" fmla="*/ 39878 w 136190"/>
                <a:gd name="connsiteY25" fmla="*/ 146717 h 146717"/>
                <a:gd name="connsiteX26" fmla="*/ 40095 w 136190"/>
                <a:gd name="connsiteY26" fmla="*/ 146717 h 146717"/>
                <a:gd name="connsiteX27" fmla="*/ 42256 w 136190"/>
                <a:gd name="connsiteY27" fmla="*/ 146465 h 146717"/>
                <a:gd name="connsiteX28" fmla="*/ 44815 w 136190"/>
                <a:gd name="connsiteY28" fmla="*/ 146249 h 146717"/>
                <a:gd name="connsiteX29" fmla="*/ 46040 w 136190"/>
                <a:gd name="connsiteY29" fmla="*/ 146249 h 146717"/>
                <a:gd name="connsiteX30" fmla="*/ 48526 w 136190"/>
                <a:gd name="connsiteY30" fmla="*/ 145889 h 146717"/>
                <a:gd name="connsiteX31" fmla="*/ 49679 w 136190"/>
                <a:gd name="connsiteY31" fmla="*/ 145673 h 146717"/>
                <a:gd name="connsiteX32" fmla="*/ 51768 w 136190"/>
                <a:gd name="connsiteY32" fmla="*/ 145240 h 146717"/>
                <a:gd name="connsiteX33" fmla="*/ 52165 w 136190"/>
                <a:gd name="connsiteY33" fmla="*/ 145240 h 146717"/>
                <a:gd name="connsiteX34" fmla="*/ 75548 w 136190"/>
                <a:gd name="connsiteY34" fmla="*/ 131981 h 146717"/>
                <a:gd name="connsiteX35" fmla="*/ 121415 w 136190"/>
                <a:gd name="connsiteY35" fmla="*/ 86115 h 146717"/>
                <a:gd name="connsiteX36" fmla="*/ 121416 w 136190"/>
                <a:gd name="connsiteY36" fmla="*/ 14775 h 14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136190" h="146717">
                  <a:moveTo>
                    <a:pt x="121416" y="14775"/>
                  </a:moveTo>
                  <a:cubicBezTo>
                    <a:pt x="101716" y="-4925"/>
                    <a:pt x="69776" y="-4925"/>
                    <a:pt x="50076" y="14775"/>
                  </a:cubicBezTo>
                  <a:lnTo>
                    <a:pt x="12280" y="52534"/>
                  </a:lnTo>
                  <a:cubicBezTo>
                    <a:pt x="11242" y="53577"/>
                    <a:pt x="10943" y="55146"/>
                    <a:pt x="11524" y="56498"/>
                  </a:cubicBezTo>
                  <a:cubicBezTo>
                    <a:pt x="12097" y="57854"/>
                    <a:pt x="13438" y="58724"/>
                    <a:pt x="14910" y="58696"/>
                  </a:cubicBezTo>
                  <a:lnTo>
                    <a:pt x="16243" y="58696"/>
                  </a:lnTo>
                  <a:cubicBezTo>
                    <a:pt x="24138" y="58681"/>
                    <a:pt x="31959" y="60211"/>
                    <a:pt x="39267" y="63199"/>
                  </a:cubicBezTo>
                  <a:cubicBezTo>
                    <a:pt x="40616" y="63755"/>
                    <a:pt x="42166" y="63441"/>
                    <a:pt x="43194" y="62407"/>
                  </a:cubicBezTo>
                  <a:lnTo>
                    <a:pt x="70324" y="35312"/>
                  </a:lnTo>
                  <a:cubicBezTo>
                    <a:pt x="78772" y="26865"/>
                    <a:pt x="92467" y="26865"/>
                    <a:pt x="100914" y="35312"/>
                  </a:cubicBezTo>
                  <a:cubicBezTo>
                    <a:pt x="109361" y="43759"/>
                    <a:pt x="109361" y="57455"/>
                    <a:pt x="100914" y="65902"/>
                  </a:cubicBezTo>
                  <a:lnTo>
                    <a:pt x="67118" y="99662"/>
                  </a:lnTo>
                  <a:lnTo>
                    <a:pt x="66829" y="99986"/>
                  </a:lnTo>
                  <a:lnTo>
                    <a:pt x="55011" y="111732"/>
                  </a:lnTo>
                  <a:cubicBezTo>
                    <a:pt x="46571" y="120162"/>
                    <a:pt x="32898" y="120162"/>
                    <a:pt x="24458" y="111732"/>
                  </a:cubicBezTo>
                  <a:cubicBezTo>
                    <a:pt x="18770" y="106379"/>
                    <a:pt x="9897" y="106379"/>
                    <a:pt x="4209" y="111732"/>
                  </a:cubicBezTo>
                  <a:cubicBezTo>
                    <a:pt x="1746" y="114200"/>
                    <a:pt x="261" y="117477"/>
                    <a:pt x="29" y="120956"/>
                  </a:cubicBezTo>
                  <a:cubicBezTo>
                    <a:pt x="-234" y="125083"/>
                    <a:pt x="1288" y="129125"/>
                    <a:pt x="4209" y="132053"/>
                  </a:cubicBezTo>
                  <a:cubicBezTo>
                    <a:pt x="8379" y="136241"/>
                    <a:pt x="13259" y="139657"/>
                    <a:pt x="18621" y="142141"/>
                  </a:cubicBezTo>
                  <a:cubicBezTo>
                    <a:pt x="19378" y="142502"/>
                    <a:pt x="20134" y="142790"/>
                    <a:pt x="20891" y="143114"/>
                  </a:cubicBezTo>
                  <a:cubicBezTo>
                    <a:pt x="21647" y="143439"/>
                    <a:pt x="22440" y="143691"/>
                    <a:pt x="23197" y="143979"/>
                  </a:cubicBezTo>
                  <a:cubicBezTo>
                    <a:pt x="23953" y="144267"/>
                    <a:pt x="24746" y="144519"/>
                    <a:pt x="25502" y="144736"/>
                  </a:cubicBezTo>
                  <a:lnTo>
                    <a:pt x="27628" y="145312"/>
                  </a:lnTo>
                  <a:cubicBezTo>
                    <a:pt x="29069" y="145672"/>
                    <a:pt x="30511" y="145961"/>
                    <a:pt x="31988" y="146213"/>
                  </a:cubicBezTo>
                  <a:cubicBezTo>
                    <a:pt x="33767" y="146477"/>
                    <a:pt x="35559" y="146645"/>
                    <a:pt x="37356" y="146717"/>
                  </a:cubicBezTo>
                  <a:lnTo>
                    <a:pt x="39878" y="146717"/>
                  </a:lnTo>
                  <a:lnTo>
                    <a:pt x="40095" y="146717"/>
                  </a:lnTo>
                  <a:lnTo>
                    <a:pt x="42256" y="146465"/>
                  </a:lnTo>
                  <a:cubicBezTo>
                    <a:pt x="43049" y="146429"/>
                    <a:pt x="43878" y="146249"/>
                    <a:pt x="44815" y="146249"/>
                  </a:cubicBezTo>
                  <a:lnTo>
                    <a:pt x="46040" y="146249"/>
                  </a:lnTo>
                  <a:lnTo>
                    <a:pt x="48526" y="145889"/>
                  </a:lnTo>
                  <a:lnTo>
                    <a:pt x="49679" y="145673"/>
                  </a:lnTo>
                  <a:lnTo>
                    <a:pt x="51768" y="145240"/>
                  </a:lnTo>
                  <a:lnTo>
                    <a:pt x="52165" y="145240"/>
                  </a:lnTo>
                  <a:cubicBezTo>
                    <a:pt x="61015" y="143017"/>
                    <a:pt x="69097" y="138435"/>
                    <a:pt x="75548" y="131981"/>
                  </a:cubicBezTo>
                  <a:lnTo>
                    <a:pt x="121415" y="86115"/>
                  </a:lnTo>
                  <a:cubicBezTo>
                    <a:pt x="141116" y="66415"/>
                    <a:pt x="141116" y="34475"/>
                    <a:pt x="121416" y="14775"/>
                  </a:cubicBezTo>
                  <a:close/>
                </a:path>
              </a:pathLst>
            </a:custGeom>
            <a:grpFill/>
            <a:ln w="4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800"/>
            </a:p>
          </p:txBody>
        </p:sp>
      </p:grpSp>
      <p:grpSp>
        <p:nvGrpSpPr>
          <p:cNvPr id="108" name="Graphic 47">
            <a:extLst>
              <a:ext uri="{FF2B5EF4-FFF2-40B4-BE49-F238E27FC236}">
                <a16:creationId xmlns:a16="http://schemas.microsoft.com/office/drawing/2014/main" id="{D463E903-E90B-1AE1-C46F-036170953AB3}"/>
              </a:ext>
            </a:extLst>
          </p:cNvPr>
          <p:cNvGrpSpPr/>
          <p:nvPr userDrawn="1"/>
        </p:nvGrpSpPr>
        <p:grpSpPr>
          <a:xfrm>
            <a:off x="22863399" y="1037995"/>
            <a:ext cx="504950" cy="504950"/>
            <a:chOff x="11431699" y="738992"/>
            <a:chExt cx="252475" cy="252475"/>
          </a:xfrm>
        </p:grpSpPr>
        <p:grpSp>
          <p:nvGrpSpPr>
            <p:cNvPr id="109" name="Graphic 47">
              <a:extLst>
                <a:ext uri="{FF2B5EF4-FFF2-40B4-BE49-F238E27FC236}">
                  <a16:creationId xmlns:a16="http://schemas.microsoft.com/office/drawing/2014/main" id="{20A710FA-08A1-8F5D-5C2A-1C31645328AF}"/>
                </a:ext>
              </a:extLst>
            </p:cNvPr>
            <p:cNvGrpSpPr/>
            <p:nvPr/>
          </p:nvGrpSpPr>
          <p:grpSpPr>
            <a:xfrm>
              <a:off x="11449494" y="738992"/>
              <a:ext cx="216644" cy="252234"/>
              <a:chOff x="11449494" y="738992"/>
              <a:chExt cx="216644" cy="252234"/>
            </a:xfrm>
            <a:solidFill>
              <a:srgbClr val="FFAD00"/>
            </a:solidFill>
          </p:grpSpPr>
          <p:sp>
            <p:nvSpPr>
              <p:cNvPr id="111" name="Freeform 50">
                <a:extLst>
                  <a:ext uri="{FF2B5EF4-FFF2-40B4-BE49-F238E27FC236}">
                    <a16:creationId xmlns:a16="http://schemas.microsoft.com/office/drawing/2014/main" id="{C11C7F4A-936A-FE95-FD9C-B017CBBC3015}"/>
                  </a:ext>
                </a:extLst>
              </p:cNvPr>
              <p:cNvSpPr/>
              <p:nvPr/>
            </p:nvSpPr>
            <p:spPr>
              <a:xfrm>
                <a:off x="11499497" y="738992"/>
                <a:ext cx="116637" cy="142254"/>
              </a:xfrm>
              <a:custGeom>
                <a:avLst/>
                <a:gdLst>
                  <a:gd name="connsiteX0" fmla="*/ 58319 w 116637"/>
                  <a:gd name="connsiteY0" fmla="*/ 142255 h 142254"/>
                  <a:gd name="connsiteX1" fmla="*/ 116638 w 116637"/>
                  <a:gd name="connsiteY1" fmla="*/ 71127 h 142254"/>
                  <a:gd name="connsiteX2" fmla="*/ 58319 w 116637"/>
                  <a:gd name="connsiteY2" fmla="*/ 0 h 142254"/>
                  <a:gd name="connsiteX3" fmla="*/ 0 w 116637"/>
                  <a:gd name="connsiteY3" fmla="*/ 71127 h 142254"/>
                  <a:gd name="connsiteX4" fmla="*/ 58319 w 116637"/>
                  <a:gd name="connsiteY4" fmla="*/ 142255 h 142254"/>
                  <a:gd name="connsiteX5" fmla="*/ 8716 w 116637"/>
                  <a:gd name="connsiteY5" fmla="*/ 59257 h 142254"/>
                  <a:gd name="connsiteX6" fmla="*/ 40731 w 116637"/>
                  <a:gd name="connsiteY6" fmla="*/ 42585 h 142254"/>
                  <a:gd name="connsiteX7" fmla="*/ 107853 w 116637"/>
                  <a:gd name="connsiteY7" fmla="*/ 57763 h 142254"/>
                  <a:gd name="connsiteX8" fmla="*/ 108149 w 116637"/>
                  <a:gd name="connsiteY8" fmla="*/ 71127 h 142254"/>
                  <a:gd name="connsiteX9" fmla="*/ 88231 w 116637"/>
                  <a:gd name="connsiteY9" fmla="*/ 119287 h 142254"/>
                  <a:gd name="connsiteX10" fmla="*/ 58319 w 116637"/>
                  <a:gd name="connsiteY10" fmla="*/ 133766 h 142254"/>
                  <a:gd name="connsiteX11" fmla="*/ 28407 w 116637"/>
                  <a:gd name="connsiteY11" fmla="*/ 119287 h 142254"/>
                  <a:gd name="connsiteX12" fmla="*/ 8489 w 116637"/>
                  <a:gd name="connsiteY12" fmla="*/ 71127 h 142254"/>
                  <a:gd name="connsiteX13" fmla="*/ 8716 w 116637"/>
                  <a:gd name="connsiteY13" fmla="*/ 59257 h 1422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16637" h="142254">
                    <a:moveTo>
                      <a:pt x="58319" y="142255"/>
                    </a:moveTo>
                    <a:cubicBezTo>
                      <a:pt x="75722" y="142255"/>
                      <a:pt x="116638" y="121311"/>
                      <a:pt x="116638" y="71127"/>
                    </a:cubicBezTo>
                    <a:cubicBezTo>
                      <a:pt x="116638" y="31844"/>
                      <a:pt x="111336" y="0"/>
                      <a:pt x="58319" y="0"/>
                    </a:cubicBezTo>
                    <a:cubicBezTo>
                      <a:pt x="5303" y="0"/>
                      <a:pt x="0" y="31844"/>
                      <a:pt x="0" y="71127"/>
                    </a:cubicBezTo>
                    <a:cubicBezTo>
                      <a:pt x="0" y="121311"/>
                      <a:pt x="40916" y="142255"/>
                      <a:pt x="58319" y="142255"/>
                    </a:cubicBezTo>
                    <a:close/>
                    <a:moveTo>
                      <a:pt x="8716" y="59257"/>
                    </a:moveTo>
                    <a:cubicBezTo>
                      <a:pt x="12813" y="51334"/>
                      <a:pt x="21674" y="42178"/>
                      <a:pt x="40731" y="42585"/>
                    </a:cubicBezTo>
                    <a:cubicBezTo>
                      <a:pt x="40731" y="42585"/>
                      <a:pt x="52089" y="70136"/>
                      <a:pt x="107853" y="57763"/>
                    </a:cubicBezTo>
                    <a:cubicBezTo>
                      <a:pt x="108078" y="62164"/>
                      <a:pt x="108149" y="66655"/>
                      <a:pt x="108149" y="71127"/>
                    </a:cubicBezTo>
                    <a:cubicBezTo>
                      <a:pt x="108149" y="95657"/>
                      <a:pt x="97318" y="110856"/>
                      <a:pt x="88231" y="119287"/>
                    </a:cubicBezTo>
                    <a:cubicBezTo>
                      <a:pt x="76781" y="129910"/>
                      <a:pt x="64069" y="133766"/>
                      <a:pt x="58319" y="133766"/>
                    </a:cubicBezTo>
                    <a:cubicBezTo>
                      <a:pt x="52568" y="133766"/>
                      <a:pt x="39856" y="129910"/>
                      <a:pt x="28407" y="119287"/>
                    </a:cubicBezTo>
                    <a:cubicBezTo>
                      <a:pt x="19320" y="110856"/>
                      <a:pt x="8489" y="95657"/>
                      <a:pt x="8489" y="71127"/>
                    </a:cubicBezTo>
                    <a:cubicBezTo>
                      <a:pt x="8490" y="67159"/>
                      <a:pt x="8547" y="63177"/>
                      <a:pt x="8716" y="59257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7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800"/>
              </a:p>
            </p:txBody>
          </p:sp>
          <p:sp>
            <p:nvSpPr>
              <p:cNvPr id="124" name="Freeform 51">
                <a:extLst>
                  <a:ext uri="{FF2B5EF4-FFF2-40B4-BE49-F238E27FC236}">
                    <a16:creationId xmlns:a16="http://schemas.microsoft.com/office/drawing/2014/main" id="{92AED876-9AAC-0D8A-E807-06D8DBE2566C}"/>
                  </a:ext>
                </a:extLst>
              </p:cNvPr>
              <p:cNvSpPr/>
              <p:nvPr/>
            </p:nvSpPr>
            <p:spPr>
              <a:xfrm>
                <a:off x="11449494" y="874638"/>
                <a:ext cx="216644" cy="116588"/>
              </a:xfrm>
              <a:custGeom>
                <a:avLst/>
                <a:gdLst>
                  <a:gd name="connsiteX0" fmla="*/ 216592 w 216644"/>
                  <a:gd name="connsiteY0" fmla="*/ 79554 h 116588"/>
                  <a:gd name="connsiteX1" fmla="*/ 195191 w 216644"/>
                  <a:gd name="connsiteY1" fmla="*/ 28718 h 116588"/>
                  <a:gd name="connsiteX2" fmla="*/ 144998 w 216644"/>
                  <a:gd name="connsiteY2" fmla="*/ 598 h 116588"/>
                  <a:gd name="connsiteX3" fmla="*/ 144781 w 216644"/>
                  <a:gd name="connsiteY3" fmla="*/ 483 h 116588"/>
                  <a:gd name="connsiteX4" fmla="*/ 140331 w 216644"/>
                  <a:gd name="connsiteY4" fmla="*/ 873 h 116588"/>
                  <a:gd name="connsiteX5" fmla="*/ 118998 w 216644"/>
                  <a:gd name="connsiteY5" fmla="*/ 11177 h 116588"/>
                  <a:gd name="connsiteX6" fmla="*/ 116064 w 216644"/>
                  <a:gd name="connsiteY6" fmla="*/ 13717 h 116588"/>
                  <a:gd name="connsiteX7" fmla="*/ 108322 w 216644"/>
                  <a:gd name="connsiteY7" fmla="*/ 34125 h 116588"/>
                  <a:gd name="connsiteX8" fmla="*/ 100579 w 216644"/>
                  <a:gd name="connsiteY8" fmla="*/ 13717 h 116588"/>
                  <a:gd name="connsiteX9" fmla="*/ 97646 w 216644"/>
                  <a:gd name="connsiteY9" fmla="*/ 11177 h 116588"/>
                  <a:gd name="connsiteX10" fmla="*/ 76313 w 216644"/>
                  <a:gd name="connsiteY10" fmla="*/ 873 h 116588"/>
                  <a:gd name="connsiteX11" fmla="*/ 71862 w 216644"/>
                  <a:gd name="connsiteY11" fmla="*/ 483 h 116588"/>
                  <a:gd name="connsiteX12" fmla="*/ 21489 w 216644"/>
                  <a:gd name="connsiteY12" fmla="*/ 28693 h 116588"/>
                  <a:gd name="connsiteX13" fmla="*/ 52 w 216644"/>
                  <a:gd name="connsiteY13" fmla="*/ 79554 h 116588"/>
                  <a:gd name="connsiteX14" fmla="*/ 234 w 216644"/>
                  <a:gd name="connsiteY14" fmla="*/ 81568 h 116588"/>
                  <a:gd name="connsiteX15" fmla="*/ 108322 w 216644"/>
                  <a:gd name="connsiteY15" fmla="*/ 116588 h 116588"/>
                  <a:gd name="connsiteX16" fmla="*/ 216409 w 216644"/>
                  <a:gd name="connsiteY16" fmla="*/ 81568 h 116588"/>
                  <a:gd name="connsiteX17" fmla="*/ 216592 w 216644"/>
                  <a:gd name="connsiteY17" fmla="*/ 79554 h 116588"/>
                  <a:gd name="connsiteX18" fmla="*/ 173004 w 216644"/>
                  <a:gd name="connsiteY18" fmla="*/ 68256 h 116588"/>
                  <a:gd name="connsiteX19" fmla="*/ 154489 w 216644"/>
                  <a:gd name="connsiteY19" fmla="*/ 74027 h 116588"/>
                  <a:gd name="connsiteX20" fmla="*/ 135974 w 216644"/>
                  <a:gd name="connsiteY20" fmla="*/ 68256 h 116588"/>
                  <a:gd name="connsiteX21" fmla="*/ 135974 w 216644"/>
                  <a:gd name="connsiteY21" fmla="*/ 58294 h 116588"/>
                  <a:gd name="connsiteX22" fmla="*/ 173004 w 216644"/>
                  <a:gd name="connsiteY22" fmla="*/ 58294 h 116588"/>
                  <a:gd name="connsiteX23" fmla="*/ 173004 w 216644"/>
                  <a:gd name="connsiteY23" fmla="*/ 68256 h 1165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16644" h="116588">
                    <a:moveTo>
                      <a:pt x="216592" y="79554"/>
                    </a:moveTo>
                    <a:cubicBezTo>
                      <a:pt x="213615" y="61040"/>
                      <a:pt x="207485" y="37193"/>
                      <a:pt x="195191" y="28718"/>
                    </a:cubicBezTo>
                    <a:cubicBezTo>
                      <a:pt x="186796" y="22930"/>
                      <a:pt x="157505" y="7281"/>
                      <a:pt x="144998" y="598"/>
                    </a:cubicBezTo>
                    <a:lnTo>
                      <a:pt x="144781" y="483"/>
                    </a:lnTo>
                    <a:cubicBezTo>
                      <a:pt x="143352" y="-281"/>
                      <a:pt x="141606" y="-128"/>
                      <a:pt x="140331" y="873"/>
                    </a:cubicBezTo>
                    <a:cubicBezTo>
                      <a:pt x="133779" y="6017"/>
                      <a:pt x="126601" y="9484"/>
                      <a:pt x="118998" y="11177"/>
                    </a:cubicBezTo>
                    <a:cubicBezTo>
                      <a:pt x="117655" y="11476"/>
                      <a:pt x="116552" y="12431"/>
                      <a:pt x="116064" y="13717"/>
                    </a:cubicBezTo>
                    <a:lnTo>
                      <a:pt x="108322" y="34125"/>
                    </a:lnTo>
                    <a:lnTo>
                      <a:pt x="100579" y="13717"/>
                    </a:lnTo>
                    <a:cubicBezTo>
                      <a:pt x="100091" y="12431"/>
                      <a:pt x="98989" y="11476"/>
                      <a:pt x="97646" y="11177"/>
                    </a:cubicBezTo>
                    <a:cubicBezTo>
                      <a:pt x="90043" y="9484"/>
                      <a:pt x="82865" y="6017"/>
                      <a:pt x="76313" y="873"/>
                    </a:cubicBezTo>
                    <a:cubicBezTo>
                      <a:pt x="75038" y="-128"/>
                      <a:pt x="73292" y="-282"/>
                      <a:pt x="71862" y="483"/>
                    </a:cubicBezTo>
                    <a:cubicBezTo>
                      <a:pt x="59503" y="7087"/>
                      <a:pt x="29854" y="23055"/>
                      <a:pt x="21489" y="28693"/>
                    </a:cubicBezTo>
                    <a:cubicBezTo>
                      <a:pt x="7337" y="38227"/>
                      <a:pt x="1148" y="72733"/>
                      <a:pt x="52" y="79554"/>
                    </a:cubicBezTo>
                    <a:cubicBezTo>
                      <a:pt x="-57" y="80230"/>
                      <a:pt x="6" y="80922"/>
                      <a:pt x="234" y="81568"/>
                    </a:cubicBezTo>
                    <a:cubicBezTo>
                      <a:pt x="741" y="82997"/>
                      <a:pt x="13730" y="116588"/>
                      <a:pt x="108322" y="116588"/>
                    </a:cubicBezTo>
                    <a:cubicBezTo>
                      <a:pt x="202914" y="116588"/>
                      <a:pt x="215903" y="82997"/>
                      <a:pt x="216409" y="81568"/>
                    </a:cubicBezTo>
                    <a:cubicBezTo>
                      <a:pt x="216638" y="80922"/>
                      <a:pt x="216701" y="80230"/>
                      <a:pt x="216592" y="79554"/>
                    </a:cubicBezTo>
                    <a:close/>
                    <a:moveTo>
                      <a:pt x="173004" y="68256"/>
                    </a:moveTo>
                    <a:lnTo>
                      <a:pt x="154489" y="74027"/>
                    </a:lnTo>
                    <a:lnTo>
                      <a:pt x="135974" y="68256"/>
                    </a:lnTo>
                    <a:lnTo>
                      <a:pt x="135974" y="58294"/>
                    </a:lnTo>
                    <a:lnTo>
                      <a:pt x="173004" y="58294"/>
                    </a:lnTo>
                    <a:lnTo>
                      <a:pt x="173004" y="68256"/>
                    </a:lnTo>
                    <a:close/>
                  </a:path>
                </a:pathLst>
              </a:custGeom>
              <a:solidFill>
                <a:schemeClr val="accent5"/>
              </a:solidFill>
              <a:ln w="7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800"/>
              </a:p>
            </p:txBody>
          </p:sp>
        </p:grpSp>
      </p:grpSp>
      <p:grpSp>
        <p:nvGrpSpPr>
          <p:cNvPr id="125" name="Graphic 53">
            <a:extLst>
              <a:ext uri="{FF2B5EF4-FFF2-40B4-BE49-F238E27FC236}">
                <a16:creationId xmlns:a16="http://schemas.microsoft.com/office/drawing/2014/main" id="{97812222-2AEB-82A6-8D1E-4B56A6481BBE}"/>
              </a:ext>
            </a:extLst>
          </p:cNvPr>
          <p:cNvGrpSpPr/>
          <p:nvPr userDrawn="1"/>
        </p:nvGrpSpPr>
        <p:grpSpPr>
          <a:xfrm>
            <a:off x="9060061" y="5286997"/>
            <a:ext cx="487586" cy="487586"/>
            <a:chOff x="4530030" y="2761158"/>
            <a:chExt cx="243793" cy="243793"/>
          </a:xfrm>
        </p:grpSpPr>
        <p:sp>
          <p:nvSpPr>
            <p:cNvPr id="126" name="Freeform 55">
              <a:extLst>
                <a:ext uri="{FF2B5EF4-FFF2-40B4-BE49-F238E27FC236}">
                  <a16:creationId xmlns:a16="http://schemas.microsoft.com/office/drawing/2014/main" id="{C2E4FDD1-1393-F7DD-3A4E-7FA5D7276C12}"/>
                </a:ext>
              </a:extLst>
            </p:cNvPr>
            <p:cNvSpPr/>
            <p:nvPr/>
          </p:nvSpPr>
          <p:spPr>
            <a:xfrm>
              <a:off x="4530030" y="2767234"/>
              <a:ext cx="243546" cy="231394"/>
            </a:xfrm>
            <a:custGeom>
              <a:avLst/>
              <a:gdLst>
                <a:gd name="connsiteX0" fmla="*/ 141379 w 243546"/>
                <a:gd name="connsiteY0" fmla="*/ 13404 h 231394"/>
                <a:gd name="connsiteX1" fmla="*/ 139997 w 243546"/>
                <a:gd name="connsiteY1" fmla="*/ 10700 h 231394"/>
                <a:gd name="connsiteX2" fmla="*/ 140496 w 243546"/>
                <a:gd name="connsiteY2" fmla="*/ 10241 h 231394"/>
                <a:gd name="connsiteX3" fmla="*/ 143159 w 243546"/>
                <a:gd name="connsiteY3" fmla="*/ 11338 h 231394"/>
                <a:gd name="connsiteX4" fmla="*/ 146059 w 243546"/>
                <a:gd name="connsiteY4" fmla="*/ 12490 h 231394"/>
                <a:gd name="connsiteX5" fmla="*/ 149655 w 243546"/>
                <a:gd name="connsiteY5" fmla="*/ 13670 h 231394"/>
                <a:gd name="connsiteX6" fmla="*/ 151605 w 243546"/>
                <a:gd name="connsiteY6" fmla="*/ 14137 h 231394"/>
                <a:gd name="connsiteX7" fmla="*/ 152594 w 243546"/>
                <a:gd name="connsiteY7" fmla="*/ 14336 h 231394"/>
                <a:gd name="connsiteX8" fmla="*/ 153585 w 243546"/>
                <a:gd name="connsiteY8" fmla="*/ 14411 h 231394"/>
                <a:gd name="connsiteX9" fmla="*/ 157483 w 243546"/>
                <a:gd name="connsiteY9" fmla="*/ 14375 h 231394"/>
                <a:gd name="connsiteX10" fmla="*/ 159474 w 243546"/>
                <a:gd name="connsiteY10" fmla="*/ 13790 h 231394"/>
                <a:gd name="connsiteX11" fmla="*/ 161482 w 243546"/>
                <a:gd name="connsiteY11" fmla="*/ 12741 h 231394"/>
                <a:gd name="connsiteX12" fmla="*/ 162444 w 243546"/>
                <a:gd name="connsiteY12" fmla="*/ 12098 h 231394"/>
                <a:gd name="connsiteX13" fmla="*/ 163546 w 243546"/>
                <a:gd name="connsiteY13" fmla="*/ 11337 h 231394"/>
                <a:gd name="connsiteX14" fmla="*/ 165918 w 243546"/>
                <a:gd name="connsiteY14" fmla="*/ 9346 h 231394"/>
                <a:gd name="connsiteX15" fmla="*/ 165856 w 243546"/>
                <a:gd name="connsiteY15" fmla="*/ 9441 h 231394"/>
                <a:gd name="connsiteX16" fmla="*/ 165873 w 243546"/>
                <a:gd name="connsiteY16" fmla="*/ 9424 h 231394"/>
                <a:gd name="connsiteX17" fmla="*/ 165913 w 243546"/>
                <a:gd name="connsiteY17" fmla="*/ 9388 h 231394"/>
                <a:gd name="connsiteX18" fmla="*/ 165991 w 243546"/>
                <a:gd name="connsiteY18" fmla="*/ 9321 h 231394"/>
                <a:gd name="connsiteX19" fmla="*/ 166147 w 243546"/>
                <a:gd name="connsiteY19" fmla="*/ 9182 h 231394"/>
                <a:gd name="connsiteX20" fmla="*/ 166460 w 243546"/>
                <a:gd name="connsiteY20" fmla="*/ 8902 h 231394"/>
                <a:gd name="connsiteX21" fmla="*/ 167082 w 243546"/>
                <a:gd name="connsiteY21" fmla="*/ 8357 h 231394"/>
                <a:gd name="connsiteX22" fmla="*/ 168256 w 243546"/>
                <a:gd name="connsiteY22" fmla="*/ 7244 h 231394"/>
                <a:gd name="connsiteX23" fmla="*/ 170667 w 243546"/>
                <a:gd name="connsiteY23" fmla="*/ 5157 h 231394"/>
                <a:gd name="connsiteX24" fmla="*/ 173168 w 243546"/>
                <a:gd name="connsiteY24" fmla="*/ 3199 h 231394"/>
                <a:gd name="connsiteX25" fmla="*/ 175931 w 243546"/>
                <a:gd name="connsiteY25" fmla="*/ 1404 h 231394"/>
                <a:gd name="connsiteX26" fmla="*/ 182315 w 243546"/>
                <a:gd name="connsiteY26" fmla="*/ 67 h 231394"/>
                <a:gd name="connsiteX27" fmla="*/ 183839 w 243546"/>
                <a:gd name="connsiteY27" fmla="*/ 296 h 231394"/>
                <a:gd name="connsiteX28" fmla="*/ 185221 w 243546"/>
                <a:gd name="connsiteY28" fmla="*/ 763 h 231394"/>
                <a:gd name="connsiteX29" fmla="*/ 187672 w 243546"/>
                <a:gd name="connsiteY29" fmla="*/ 1927 h 231394"/>
                <a:gd name="connsiteX30" fmla="*/ 191284 w 243546"/>
                <a:gd name="connsiteY30" fmla="*/ 4743 h 231394"/>
                <a:gd name="connsiteX31" fmla="*/ 193437 w 243546"/>
                <a:gd name="connsiteY31" fmla="*/ 7467 h 231394"/>
                <a:gd name="connsiteX32" fmla="*/ 194494 w 243546"/>
                <a:gd name="connsiteY32" fmla="*/ 9462 h 231394"/>
                <a:gd name="connsiteX33" fmla="*/ 194768 w 243546"/>
                <a:gd name="connsiteY33" fmla="*/ 10228 h 231394"/>
                <a:gd name="connsiteX34" fmla="*/ 194270 w 243546"/>
                <a:gd name="connsiteY34" fmla="*/ 10692 h 231394"/>
                <a:gd name="connsiteX35" fmla="*/ 191563 w 243546"/>
                <a:gd name="connsiteY35" fmla="*/ 9646 h 231394"/>
                <a:gd name="connsiteX36" fmla="*/ 188683 w 243546"/>
                <a:gd name="connsiteY36" fmla="*/ 8480 h 231394"/>
                <a:gd name="connsiteX37" fmla="*/ 185180 w 243546"/>
                <a:gd name="connsiteY37" fmla="*/ 7129 h 231394"/>
                <a:gd name="connsiteX38" fmla="*/ 183268 w 243546"/>
                <a:gd name="connsiteY38" fmla="*/ 6505 h 231394"/>
                <a:gd name="connsiteX39" fmla="*/ 182283 w 243546"/>
                <a:gd name="connsiteY39" fmla="*/ 6200 h 231394"/>
                <a:gd name="connsiteX40" fmla="*/ 181293 w 243546"/>
                <a:gd name="connsiteY40" fmla="*/ 5940 h 231394"/>
                <a:gd name="connsiteX41" fmla="*/ 176855 w 243546"/>
                <a:gd name="connsiteY41" fmla="*/ 4895 h 231394"/>
                <a:gd name="connsiteX42" fmla="*/ 174309 w 243546"/>
                <a:gd name="connsiteY42" fmla="*/ 5306 h 231394"/>
                <a:gd name="connsiteX43" fmla="*/ 171985 w 243546"/>
                <a:gd name="connsiteY43" fmla="*/ 6724 h 231394"/>
                <a:gd name="connsiteX44" fmla="*/ 170174 w 243546"/>
                <a:gd name="connsiteY44" fmla="*/ 8880 h 231394"/>
                <a:gd name="connsiteX45" fmla="*/ 169524 w 243546"/>
                <a:gd name="connsiteY45" fmla="*/ 10180 h 231394"/>
                <a:gd name="connsiteX46" fmla="*/ 169226 w 243546"/>
                <a:gd name="connsiteY46" fmla="*/ 10835 h 231394"/>
                <a:gd name="connsiteX47" fmla="*/ 169080 w 243546"/>
                <a:gd name="connsiteY47" fmla="*/ 11160 h 231394"/>
                <a:gd name="connsiteX48" fmla="*/ 169009 w 243546"/>
                <a:gd name="connsiteY48" fmla="*/ 11327 h 231394"/>
                <a:gd name="connsiteX49" fmla="*/ 168973 w 243546"/>
                <a:gd name="connsiteY49" fmla="*/ 11402 h 231394"/>
                <a:gd name="connsiteX50" fmla="*/ 168956 w 243546"/>
                <a:gd name="connsiteY50" fmla="*/ 11442 h 231394"/>
                <a:gd name="connsiteX51" fmla="*/ 168945 w 243546"/>
                <a:gd name="connsiteY51" fmla="*/ 11467 h 231394"/>
                <a:gd name="connsiteX52" fmla="*/ 168856 w 243546"/>
                <a:gd name="connsiteY52" fmla="*/ 11604 h 231394"/>
                <a:gd name="connsiteX53" fmla="*/ 167578 w 243546"/>
                <a:gd name="connsiteY53" fmla="*/ 14423 h 231394"/>
                <a:gd name="connsiteX54" fmla="*/ 165410 w 243546"/>
                <a:gd name="connsiteY54" fmla="*/ 17262 h 231394"/>
                <a:gd name="connsiteX55" fmla="*/ 162595 w 243546"/>
                <a:gd name="connsiteY55" fmla="*/ 19583 h 231394"/>
                <a:gd name="connsiteX56" fmla="*/ 159272 w 243546"/>
                <a:gd name="connsiteY56" fmla="*/ 21191 h 231394"/>
                <a:gd name="connsiteX57" fmla="*/ 152352 w 243546"/>
                <a:gd name="connsiteY57" fmla="*/ 21432 h 231394"/>
                <a:gd name="connsiteX58" fmla="*/ 149450 w 243546"/>
                <a:gd name="connsiteY58" fmla="*/ 20442 h 231394"/>
                <a:gd name="connsiteX59" fmla="*/ 147038 w 243546"/>
                <a:gd name="connsiteY59" fmla="*/ 19127 h 231394"/>
                <a:gd name="connsiteX60" fmla="*/ 143514 w 243546"/>
                <a:gd name="connsiteY60" fmla="*/ 16140 h 231394"/>
                <a:gd name="connsiteX61" fmla="*/ 141379 w 243546"/>
                <a:gd name="connsiteY61" fmla="*/ 13404 h 231394"/>
                <a:gd name="connsiteX62" fmla="*/ 243547 w 243546"/>
                <a:gd name="connsiteY62" fmla="*/ 173334 h 231394"/>
                <a:gd name="connsiteX63" fmla="*/ 243547 w 243546"/>
                <a:gd name="connsiteY63" fmla="*/ 231395 h 231394"/>
                <a:gd name="connsiteX64" fmla="*/ 0 w 243546"/>
                <a:gd name="connsiteY64" fmla="*/ 231395 h 231394"/>
                <a:gd name="connsiteX65" fmla="*/ 0 w 243546"/>
                <a:gd name="connsiteY65" fmla="*/ 173334 h 231394"/>
                <a:gd name="connsiteX66" fmla="*/ 16590 w 243546"/>
                <a:gd name="connsiteY66" fmla="*/ 173334 h 231394"/>
                <a:gd name="connsiteX67" fmla="*/ 16590 w 243546"/>
                <a:gd name="connsiteY67" fmla="*/ 108113 h 231394"/>
                <a:gd name="connsiteX68" fmla="*/ 63340 w 243546"/>
                <a:gd name="connsiteY68" fmla="*/ 75312 h 231394"/>
                <a:gd name="connsiteX69" fmla="*/ 63340 w 243546"/>
                <a:gd name="connsiteY69" fmla="*/ 108113 h 231394"/>
                <a:gd name="connsiteX70" fmla="*/ 110083 w 243546"/>
                <a:gd name="connsiteY70" fmla="*/ 75312 h 231394"/>
                <a:gd name="connsiteX71" fmla="*/ 110083 w 243546"/>
                <a:gd name="connsiteY71" fmla="*/ 108113 h 231394"/>
                <a:gd name="connsiteX72" fmla="*/ 156835 w 243546"/>
                <a:gd name="connsiteY72" fmla="*/ 75312 h 231394"/>
                <a:gd name="connsiteX73" fmla="*/ 156835 w 243546"/>
                <a:gd name="connsiteY73" fmla="*/ 139784 h 231394"/>
                <a:gd name="connsiteX74" fmla="*/ 172965 w 243546"/>
                <a:gd name="connsiteY74" fmla="*/ 139784 h 231394"/>
                <a:gd name="connsiteX75" fmla="*/ 181725 w 243546"/>
                <a:gd name="connsiteY75" fmla="*/ 25738 h 231394"/>
                <a:gd name="connsiteX76" fmla="*/ 208462 w 243546"/>
                <a:gd name="connsiteY76" fmla="*/ 25738 h 231394"/>
                <a:gd name="connsiteX77" fmla="*/ 216130 w 243546"/>
                <a:gd name="connsiteY77" fmla="*/ 139784 h 231394"/>
                <a:gd name="connsiteX78" fmla="*/ 234118 w 243546"/>
                <a:gd name="connsiteY78" fmla="*/ 139784 h 231394"/>
                <a:gd name="connsiteX79" fmla="*/ 234118 w 243546"/>
                <a:gd name="connsiteY79" fmla="*/ 173339 h 231394"/>
                <a:gd name="connsiteX80" fmla="*/ 243546 w 243546"/>
                <a:gd name="connsiteY80" fmla="*/ 173339 h 231394"/>
                <a:gd name="connsiteX81" fmla="*/ 243546 w 243546"/>
                <a:gd name="connsiteY81" fmla="*/ 173334 h 231394"/>
                <a:gd name="connsiteX82" fmla="*/ 76345 w 243546"/>
                <a:gd name="connsiteY82" fmla="*/ 148262 h 231394"/>
                <a:gd name="connsiteX83" fmla="*/ 39590 w 243546"/>
                <a:gd name="connsiteY83" fmla="*/ 148262 h 231394"/>
                <a:gd name="connsiteX84" fmla="*/ 39590 w 243546"/>
                <a:gd name="connsiteY84" fmla="*/ 182192 h 231394"/>
                <a:gd name="connsiteX85" fmla="*/ 76345 w 243546"/>
                <a:gd name="connsiteY85" fmla="*/ 182192 h 231394"/>
                <a:gd name="connsiteX86" fmla="*/ 76345 w 243546"/>
                <a:gd name="connsiteY86" fmla="*/ 148262 h 231394"/>
                <a:gd name="connsiteX87" fmla="*/ 139679 w 243546"/>
                <a:gd name="connsiteY87" fmla="*/ 148262 h 231394"/>
                <a:gd name="connsiteX88" fmla="*/ 102923 w 243546"/>
                <a:gd name="connsiteY88" fmla="*/ 148262 h 231394"/>
                <a:gd name="connsiteX89" fmla="*/ 102923 w 243546"/>
                <a:gd name="connsiteY89" fmla="*/ 182192 h 231394"/>
                <a:gd name="connsiteX90" fmla="*/ 139679 w 243546"/>
                <a:gd name="connsiteY90" fmla="*/ 182192 h 231394"/>
                <a:gd name="connsiteX91" fmla="*/ 139679 w 243546"/>
                <a:gd name="connsiteY91" fmla="*/ 148262 h 231394"/>
                <a:gd name="connsiteX92" fmla="*/ 203809 w 243546"/>
                <a:gd name="connsiteY92" fmla="*/ 148262 h 231394"/>
                <a:gd name="connsiteX93" fmla="*/ 167054 w 243546"/>
                <a:gd name="connsiteY93" fmla="*/ 148262 h 231394"/>
                <a:gd name="connsiteX94" fmla="*/ 167054 w 243546"/>
                <a:gd name="connsiteY94" fmla="*/ 182192 h 231394"/>
                <a:gd name="connsiteX95" fmla="*/ 203809 w 243546"/>
                <a:gd name="connsiteY95" fmla="*/ 182192 h 231394"/>
                <a:gd name="connsiteX96" fmla="*/ 203809 w 243546"/>
                <a:gd name="connsiteY96" fmla="*/ 148262 h 231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</a:cxnLst>
              <a:rect l="l" t="t" r="r" b="b"/>
              <a:pathLst>
                <a:path w="243546" h="231394">
                  <a:moveTo>
                    <a:pt x="141379" y="13404"/>
                  </a:moveTo>
                  <a:cubicBezTo>
                    <a:pt x="140333" y="11790"/>
                    <a:pt x="139997" y="10700"/>
                    <a:pt x="139997" y="10700"/>
                  </a:cubicBezTo>
                  <a:lnTo>
                    <a:pt x="140496" y="10241"/>
                  </a:lnTo>
                  <a:cubicBezTo>
                    <a:pt x="140496" y="10241"/>
                    <a:pt x="141465" y="10644"/>
                    <a:pt x="143159" y="11338"/>
                  </a:cubicBezTo>
                  <a:cubicBezTo>
                    <a:pt x="143958" y="11657"/>
                    <a:pt x="144937" y="12048"/>
                    <a:pt x="146059" y="12490"/>
                  </a:cubicBezTo>
                  <a:cubicBezTo>
                    <a:pt x="147164" y="12890"/>
                    <a:pt x="148366" y="13357"/>
                    <a:pt x="149655" y="13670"/>
                  </a:cubicBezTo>
                  <a:cubicBezTo>
                    <a:pt x="150290" y="13866"/>
                    <a:pt x="150936" y="14062"/>
                    <a:pt x="151605" y="14137"/>
                  </a:cubicBezTo>
                  <a:cubicBezTo>
                    <a:pt x="151941" y="14182"/>
                    <a:pt x="152261" y="14274"/>
                    <a:pt x="152594" y="14336"/>
                  </a:cubicBezTo>
                  <a:cubicBezTo>
                    <a:pt x="152925" y="14358"/>
                    <a:pt x="153256" y="14369"/>
                    <a:pt x="153585" y="14411"/>
                  </a:cubicBezTo>
                  <a:cubicBezTo>
                    <a:pt x="154916" y="14590"/>
                    <a:pt x="156140" y="14445"/>
                    <a:pt x="157483" y="14375"/>
                  </a:cubicBezTo>
                  <a:cubicBezTo>
                    <a:pt x="158105" y="14146"/>
                    <a:pt x="158797" y="14082"/>
                    <a:pt x="159474" y="13790"/>
                  </a:cubicBezTo>
                  <a:cubicBezTo>
                    <a:pt x="160095" y="13424"/>
                    <a:pt x="160906" y="13211"/>
                    <a:pt x="161482" y="12741"/>
                  </a:cubicBezTo>
                  <a:cubicBezTo>
                    <a:pt x="161787" y="12532"/>
                    <a:pt x="162104" y="12314"/>
                    <a:pt x="162444" y="12098"/>
                  </a:cubicBezTo>
                  <a:cubicBezTo>
                    <a:pt x="162796" y="11900"/>
                    <a:pt x="163172" y="11743"/>
                    <a:pt x="163546" y="11337"/>
                  </a:cubicBezTo>
                  <a:lnTo>
                    <a:pt x="165918" y="9346"/>
                  </a:lnTo>
                  <a:cubicBezTo>
                    <a:pt x="165940" y="9316"/>
                    <a:pt x="165779" y="9550"/>
                    <a:pt x="165856" y="9441"/>
                  </a:cubicBezTo>
                  <a:lnTo>
                    <a:pt x="165873" y="9424"/>
                  </a:lnTo>
                  <a:lnTo>
                    <a:pt x="165913" y="9388"/>
                  </a:lnTo>
                  <a:lnTo>
                    <a:pt x="165991" y="9321"/>
                  </a:lnTo>
                  <a:lnTo>
                    <a:pt x="166147" y="9182"/>
                  </a:lnTo>
                  <a:lnTo>
                    <a:pt x="166460" y="8902"/>
                  </a:lnTo>
                  <a:lnTo>
                    <a:pt x="167082" y="8357"/>
                  </a:lnTo>
                  <a:lnTo>
                    <a:pt x="168256" y="7244"/>
                  </a:lnTo>
                  <a:cubicBezTo>
                    <a:pt x="168994" y="6483"/>
                    <a:pt x="169923" y="5890"/>
                    <a:pt x="170667" y="5157"/>
                  </a:cubicBezTo>
                  <a:cubicBezTo>
                    <a:pt x="171400" y="4399"/>
                    <a:pt x="172385" y="3935"/>
                    <a:pt x="173168" y="3199"/>
                  </a:cubicBezTo>
                  <a:cubicBezTo>
                    <a:pt x="174006" y="2539"/>
                    <a:pt x="174986" y="2044"/>
                    <a:pt x="175931" y="1404"/>
                  </a:cubicBezTo>
                  <a:cubicBezTo>
                    <a:pt x="177917" y="469"/>
                    <a:pt x="180237" y="-224"/>
                    <a:pt x="182315" y="67"/>
                  </a:cubicBezTo>
                  <a:cubicBezTo>
                    <a:pt x="182836" y="123"/>
                    <a:pt x="183342" y="204"/>
                    <a:pt x="183839" y="296"/>
                  </a:cubicBezTo>
                  <a:cubicBezTo>
                    <a:pt x="184321" y="430"/>
                    <a:pt x="184773" y="596"/>
                    <a:pt x="185221" y="763"/>
                  </a:cubicBezTo>
                  <a:cubicBezTo>
                    <a:pt x="186138" y="1066"/>
                    <a:pt x="186927" y="1499"/>
                    <a:pt x="187672" y="1927"/>
                  </a:cubicBezTo>
                  <a:cubicBezTo>
                    <a:pt x="189158" y="2786"/>
                    <a:pt x="190340" y="3781"/>
                    <a:pt x="191284" y="4743"/>
                  </a:cubicBezTo>
                  <a:cubicBezTo>
                    <a:pt x="192223" y="5708"/>
                    <a:pt x="192929" y="6648"/>
                    <a:pt x="193437" y="7467"/>
                  </a:cubicBezTo>
                  <a:cubicBezTo>
                    <a:pt x="193970" y="8269"/>
                    <a:pt x="194277" y="8978"/>
                    <a:pt x="194494" y="9462"/>
                  </a:cubicBezTo>
                  <a:cubicBezTo>
                    <a:pt x="194674" y="9960"/>
                    <a:pt x="194768" y="10228"/>
                    <a:pt x="194768" y="10228"/>
                  </a:cubicBezTo>
                  <a:lnTo>
                    <a:pt x="194270" y="10692"/>
                  </a:lnTo>
                  <a:cubicBezTo>
                    <a:pt x="194270" y="10692"/>
                    <a:pt x="193203" y="10331"/>
                    <a:pt x="191563" y="9646"/>
                  </a:cubicBezTo>
                  <a:cubicBezTo>
                    <a:pt x="190764" y="9327"/>
                    <a:pt x="189795" y="8928"/>
                    <a:pt x="188683" y="8480"/>
                  </a:cubicBezTo>
                  <a:cubicBezTo>
                    <a:pt x="187609" y="8038"/>
                    <a:pt x="186428" y="7551"/>
                    <a:pt x="185180" y="7129"/>
                  </a:cubicBezTo>
                  <a:cubicBezTo>
                    <a:pt x="184559" y="6900"/>
                    <a:pt x="183917" y="6662"/>
                    <a:pt x="183268" y="6505"/>
                  </a:cubicBezTo>
                  <a:cubicBezTo>
                    <a:pt x="182938" y="6424"/>
                    <a:pt x="182614" y="6295"/>
                    <a:pt x="182283" y="6200"/>
                  </a:cubicBezTo>
                  <a:cubicBezTo>
                    <a:pt x="181953" y="6133"/>
                    <a:pt x="181624" y="6049"/>
                    <a:pt x="181293" y="5940"/>
                  </a:cubicBezTo>
                  <a:cubicBezTo>
                    <a:pt x="179953" y="5504"/>
                    <a:pt x="178569" y="5073"/>
                    <a:pt x="176855" y="4895"/>
                  </a:cubicBezTo>
                  <a:cubicBezTo>
                    <a:pt x="176068" y="4998"/>
                    <a:pt x="175128" y="4965"/>
                    <a:pt x="174309" y="5306"/>
                  </a:cubicBezTo>
                  <a:cubicBezTo>
                    <a:pt x="173522" y="5706"/>
                    <a:pt x="172617" y="6013"/>
                    <a:pt x="171985" y="6724"/>
                  </a:cubicBezTo>
                  <a:cubicBezTo>
                    <a:pt x="171348" y="7409"/>
                    <a:pt x="170620" y="8008"/>
                    <a:pt x="170174" y="8880"/>
                  </a:cubicBezTo>
                  <a:lnTo>
                    <a:pt x="169524" y="10180"/>
                  </a:lnTo>
                  <a:lnTo>
                    <a:pt x="169226" y="10835"/>
                  </a:lnTo>
                  <a:lnTo>
                    <a:pt x="169080" y="11160"/>
                  </a:lnTo>
                  <a:lnTo>
                    <a:pt x="169009" y="11327"/>
                  </a:lnTo>
                  <a:lnTo>
                    <a:pt x="168973" y="11402"/>
                  </a:lnTo>
                  <a:lnTo>
                    <a:pt x="168956" y="11442"/>
                  </a:lnTo>
                  <a:lnTo>
                    <a:pt x="168945" y="11467"/>
                  </a:lnTo>
                  <a:cubicBezTo>
                    <a:pt x="169009" y="11372"/>
                    <a:pt x="168845" y="11618"/>
                    <a:pt x="168856" y="11604"/>
                  </a:cubicBezTo>
                  <a:lnTo>
                    <a:pt x="167578" y="14423"/>
                  </a:lnTo>
                  <a:cubicBezTo>
                    <a:pt x="167158" y="15332"/>
                    <a:pt x="166196" y="16358"/>
                    <a:pt x="165410" y="17262"/>
                  </a:cubicBezTo>
                  <a:cubicBezTo>
                    <a:pt x="164613" y="18246"/>
                    <a:pt x="163545" y="18811"/>
                    <a:pt x="162595" y="19583"/>
                  </a:cubicBezTo>
                  <a:cubicBezTo>
                    <a:pt x="161600" y="20282"/>
                    <a:pt x="160385" y="20685"/>
                    <a:pt x="159272" y="21191"/>
                  </a:cubicBezTo>
                  <a:cubicBezTo>
                    <a:pt x="156906" y="21867"/>
                    <a:pt x="154433" y="21988"/>
                    <a:pt x="152352" y="21432"/>
                  </a:cubicBezTo>
                  <a:cubicBezTo>
                    <a:pt x="151290" y="21197"/>
                    <a:pt x="150312" y="20889"/>
                    <a:pt x="149450" y="20442"/>
                  </a:cubicBezTo>
                  <a:cubicBezTo>
                    <a:pt x="148548" y="20061"/>
                    <a:pt x="147771" y="19586"/>
                    <a:pt x="147038" y="19127"/>
                  </a:cubicBezTo>
                  <a:cubicBezTo>
                    <a:pt x="145581" y="18163"/>
                    <a:pt x="144427" y="17141"/>
                    <a:pt x="143514" y="16140"/>
                  </a:cubicBezTo>
                  <a:cubicBezTo>
                    <a:pt x="142582" y="15172"/>
                    <a:pt x="141892" y="14215"/>
                    <a:pt x="141379" y="13404"/>
                  </a:cubicBezTo>
                  <a:close/>
                  <a:moveTo>
                    <a:pt x="243547" y="173334"/>
                  </a:moveTo>
                  <a:lnTo>
                    <a:pt x="243547" y="231395"/>
                  </a:lnTo>
                  <a:lnTo>
                    <a:pt x="0" y="231395"/>
                  </a:lnTo>
                  <a:lnTo>
                    <a:pt x="0" y="173334"/>
                  </a:lnTo>
                  <a:lnTo>
                    <a:pt x="16590" y="173334"/>
                  </a:lnTo>
                  <a:lnTo>
                    <a:pt x="16590" y="108113"/>
                  </a:lnTo>
                  <a:lnTo>
                    <a:pt x="63340" y="75312"/>
                  </a:lnTo>
                  <a:lnTo>
                    <a:pt x="63340" y="108113"/>
                  </a:lnTo>
                  <a:lnTo>
                    <a:pt x="110083" y="75312"/>
                  </a:lnTo>
                  <a:lnTo>
                    <a:pt x="110083" y="108113"/>
                  </a:lnTo>
                  <a:lnTo>
                    <a:pt x="156835" y="75312"/>
                  </a:lnTo>
                  <a:lnTo>
                    <a:pt x="156835" y="139784"/>
                  </a:lnTo>
                  <a:lnTo>
                    <a:pt x="172965" y="139784"/>
                  </a:lnTo>
                  <a:lnTo>
                    <a:pt x="181725" y="25738"/>
                  </a:lnTo>
                  <a:lnTo>
                    <a:pt x="208462" y="25738"/>
                  </a:lnTo>
                  <a:lnTo>
                    <a:pt x="216130" y="139784"/>
                  </a:lnTo>
                  <a:lnTo>
                    <a:pt x="234118" y="139784"/>
                  </a:lnTo>
                  <a:lnTo>
                    <a:pt x="234118" y="173339"/>
                  </a:lnTo>
                  <a:lnTo>
                    <a:pt x="243546" y="173339"/>
                  </a:lnTo>
                  <a:lnTo>
                    <a:pt x="243546" y="173334"/>
                  </a:lnTo>
                  <a:close/>
                  <a:moveTo>
                    <a:pt x="76345" y="148262"/>
                  </a:moveTo>
                  <a:lnTo>
                    <a:pt x="39590" y="148262"/>
                  </a:lnTo>
                  <a:lnTo>
                    <a:pt x="39590" y="182192"/>
                  </a:lnTo>
                  <a:lnTo>
                    <a:pt x="76345" y="182192"/>
                  </a:lnTo>
                  <a:lnTo>
                    <a:pt x="76345" y="148262"/>
                  </a:lnTo>
                  <a:close/>
                  <a:moveTo>
                    <a:pt x="139679" y="148262"/>
                  </a:moveTo>
                  <a:lnTo>
                    <a:pt x="102923" y="148262"/>
                  </a:lnTo>
                  <a:lnTo>
                    <a:pt x="102923" y="182192"/>
                  </a:lnTo>
                  <a:lnTo>
                    <a:pt x="139679" y="182192"/>
                  </a:lnTo>
                  <a:lnTo>
                    <a:pt x="139679" y="148262"/>
                  </a:lnTo>
                  <a:close/>
                  <a:moveTo>
                    <a:pt x="203809" y="148262"/>
                  </a:moveTo>
                  <a:lnTo>
                    <a:pt x="167054" y="148262"/>
                  </a:lnTo>
                  <a:lnTo>
                    <a:pt x="167054" y="182192"/>
                  </a:lnTo>
                  <a:lnTo>
                    <a:pt x="203809" y="182192"/>
                  </a:lnTo>
                  <a:lnTo>
                    <a:pt x="203809" y="148262"/>
                  </a:lnTo>
                  <a:close/>
                </a:path>
              </a:pathLst>
            </a:custGeom>
            <a:solidFill>
              <a:schemeClr val="accent6"/>
            </a:solidFill>
            <a:ln w="4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800"/>
            </a:p>
          </p:txBody>
        </p:sp>
      </p:grpSp>
      <p:sp>
        <p:nvSpPr>
          <p:cNvPr id="131" name="Text Placeholder 11">
            <a:extLst>
              <a:ext uri="{FF2B5EF4-FFF2-40B4-BE49-F238E27FC236}">
                <a16:creationId xmlns:a16="http://schemas.microsoft.com/office/drawing/2014/main" id="{1829FB5F-D0E4-F3A3-058C-558858A0FFB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4620047" y="6130509"/>
            <a:ext cx="4388894" cy="2842714"/>
          </a:xfrm>
          <a:prstGeom prst="roundRect">
            <a:avLst>
              <a:gd name="adj" fmla="val 0"/>
            </a:avLst>
          </a:prstGeom>
          <a:noFill/>
          <a:effectLst/>
        </p:spPr>
        <p:txBody>
          <a:bodyPr tIns="46800">
            <a:normAutofit/>
          </a:bodyPr>
          <a:lstStyle>
            <a:lvl1pPr marL="410400" indent="-338400" algn="l">
              <a:lnSpc>
                <a:spcPct val="140000"/>
              </a:lnSpc>
              <a:spcBef>
                <a:spcPts val="800"/>
              </a:spcBef>
              <a:buClr>
                <a:schemeClr val="accent1"/>
              </a:buClr>
              <a:buSzPct val="88000"/>
              <a:buFont typeface=".Hiragino Kaku Gothic Interface W3"/>
              <a:buChar char="⎪"/>
              <a:defRPr sz="2800" b="0" i="0" baseline="300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65300" indent="-1989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2000"/>
              <a:buFont typeface="System Font Regular"/>
              <a:buChar char="⁃"/>
              <a:defRPr lang="en-US" sz="2400" b="0" i="0" kern="1200" baseline="30000" dirty="0" smtClean="0">
                <a:solidFill>
                  <a:schemeClr val="tx2">
                    <a:alpha val="86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2514600" indent="-685800">
              <a:buFont typeface="Arial" panose="020B0604020202020204" pitchFamily="34" charset="0"/>
              <a:buChar char="•"/>
              <a:defRPr/>
            </a:lvl3pPr>
            <a:lvl4pPr marL="3314700" indent="-571500">
              <a:buFont typeface="Arial" panose="020B0604020202020204" pitchFamily="34" charset="0"/>
              <a:buChar char="•"/>
              <a:defRPr/>
            </a:lvl4pPr>
            <a:lvl5pPr marL="4229100" indent="-5715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First Item</a:t>
            </a:r>
          </a:p>
          <a:p>
            <a:pPr lvl="1"/>
            <a:r>
              <a:rPr lang="en-US" dirty="0"/>
              <a:t>2nd Item</a:t>
            </a:r>
          </a:p>
          <a:p>
            <a:pPr lvl="0"/>
            <a:endParaRPr lang="en-US" dirty="0"/>
          </a:p>
        </p:txBody>
      </p:sp>
      <p:grpSp>
        <p:nvGrpSpPr>
          <p:cNvPr id="135" name="Graphic 57">
            <a:extLst>
              <a:ext uri="{FF2B5EF4-FFF2-40B4-BE49-F238E27FC236}">
                <a16:creationId xmlns:a16="http://schemas.microsoft.com/office/drawing/2014/main" id="{1532BBE4-BC67-7B6C-D9EF-6C30A15B9F22}"/>
              </a:ext>
            </a:extLst>
          </p:cNvPr>
          <p:cNvGrpSpPr/>
          <p:nvPr userDrawn="1"/>
        </p:nvGrpSpPr>
        <p:grpSpPr>
          <a:xfrm>
            <a:off x="18006606" y="5172864"/>
            <a:ext cx="753600" cy="753600"/>
            <a:chOff x="9003303" y="2704092"/>
            <a:chExt cx="376800" cy="376800"/>
          </a:xfrm>
        </p:grpSpPr>
        <p:grpSp>
          <p:nvGrpSpPr>
            <p:cNvPr id="136" name="Graphic 57">
              <a:extLst>
                <a:ext uri="{FF2B5EF4-FFF2-40B4-BE49-F238E27FC236}">
                  <a16:creationId xmlns:a16="http://schemas.microsoft.com/office/drawing/2014/main" id="{98FB7678-64CD-FC15-A741-31B37F8F0786}"/>
                </a:ext>
              </a:extLst>
            </p:cNvPr>
            <p:cNvGrpSpPr/>
            <p:nvPr/>
          </p:nvGrpSpPr>
          <p:grpSpPr>
            <a:xfrm>
              <a:off x="9003303" y="2776985"/>
              <a:ext cx="376598" cy="230811"/>
              <a:chOff x="9003303" y="2776985"/>
              <a:chExt cx="376598" cy="230811"/>
            </a:xfrm>
            <a:solidFill>
              <a:srgbClr val="5F8ECA"/>
            </a:solidFill>
          </p:grpSpPr>
          <p:sp>
            <p:nvSpPr>
              <p:cNvPr id="137" name="Freeform 60">
                <a:extLst>
                  <a:ext uri="{FF2B5EF4-FFF2-40B4-BE49-F238E27FC236}">
                    <a16:creationId xmlns:a16="http://schemas.microsoft.com/office/drawing/2014/main" id="{837E6C15-964D-4965-4F1C-E398C1B900E2}"/>
                  </a:ext>
                </a:extLst>
              </p:cNvPr>
              <p:cNvSpPr/>
              <p:nvPr/>
            </p:nvSpPr>
            <p:spPr>
              <a:xfrm>
                <a:off x="9087901" y="2941625"/>
                <a:ext cx="66180" cy="66171"/>
              </a:xfrm>
              <a:custGeom>
                <a:avLst/>
                <a:gdLst>
                  <a:gd name="connsiteX0" fmla="*/ 33089 w 66180"/>
                  <a:gd name="connsiteY0" fmla="*/ 0 h 66171"/>
                  <a:gd name="connsiteX1" fmla="*/ 0 w 66180"/>
                  <a:gd name="connsiteY1" fmla="*/ 33085 h 66171"/>
                  <a:gd name="connsiteX2" fmla="*/ 33089 w 66180"/>
                  <a:gd name="connsiteY2" fmla="*/ 66171 h 66171"/>
                  <a:gd name="connsiteX3" fmla="*/ 66181 w 66180"/>
                  <a:gd name="connsiteY3" fmla="*/ 33085 h 66171"/>
                  <a:gd name="connsiteX4" fmla="*/ 33089 w 66180"/>
                  <a:gd name="connsiteY4" fmla="*/ 0 h 66171"/>
                  <a:gd name="connsiteX5" fmla="*/ 33089 w 66180"/>
                  <a:gd name="connsiteY5" fmla="*/ 47469 h 66171"/>
                  <a:gd name="connsiteX6" fmla="*/ 18706 w 66180"/>
                  <a:gd name="connsiteY6" fmla="*/ 33085 h 66171"/>
                  <a:gd name="connsiteX7" fmla="*/ 33089 w 66180"/>
                  <a:gd name="connsiteY7" fmla="*/ 18701 h 66171"/>
                  <a:gd name="connsiteX8" fmla="*/ 47478 w 66180"/>
                  <a:gd name="connsiteY8" fmla="*/ 33085 h 66171"/>
                  <a:gd name="connsiteX9" fmla="*/ 33089 w 66180"/>
                  <a:gd name="connsiteY9" fmla="*/ 47469 h 661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6180" h="66171">
                    <a:moveTo>
                      <a:pt x="33089" y="0"/>
                    </a:moveTo>
                    <a:cubicBezTo>
                      <a:pt x="14812" y="0"/>
                      <a:pt x="0" y="14806"/>
                      <a:pt x="0" y="33085"/>
                    </a:cubicBezTo>
                    <a:cubicBezTo>
                      <a:pt x="0" y="51365"/>
                      <a:pt x="14812" y="66171"/>
                      <a:pt x="33089" y="66171"/>
                    </a:cubicBezTo>
                    <a:cubicBezTo>
                      <a:pt x="51373" y="66171"/>
                      <a:pt x="66181" y="51365"/>
                      <a:pt x="66181" y="33085"/>
                    </a:cubicBezTo>
                    <a:cubicBezTo>
                      <a:pt x="66181" y="14806"/>
                      <a:pt x="51373" y="0"/>
                      <a:pt x="33089" y="0"/>
                    </a:cubicBezTo>
                    <a:close/>
                    <a:moveTo>
                      <a:pt x="33089" y="47469"/>
                    </a:moveTo>
                    <a:cubicBezTo>
                      <a:pt x="25144" y="47469"/>
                      <a:pt x="18706" y="41030"/>
                      <a:pt x="18706" y="33085"/>
                    </a:cubicBezTo>
                    <a:cubicBezTo>
                      <a:pt x="18706" y="25136"/>
                      <a:pt x="25144" y="18701"/>
                      <a:pt x="33089" y="18701"/>
                    </a:cubicBezTo>
                    <a:cubicBezTo>
                      <a:pt x="41035" y="18701"/>
                      <a:pt x="47478" y="25136"/>
                      <a:pt x="47478" y="33085"/>
                    </a:cubicBezTo>
                    <a:cubicBezTo>
                      <a:pt x="47478" y="41030"/>
                      <a:pt x="41035" y="47469"/>
                      <a:pt x="33089" y="47469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1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800"/>
              </a:p>
            </p:txBody>
          </p:sp>
          <p:sp>
            <p:nvSpPr>
              <p:cNvPr id="138" name="Freeform 61">
                <a:extLst>
                  <a:ext uri="{FF2B5EF4-FFF2-40B4-BE49-F238E27FC236}">
                    <a16:creationId xmlns:a16="http://schemas.microsoft.com/office/drawing/2014/main" id="{F0E86224-D94E-DD91-48FF-B5441F40E995}"/>
                  </a:ext>
                </a:extLst>
              </p:cNvPr>
              <p:cNvSpPr/>
              <p:nvPr/>
            </p:nvSpPr>
            <p:spPr>
              <a:xfrm>
                <a:off x="9262385" y="2941625"/>
                <a:ext cx="66179" cy="66171"/>
              </a:xfrm>
              <a:custGeom>
                <a:avLst/>
                <a:gdLst>
                  <a:gd name="connsiteX0" fmla="*/ 33088 w 66179"/>
                  <a:gd name="connsiteY0" fmla="*/ 0 h 66171"/>
                  <a:gd name="connsiteX1" fmla="*/ 0 w 66179"/>
                  <a:gd name="connsiteY1" fmla="*/ 33085 h 66171"/>
                  <a:gd name="connsiteX2" fmla="*/ 33088 w 66179"/>
                  <a:gd name="connsiteY2" fmla="*/ 66171 h 66171"/>
                  <a:gd name="connsiteX3" fmla="*/ 66180 w 66179"/>
                  <a:gd name="connsiteY3" fmla="*/ 33085 h 66171"/>
                  <a:gd name="connsiteX4" fmla="*/ 33088 w 66179"/>
                  <a:gd name="connsiteY4" fmla="*/ 0 h 66171"/>
                  <a:gd name="connsiteX5" fmla="*/ 33088 w 66179"/>
                  <a:gd name="connsiteY5" fmla="*/ 47469 h 66171"/>
                  <a:gd name="connsiteX6" fmla="*/ 18706 w 66179"/>
                  <a:gd name="connsiteY6" fmla="*/ 33085 h 66171"/>
                  <a:gd name="connsiteX7" fmla="*/ 33088 w 66179"/>
                  <a:gd name="connsiteY7" fmla="*/ 18701 h 66171"/>
                  <a:gd name="connsiteX8" fmla="*/ 47478 w 66179"/>
                  <a:gd name="connsiteY8" fmla="*/ 33085 h 66171"/>
                  <a:gd name="connsiteX9" fmla="*/ 33088 w 66179"/>
                  <a:gd name="connsiteY9" fmla="*/ 47469 h 661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6179" h="66171">
                    <a:moveTo>
                      <a:pt x="33088" y="0"/>
                    </a:moveTo>
                    <a:cubicBezTo>
                      <a:pt x="14811" y="0"/>
                      <a:pt x="0" y="14806"/>
                      <a:pt x="0" y="33085"/>
                    </a:cubicBezTo>
                    <a:cubicBezTo>
                      <a:pt x="0" y="51365"/>
                      <a:pt x="14811" y="66171"/>
                      <a:pt x="33088" y="66171"/>
                    </a:cubicBezTo>
                    <a:cubicBezTo>
                      <a:pt x="51373" y="66171"/>
                      <a:pt x="66180" y="51365"/>
                      <a:pt x="66180" y="33085"/>
                    </a:cubicBezTo>
                    <a:cubicBezTo>
                      <a:pt x="66180" y="14806"/>
                      <a:pt x="51373" y="0"/>
                      <a:pt x="33088" y="0"/>
                    </a:cubicBezTo>
                    <a:close/>
                    <a:moveTo>
                      <a:pt x="33088" y="47469"/>
                    </a:moveTo>
                    <a:cubicBezTo>
                      <a:pt x="25143" y="47469"/>
                      <a:pt x="18706" y="41030"/>
                      <a:pt x="18706" y="33085"/>
                    </a:cubicBezTo>
                    <a:cubicBezTo>
                      <a:pt x="18706" y="25136"/>
                      <a:pt x="25143" y="18701"/>
                      <a:pt x="33088" y="18701"/>
                    </a:cubicBezTo>
                    <a:cubicBezTo>
                      <a:pt x="41035" y="18701"/>
                      <a:pt x="47478" y="25136"/>
                      <a:pt x="47478" y="33085"/>
                    </a:cubicBezTo>
                    <a:cubicBezTo>
                      <a:pt x="47478" y="41030"/>
                      <a:pt x="41035" y="47469"/>
                      <a:pt x="33088" y="47469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1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800"/>
              </a:p>
            </p:txBody>
          </p:sp>
          <p:sp>
            <p:nvSpPr>
              <p:cNvPr id="139" name="Freeform 63">
                <a:extLst>
                  <a:ext uri="{FF2B5EF4-FFF2-40B4-BE49-F238E27FC236}">
                    <a16:creationId xmlns:a16="http://schemas.microsoft.com/office/drawing/2014/main" id="{636EDAC9-F330-7E1E-F3E8-0E55069EFD38}"/>
                  </a:ext>
                </a:extLst>
              </p:cNvPr>
              <p:cNvSpPr/>
              <p:nvPr/>
            </p:nvSpPr>
            <p:spPr>
              <a:xfrm>
                <a:off x="9025036" y="2826475"/>
                <a:ext cx="133179" cy="21915"/>
              </a:xfrm>
              <a:custGeom>
                <a:avLst/>
                <a:gdLst>
                  <a:gd name="connsiteX0" fmla="*/ 133180 w 133179"/>
                  <a:gd name="connsiteY0" fmla="*/ 13486 h 21915"/>
                  <a:gd name="connsiteX1" fmla="*/ 124750 w 133179"/>
                  <a:gd name="connsiteY1" fmla="*/ 21916 h 21915"/>
                  <a:gd name="connsiteX2" fmla="*/ 8428 w 133179"/>
                  <a:gd name="connsiteY2" fmla="*/ 21916 h 21915"/>
                  <a:gd name="connsiteX3" fmla="*/ 0 w 133179"/>
                  <a:gd name="connsiteY3" fmla="*/ 13486 h 21915"/>
                  <a:gd name="connsiteX4" fmla="*/ 0 w 133179"/>
                  <a:gd name="connsiteY4" fmla="*/ 8428 h 21915"/>
                  <a:gd name="connsiteX5" fmla="*/ 8428 w 133179"/>
                  <a:gd name="connsiteY5" fmla="*/ 0 h 21915"/>
                  <a:gd name="connsiteX6" fmla="*/ 124750 w 133179"/>
                  <a:gd name="connsiteY6" fmla="*/ 0 h 21915"/>
                  <a:gd name="connsiteX7" fmla="*/ 133180 w 133179"/>
                  <a:gd name="connsiteY7" fmla="*/ 8428 h 21915"/>
                  <a:gd name="connsiteX8" fmla="*/ 133180 w 133179"/>
                  <a:gd name="connsiteY8" fmla="*/ 13486 h 219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3179" h="21915">
                    <a:moveTo>
                      <a:pt x="133180" y="13486"/>
                    </a:moveTo>
                    <a:cubicBezTo>
                      <a:pt x="133180" y="18123"/>
                      <a:pt x="129386" y="21916"/>
                      <a:pt x="124750" y="21916"/>
                    </a:cubicBezTo>
                    <a:lnTo>
                      <a:pt x="8428" y="21916"/>
                    </a:lnTo>
                    <a:cubicBezTo>
                      <a:pt x="3792" y="21916"/>
                      <a:pt x="0" y="18123"/>
                      <a:pt x="0" y="13486"/>
                    </a:cubicBezTo>
                    <a:lnTo>
                      <a:pt x="0" y="8428"/>
                    </a:lnTo>
                    <a:cubicBezTo>
                      <a:pt x="0" y="3793"/>
                      <a:pt x="3793" y="0"/>
                      <a:pt x="8428" y="0"/>
                    </a:cubicBezTo>
                    <a:lnTo>
                      <a:pt x="124750" y="0"/>
                    </a:lnTo>
                    <a:cubicBezTo>
                      <a:pt x="129387" y="0"/>
                      <a:pt x="133180" y="3793"/>
                      <a:pt x="133180" y="8428"/>
                    </a:cubicBezTo>
                    <a:lnTo>
                      <a:pt x="133180" y="13486"/>
                    </a:lnTo>
                    <a:close/>
                  </a:path>
                </a:pathLst>
              </a:custGeom>
              <a:solidFill>
                <a:schemeClr val="accent1"/>
              </a:solidFill>
              <a:ln w="91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800"/>
              </a:p>
            </p:txBody>
          </p:sp>
          <p:sp>
            <p:nvSpPr>
              <p:cNvPr id="140" name="Freeform 64">
                <a:extLst>
                  <a:ext uri="{FF2B5EF4-FFF2-40B4-BE49-F238E27FC236}">
                    <a16:creationId xmlns:a16="http://schemas.microsoft.com/office/drawing/2014/main" id="{AF701DEB-E83D-EDDC-1118-FD4A5109B25C}"/>
                  </a:ext>
                </a:extLst>
              </p:cNvPr>
              <p:cNvSpPr/>
              <p:nvPr/>
            </p:nvSpPr>
            <p:spPr>
              <a:xfrm>
                <a:off x="9045534" y="2776985"/>
                <a:ext cx="334366" cy="199726"/>
              </a:xfrm>
              <a:custGeom>
                <a:avLst/>
                <a:gdLst>
                  <a:gd name="connsiteX0" fmla="*/ 314778 w 334366"/>
                  <a:gd name="connsiteY0" fmla="*/ 112327 h 199726"/>
                  <a:gd name="connsiteX1" fmla="*/ 290939 w 334366"/>
                  <a:gd name="connsiteY1" fmla="*/ 97989 h 199726"/>
                  <a:gd name="connsiteX2" fmla="*/ 275008 w 334366"/>
                  <a:gd name="connsiteY2" fmla="*/ 65735 h 199726"/>
                  <a:gd name="connsiteX3" fmla="*/ 247506 w 334366"/>
                  <a:gd name="connsiteY3" fmla="*/ 49006 h 199726"/>
                  <a:gd name="connsiteX4" fmla="*/ 225717 w 334366"/>
                  <a:gd name="connsiteY4" fmla="*/ 49006 h 199726"/>
                  <a:gd name="connsiteX5" fmla="*/ 222786 w 334366"/>
                  <a:gd name="connsiteY5" fmla="*/ 46118 h 199726"/>
                  <a:gd name="connsiteX6" fmla="*/ 222786 w 334366"/>
                  <a:gd name="connsiteY6" fmla="*/ 19067 h 199726"/>
                  <a:gd name="connsiteX7" fmla="*/ 204228 w 334366"/>
                  <a:gd name="connsiteY7" fmla="*/ 0 h 199726"/>
                  <a:gd name="connsiteX8" fmla="*/ 26653 w 334366"/>
                  <a:gd name="connsiteY8" fmla="*/ 0 h 199726"/>
                  <a:gd name="connsiteX9" fmla="*/ 0 w 334366"/>
                  <a:gd name="connsiteY9" fmla="*/ 19067 h 199726"/>
                  <a:gd name="connsiteX10" fmla="*/ 0 w 334366"/>
                  <a:gd name="connsiteY10" fmla="*/ 36019 h 199726"/>
                  <a:gd name="connsiteX11" fmla="*/ 4880 w 334366"/>
                  <a:gd name="connsiteY11" fmla="*/ 41061 h 199726"/>
                  <a:gd name="connsiteX12" fmla="*/ 104252 w 334366"/>
                  <a:gd name="connsiteY12" fmla="*/ 41061 h 199726"/>
                  <a:gd name="connsiteX13" fmla="*/ 121111 w 334366"/>
                  <a:gd name="connsiteY13" fmla="*/ 57919 h 199726"/>
                  <a:gd name="connsiteX14" fmla="*/ 121111 w 334366"/>
                  <a:gd name="connsiteY14" fmla="*/ 62977 h 199726"/>
                  <a:gd name="connsiteX15" fmla="*/ 104252 w 334366"/>
                  <a:gd name="connsiteY15" fmla="*/ 79834 h 199726"/>
                  <a:gd name="connsiteX16" fmla="*/ 4880 w 334366"/>
                  <a:gd name="connsiteY16" fmla="*/ 79834 h 199726"/>
                  <a:gd name="connsiteX17" fmla="*/ 0 w 334366"/>
                  <a:gd name="connsiteY17" fmla="*/ 84697 h 199726"/>
                  <a:gd name="connsiteX18" fmla="*/ 0 w 334366"/>
                  <a:gd name="connsiteY18" fmla="*/ 90526 h 199726"/>
                  <a:gd name="connsiteX19" fmla="*/ 6355 w 334366"/>
                  <a:gd name="connsiteY19" fmla="*/ 95160 h 199726"/>
                  <a:gd name="connsiteX20" fmla="*/ 73247 w 334366"/>
                  <a:gd name="connsiteY20" fmla="*/ 95160 h 199726"/>
                  <a:gd name="connsiteX21" fmla="*/ 90106 w 334366"/>
                  <a:gd name="connsiteY21" fmla="*/ 112018 h 199726"/>
                  <a:gd name="connsiteX22" fmla="*/ 90106 w 334366"/>
                  <a:gd name="connsiteY22" fmla="*/ 117076 h 199726"/>
                  <a:gd name="connsiteX23" fmla="*/ 73247 w 334366"/>
                  <a:gd name="connsiteY23" fmla="*/ 133933 h 199726"/>
                  <a:gd name="connsiteX24" fmla="*/ 7410 w 334366"/>
                  <a:gd name="connsiteY24" fmla="*/ 133933 h 199726"/>
                  <a:gd name="connsiteX25" fmla="*/ 0 w 334366"/>
                  <a:gd name="connsiteY25" fmla="*/ 139697 h 199726"/>
                  <a:gd name="connsiteX26" fmla="*/ 0 w 334366"/>
                  <a:gd name="connsiteY26" fmla="*/ 180659 h 199726"/>
                  <a:gd name="connsiteX27" fmla="*/ 19067 w 334366"/>
                  <a:gd name="connsiteY27" fmla="*/ 199726 h 199726"/>
                  <a:gd name="connsiteX28" fmla="*/ 29599 w 334366"/>
                  <a:gd name="connsiteY28" fmla="*/ 199726 h 199726"/>
                  <a:gd name="connsiteX29" fmla="*/ 32339 w 334366"/>
                  <a:gd name="connsiteY29" fmla="*/ 197727 h 199726"/>
                  <a:gd name="connsiteX30" fmla="*/ 75457 w 334366"/>
                  <a:gd name="connsiteY30" fmla="*/ 154615 h 199726"/>
                  <a:gd name="connsiteX31" fmla="*/ 118576 w 334366"/>
                  <a:gd name="connsiteY31" fmla="*/ 197727 h 199726"/>
                  <a:gd name="connsiteX32" fmla="*/ 120212 w 334366"/>
                  <a:gd name="connsiteY32" fmla="*/ 199726 h 199726"/>
                  <a:gd name="connsiteX33" fmla="*/ 205206 w 334366"/>
                  <a:gd name="connsiteY33" fmla="*/ 199726 h 199726"/>
                  <a:gd name="connsiteX34" fmla="*/ 206822 w 334366"/>
                  <a:gd name="connsiteY34" fmla="*/ 197727 h 199726"/>
                  <a:gd name="connsiteX35" fmla="*/ 249941 w 334366"/>
                  <a:gd name="connsiteY35" fmla="*/ 154615 h 199726"/>
                  <a:gd name="connsiteX36" fmla="*/ 293059 w 334366"/>
                  <a:gd name="connsiteY36" fmla="*/ 197727 h 199726"/>
                  <a:gd name="connsiteX37" fmla="*/ 294097 w 334366"/>
                  <a:gd name="connsiteY37" fmla="*/ 199726 h 199726"/>
                  <a:gd name="connsiteX38" fmla="*/ 315525 w 334366"/>
                  <a:gd name="connsiteY38" fmla="*/ 199726 h 199726"/>
                  <a:gd name="connsiteX39" fmla="*/ 334367 w 334366"/>
                  <a:gd name="connsiteY39" fmla="*/ 180885 h 199726"/>
                  <a:gd name="connsiteX40" fmla="*/ 334367 w 334366"/>
                  <a:gd name="connsiteY40" fmla="*/ 145090 h 199726"/>
                  <a:gd name="connsiteX41" fmla="*/ 314778 w 334366"/>
                  <a:gd name="connsiteY41" fmla="*/ 112327 h 199726"/>
                  <a:gd name="connsiteX42" fmla="*/ 278925 w 334366"/>
                  <a:gd name="connsiteY42" fmla="*/ 110651 h 199726"/>
                  <a:gd name="connsiteX43" fmla="*/ 225295 w 334366"/>
                  <a:gd name="connsiteY43" fmla="*/ 110651 h 199726"/>
                  <a:gd name="connsiteX44" fmla="*/ 222785 w 334366"/>
                  <a:gd name="connsiteY44" fmla="*/ 108493 h 199726"/>
                  <a:gd name="connsiteX45" fmla="*/ 222785 w 334366"/>
                  <a:gd name="connsiteY45" fmla="*/ 63819 h 199726"/>
                  <a:gd name="connsiteX46" fmla="*/ 225505 w 334366"/>
                  <a:gd name="connsiteY46" fmla="*/ 62103 h 199726"/>
                  <a:gd name="connsiteX47" fmla="*/ 240808 w 334366"/>
                  <a:gd name="connsiteY47" fmla="*/ 62103 h 199726"/>
                  <a:gd name="connsiteX48" fmla="*/ 265280 w 334366"/>
                  <a:gd name="connsiteY48" fmla="*/ 76989 h 199726"/>
                  <a:gd name="connsiteX49" fmla="*/ 279456 w 334366"/>
                  <a:gd name="connsiteY49" fmla="*/ 105689 h 199726"/>
                  <a:gd name="connsiteX50" fmla="*/ 281374 w 334366"/>
                  <a:gd name="connsiteY50" fmla="*/ 108790 h 199726"/>
                  <a:gd name="connsiteX51" fmla="*/ 278925 w 334366"/>
                  <a:gd name="connsiteY51" fmla="*/ 110651 h 1997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</a:cxnLst>
                <a:rect l="l" t="t" r="r" b="b"/>
                <a:pathLst>
                  <a:path w="334366" h="199726">
                    <a:moveTo>
                      <a:pt x="314778" y="112327"/>
                    </a:moveTo>
                    <a:cubicBezTo>
                      <a:pt x="302645" y="109173"/>
                      <a:pt x="295703" y="107190"/>
                      <a:pt x="290939" y="97989"/>
                    </a:cubicBezTo>
                    <a:lnTo>
                      <a:pt x="275008" y="65735"/>
                    </a:lnTo>
                    <a:cubicBezTo>
                      <a:pt x="270242" y="56535"/>
                      <a:pt x="257865" y="49006"/>
                      <a:pt x="247506" y="49006"/>
                    </a:cubicBezTo>
                    <a:lnTo>
                      <a:pt x="225717" y="49006"/>
                    </a:lnTo>
                    <a:cubicBezTo>
                      <a:pt x="225717" y="49006"/>
                      <a:pt x="222786" y="49067"/>
                      <a:pt x="222786" y="46118"/>
                    </a:cubicBezTo>
                    <a:cubicBezTo>
                      <a:pt x="222786" y="39355"/>
                      <a:pt x="222786" y="19067"/>
                      <a:pt x="222786" y="19067"/>
                    </a:cubicBezTo>
                    <a:cubicBezTo>
                      <a:pt x="222786" y="8580"/>
                      <a:pt x="216852" y="0"/>
                      <a:pt x="204228" y="0"/>
                    </a:cubicBezTo>
                    <a:lnTo>
                      <a:pt x="26653" y="0"/>
                    </a:lnTo>
                    <a:cubicBezTo>
                      <a:pt x="8580" y="0"/>
                      <a:pt x="0" y="8581"/>
                      <a:pt x="0" y="19067"/>
                    </a:cubicBezTo>
                    <a:lnTo>
                      <a:pt x="0" y="36019"/>
                    </a:lnTo>
                    <a:cubicBezTo>
                      <a:pt x="0" y="36019"/>
                      <a:pt x="0" y="41061"/>
                      <a:pt x="4880" y="41061"/>
                    </a:cubicBezTo>
                    <a:cubicBezTo>
                      <a:pt x="29723" y="41061"/>
                      <a:pt x="104252" y="41061"/>
                      <a:pt x="104252" y="41061"/>
                    </a:cubicBezTo>
                    <a:cubicBezTo>
                      <a:pt x="113548" y="41061"/>
                      <a:pt x="121111" y="48623"/>
                      <a:pt x="121111" y="57919"/>
                    </a:cubicBezTo>
                    <a:lnTo>
                      <a:pt x="121111" y="62977"/>
                    </a:lnTo>
                    <a:cubicBezTo>
                      <a:pt x="121111" y="72272"/>
                      <a:pt x="113548" y="79834"/>
                      <a:pt x="104252" y="79834"/>
                    </a:cubicBezTo>
                    <a:lnTo>
                      <a:pt x="4880" y="79834"/>
                    </a:lnTo>
                    <a:cubicBezTo>
                      <a:pt x="4880" y="79834"/>
                      <a:pt x="0" y="79429"/>
                      <a:pt x="0" y="84697"/>
                    </a:cubicBezTo>
                    <a:cubicBezTo>
                      <a:pt x="0" y="87313"/>
                      <a:pt x="0" y="89069"/>
                      <a:pt x="0" y="90526"/>
                    </a:cubicBezTo>
                    <a:cubicBezTo>
                      <a:pt x="0" y="95163"/>
                      <a:pt x="6355" y="95160"/>
                      <a:pt x="6355" y="95160"/>
                    </a:cubicBezTo>
                    <a:lnTo>
                      <a:pt x="73247" y="95160"/>
                    </a:lnTo>
                    <a:cubicBezTo>
                      <a:pt x="82543" y="95160"/>
                      <a:pt x="90106" y="102723"/>
                      <a:pt x="90106" y="112018"/>
                    </a:cubicBezTo>
                    <a:lnTo>
                      <a:pt x="90106" y="117076"/>
                    </a:lnTo>
                    <a:cubicBezTo>
                      <a:pt x="90106" y="126371"/>
                      <a:pt x="82543" y="133933"/>
                      <a:pt x="73247" y="133933"/>
                    </a:cubicBezTo>
                    <a:lnTo>
                      <a:pt x="7410" y="133933"/>
                    </a:lnTo>
                    <a:cubicBezTo>
                      <a:pt x="7410" y="133933"/>
                      <a:pt x="0" y="133796"/>
                      <a:pt x="0" y="139697"/>
                    </a:cubicBezTo>
                    <a:cubicBezTo>
                      <a:pt x="0" y="149938"/>
                      <a:pt x="0" y="180659"/>
                      <a:pt x="0" y="180659"/>
                    </a:cubicBezTo>
                    <a:cubicBezTo>
                      <a:pt x="0" y="191145"/>
                      <a:pt x="8580" y="199726"/>
                      <a:pt x="19067" y="199726"/>
                    </a:cubicBezTo>
                    <a:cubicBezTo>
                      <a:pt x="19067" y="199726"/>
                      <a:pt x="26966" y="199726"/>
                      <a:pt x="29599" y="199726"/>
                    </a:cubicBezTo>
                    <a:cubicBezTo>
                      <a:pt x="31987" y="199726"/>
                      <a:pt x="32339" y="198396"/>
                      <a:pt x="32339" y="197727"/>
                    </a:cubicBezTo>
                    <a:cubicBezTo>
                      <a:pt x="32339" y="173954"/>
                      <a:pt x="51683" y="154615"/>
                      <a:pt x="75457" y="154615"/>
                    </a:cubicBezTo>
                    <a:cubicBezTo>
                      <a:pt x="99234" y="154615"/>
                      <a:pt x="118576" y="173956"/>
                      <a:pt x="118576" y="197727"/>
                    </a:cubicBezTo>
                    <a:cubicBezTo>
                      <a:pt x="118576" y="198399"/>
                      <a:pt x="118386" y="199726"/>
                      <a:pt x="120212" y="199726"/>
                    </a:cubicBezTo>
                    <a:cubicBezTo>
                      <a:pt x="141089" y="199726"/>
                      <a:pt x="205206" y="199726"/>
                      <a:pt x="205206" y="199726"/>
                    </a:cubicBezTo>
                    <a:cubicBezTo>
                      <a:pt x="206891" y="199726"/>
                      <a:pt x="206822" y="198306"/>
                      <a:pt x="206822" y="197727"/>
                    </a:cubicBezTo>
                    <a:cubicBezTo>
                      <a:pt x="206822" y="173954"/>
                      <a:pt x="226165" y="154615"/>
                      <a:pt x="249941" y="154615"/>
                    </a:cubicBezTo>
                    <a:cubicBezTo>
                      <a:pt x="273716" y="154615"/>
                      <a:pt x="293059" y="173956"/>
                      <a:pt x="293059" y="197727"/>
                    </a:cubicBezTo>
                    <a:cubicBezTo>
                      <a:pt x="293059" y="198399"/>
                      <a:pt x="293042" y="199726"/>
                      <a:pt x="294097" y="199726"/>
                    </a:cubicBezTo>
                    <a:cubicBezTo>
                      <a:pt x="303669" y="199726"/>
                      <a:pt x="315525" y="199726"/>
                      <a:pt x="315525" y="199726"/>
                    </a:cubicBezTo>
                    <a:cubicBezTo>
                      <a:pt x="325889" y="199726"/>
                      <a:pt x="334367" y="191249"/>
                      <a:pt x="334367" y="180885"/>
                    </a:cubicBezTo>
                    <a:lnTo>
                      <a:pt x="334367" y="145090"/>
                    </a:lnTo>
                    <a:cubicBezTo>
                      <a:pt x="334368" y="114945"/>
                      <a:pt x="324850" y="114945"/>
                      <a:pt x="314778" y="112327"/>
                    </a:cubicBezTo>
                    <a:close/>
                    <a:moveTo>
                      <a:pt x="278925" y="110651"/>
                    </a:moveTo>
                    <a:cubicBezTo>
                      <a:pt x="278925" y="110651"/>
                      <a:pt x="238913" y="110651"/>
                      <a:pt x="225295" y="110651"/>
                    </a:cubicBezTo>
                    <a:cubicBezTo>
                      <a:pt x="223080" y="110651"/>
                      <a:pt x="222785" y="108493"/>
                      <a:pt x="222785" y="108493"/>
                    </a:cubicBezTo>
                    <a:lnTo>
                      <a:pt x="222785" y="63819"/>
                    </a:lnTo>
                    <a:cubicBezTo>
                      <a:pt x="222785" y="63819"/>
                      <a:pt x="222660" y="62103"/>
                      <a:pt x="225505" y="62103"/>
                    </a:cubicBezTo>
                    <a:cubicBezTo>
                      <a:pt x="229331" y="62103"/>
                      <a:pt x="240808" y="62103"/>
                      <a:pt x="240808" y="62103"/>
                    </a:cubicBezTo>
                    <a:cubicBezTo>
                      <a:pt x="250028" y="62103"/>
                      <a:pt x="261041" y="68803"/>
                      <a:pt x="265280" y="76989"/>
                    </a:cubicBezTo>
                    <a:lnTo>
                      <a:pt x="279456" y="105689"/>
                    </a:lnTo>
                    <a:cubicBezTo>
                      <a:pt x="280053" y="106845"/>
                      <a:pt x="280691" y="107870"/>
                      <a:pt x="281374" y="108790"/>
                    </a:cubicBezTo>
                    <a:cubicBezTo>
                      <a:pt x="281878" y="109464"/>
                      <a:pt x="281034" y="110651"/>
                      <a:pt x="278925" y="11065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1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800"/>
              </a:p>
            </p:txBody>
          </p:sp>
          <p:sp>
            <p:nvSpPr>
              <p:cNvPr id="141" name="Freeform 65">
                <a:extLst>
                  <a:ext uri="{FF2B5EF4-FFF2-40B4-BE49-F238E27FC236}">
                    <a16:creationId xmlns:a16="http://schemas.microsoft.com/office/drawing/2014/main" id="{18272D83-6239-5F03-C367-D111E900613E}"/>
                  </a:ext>
                </a:extLst>
              </p:cNvPr>
              <p:cNvSpPr/>
              <p:nvPr/>
            </p:nvSpPr>
            <p:spPr>
              <a:xfrm>
                <a:off x="9003303" y="2880575"/>
                <a:ext cx="123907" cy="21915"/>
              </a:xfrm>
              <a:custGeom>
                <a:avLst/>
                <a:gdLst>
                  <a:gd name="connsiteX0" fmla="*/ 123907 w 123907"/>
                  <a:gd name="connsiteY0" fmla="*/ 13486 h 21915"/>
                  <a:gd name="connsiteX1" fmla="*/ 115479 w 123907"/>
                  <a:gd name="connsiteY1" fmla="*/ 21916 h 21915"/>
                  <a:gd name="connsiteX2" fmla="*/ 8428 w 123907"/>
                  <a:gd name="connsiteY2" fmla="*/ 21916 h 21915"/>
                  <a:gd name="connsiteX3" fmla="*/ 0 w 123907"/>
                  <a:gd name="connsiteY3" fmla="*/ 13486 h 21915"/>
                  <a:gd name="connsiteX4" fmla="*/ 0 w 123907"/>
                  <a:gd name="connsiteY4" fmla="*/ 8428 h 21915"/>
                  <a:gd name="connsiteX5" fmla="*/ 8428 w 123907"/>
                  <a:gd name="connsiteY5" fmla="*/ 0 h 21915"/>
                  <a:gd name="connsiteX6" fmla="*/ 115479 w 123907"/>
                  <a:gd name="connsiteY6" fmla="*/ 0 h 21915"/>
                  <a:gd name="connsiteX7" fmla="*/ 123907 w 123907"/>
                  <a:gd name="connsiteY7" fmla="*/ 8428 h 21915"/>
                  <a:gd name="connsiteX8" fmla="*/ 123907 w 123907"/>
                  <a:gd name="connsiteY8" fmla="*/ 13486 h 219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3907" h="21915">
                    <a:moveTo>
                      <a:pt x="123907" y="13486"/>
                    </a:moveTo>
                    <a:cubicBezTo>
                      <a:pt x="123907" y="18123"/>
                      <a:pt x="120114" y="21916"/>
                      <a:pt x="115479" y="21916"/>
                    </a:cubicBezTo>
                    <a:lnTo>
                      <a:pt x="8428" y="21916"/>
                    </a:lnTo>
                    <a:cubicBezTo>
                      <a:pt x="3792" y="21916"/>
                      <a:pt x="0" y="18123"/>
                      <a:pt x="0" y="13486"/>
                    </a:cubicBezTo>
                    <a:lnTo>
                      <a:pt x="0" y="8428"/>
                    </a:lnTo>
                    <a:cubicBezTo>
                      <a:pt x="0" y="3793"/>
                      <a:pt x="3793" y="0"/>
                      <a:pt x="8428" y="0"/>
                    </a:cubicBezTo>
                    <a:lnTo>
                      <a:pt x="115479" y="0"/>
                    </a:lnTo>
                    <a:cubicBezTo>
                      <a:pt x="120115" y="0"/>
                      <a:pt x="123907" y="3793"/>
                      <a:pt x="123907" y="8428"/>
                    </a:cubicBezTo>
                    <a:lnTo>
                      <a:pt x="123907" y="13486"/>
                    </a:lnTo>
                    <a:close/>
                  </a:path>
                </a:pathLst>
              </a:custGeom>
              <a:solidFill>
                <a:schemeClr val="accent1"/>
              </a:solidFill>
              <a:ln w="91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800"/>
              </a:p>
            </p:txBody>
          </p:sp>
        </p:grpSp>
      </p:grpSp>
      <p:sp>
        <p:nvSpPr>
          <p:cNvPr id="142" name="TextBox 102">
            <a:hlinkClick r:id="" action="ppaction://noaction"/>
            <a:extLst>
              <a:ext uri="{FF2B5EF4-FFF2-40B4-BE49-F238E27FC236}">
                <a16:creationId xmlns:a16="http://schemas.microsoft.com/office/drawing/2014/main" id="{9340DA78-7F38-917F-073D-F55625B0DD3E}"/>
              </a:ext>
            </a:extLst>
          </p:cNvPr>
          <p:cNvSpPr txBox="1"/>
          <p:nvPr userDrawn="1"/>
        </p:nvSpPr>
        <p:spPr>
          <a:xfrm>
            <a:off x="897570" y="9455104"/>
            <a:ext cx="34326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 dirty="0">
                <a:solidFill>
                  <a:schemeClr val="accent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Cost Structure</a:t>
            </a:r>
          </a:p>
        </p:txBody>
      </p:sp>
      <p:grpSp>
        <p:nvGrpSpPr>
          <p:cNvPr id="143" name="Group 129">
            <a:extLst>
              <a:ext uri="{FF2B5EF4-FFF2-40B4-BE49-F238E27FC236}">
                <a16:creationId xmlns:a16="http://schemas.microsoft.com/office/drawing/2014/main" id="{E4FDDBC8-2434-4806-1470-5D6AD027054B}"/>
              </a:ext>
            </a:extLst>
          </p:cNvPr>
          <p:cNvGrpSpPr/>
          <p:nvPr userDrawn="1"/>
        </p:nvGrpSpPr>
        <p:grpSpPr>
          <a:xfrm>
            <a:off x="12320116" y="9398483"/>
            <a:ext cx="11287328" cy="716478"/>
            <a:chOff x="7303396" y="654237"/>
            <a:chExt cx="2194447" cy="398356"/>
          </a:xfrm>
        </p:grpSpPr>
        <p:cxnSp>
          <p:nvCxnSpPr>
            <p:cNvPr id="144" name="Straight Connector 149">
              <a:extLst>
                <a:ext uri="{FF2B5EF4-FFF2-40B4-BE49-F238E27FC236}">
                  <a16:creationId xmlns:a16="http://schemas.microsoft.com/office/drawing/2014/main" id="{99507A2C-F10A-932E-D613-6817658408A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303397" y="1052593"/>
              <a:ext cx="2194446" cy="0"/>
            </a:xfrm>
            <a:prstGeom prst="line">
              <a:avLst/>
            </a:prstGeom>
            <a:ln>
              <a:solidFill>
                <a:schemeClr val="tx2">
                  <a:alpha val="1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Round Same Side Corner Rectangle 150">
              <a:hlinkClick r:id="" action="ppaction://noaction"/>
              <a:extLst>
                <a:ext uri="{FF2B5EF4-FFF2-40B4-BE49-F238E27FC236}">
                  <a16:creationId xmlns:a16="http://schemas.microsoft.com/office/drawing/2014/main" id="{0B3CB7B6-5D9D-7540-8475-7B21870945A2}"/>
                </a:ext>
              </a:extLst>
            </p:cNvPr>
            <p:cNvSpPr/>
            <p:nvPr userDrawn="1"/>
          </p:nvSpPr>
          <p:spPr>
            <a:xfrm>
              <a:off x="7303396" y="654237"/>
              <a:ext cx="2194447" cy="395369"/>
            </a:xfrm>
            <a:prstGeom prst="round2SameRect">
              <a:avLst>
                <a:gd name="adj1" fmla="val 16666"/>
                <a:gd name="adj2" fmla="val 0"/>
              </a:avLst>
            </a:prstGeom>
            <a:solidFill>
              <a:schemeClr val="tx2">
                <a:lumMod val="20000"/>
                <a:lumOff val="8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sp>
        <p:nvSpPr>
          <p:cNvPr id="154" name="TextBox 178">
            <a:hlinkClick r:id="" action="ppaction://noaction"/>
            <a:extLst>
              <a:ext uri="{FF2B5EF4-FFF2-40B4-BE49-F238E27FC236}">
                <a16:creationId xmlns:a16="http://schemas.microsoft.com/office/drawing/2014/main" id="{5F22F34D-9925-A261-2F6A-C8C7A3C6674E}"/>
              </a:ext>
            </a:extLst>
          </p:cNvPr>
          <p:cNvSpPr txBox="1"/>
          <p:nvPr userDrawn="1"/>
        </p:nvSpPr>
        <p:spPr>
          <a:xfrm>
            <a:off x="12500990" y="9455104"/>
            <a:ext cx="34326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 dirty="0">
                <a:solidFill>
                  <a:schemeClr val="accent2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Revenue Stream</a:t>
            </a:r>
          </a:p>
        </p:txBody>
      </p:sp>
    </p:spTree>
    <p:extLst>
      <p:ext uri="{BB962C8B-B14F-4D97-AF65-F5344CB8AC3E}">
        <p14:creationId xmlns:p14="http://schemas.microsoft.com/office/powerpoint/2010/main" val="2191870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Rounded Rectangle 147">
            <a:extLst>
              <a:ext uri="{FF2B5EF4-FFF2-40B4-BE49-F238E27FC236}">
                <a16:creationId xmlns:a16="http://schemas.microsoft.com/office/drawing/2014/main" id="{8C61583D-A705-E843-B756-85D82E4BD8FE}"/>
              </a:ext>
            </a:extLst>
          </p:cNvPr>
          <p:cNvSpPr/>
          <p:nvPr/>
        </p:nvSpPr>
        <p:spPr>
          <a:xfrm>
            <a:off x="14606794" y="873064"/>
            <a:ext cx="4388896" cy="4093292"/>
          </a:xfrm>
          <a:prstGeom prst="roundRect">
            <a:avLst>
              <a:gd name="adj" fmla="val 2952"/>
            </a:avLst>
          </a:prstGeom>
          <a:solidFill>
            <a:schemeClr val="bg2"/>
          </a:solidFill>
          <a:ln w="19050">
            <a:solidFill>
              <a:schemeClr val="tx2"/>
            </a:solidFill>
          </a:ln>
          <a:effectLst/>
        </p:spPr>
        <p:txBody>
          <a:bodyPr tIns="1080000"/>
          <a:lstStyle/>
          <a:p>
            <a:pPr marL="410400" lvl="0" indent="-338400">
              <a:lnSpc>
                <a:spcPct val="140000"/>
              </a:lnSpc>
              <a:spcBef>
                <a:spcPts val="800"/>
              </a:spcBef>
              <a:buClr>
                <a:schemeClr val="accent1"/>
              </a:buClr>
              <a:buFont typeface="Apple Symbols" panose="02000000000000000000" pitchFamily="2" charset="-79"/>
              <a:buChar char="⦿"/>
            </a:pPr>
            <a:endParaRPr lang="en-US" sz="2100" b="0" i="0" baseline="30000">
              <a:solidFill>
                <a:schemeClr val="tx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49" name="Rounded Rectangle 148">
            <a:extLst>
              <a:ext uri="{FF2B5EF4-FFF2-40B4-BE49-F238E27FC236}">
                <a16:creationId xmlns:a16="http://schemas.microsoft.com/office/drawing/2014/main" id="{0325A800-09BD-4347-8F0A-8BE1DBAEF253}"/>
              </a:ext>
            </a:extLst>
          </p:cNvPr>
          <p:cNvSpPr/>
          <p:nvPr/>
        </p:nvSpPr>
        <p:spPr>
          <a:xfrm>
            <a:off x="14606794" y="5130224"/>
            <a:ext cx="4388896" cy="4093292"/>
          </a:xfrm>
          <a:prstGeom prst="roundRect">
            <a:avLst>
              <a:gd name="adj" fmla="val 2952"/>
            </a:avLst>
          </a:prstGeom>
          <a:solidFill>
            <a:schemeClr val="bg2"/>
          </a:solidFill>
          <a:ln w="19050">
            <a:solidFill>
              <a:schemeClr val="tx2"/>
            </a:solidFill>
          </a:ln>
          <a:effectLst/>
        </p:spPr>
        <p:txBody>
          <a:bodyPr tIns="1080000"/>
          <a:lstStyle/>
          <a:p>
            <a:pPr marL="410400" lvl="0" indent="-338400">
              <a:lnSpc>
                <a:spcPct val="140000"/>
              </a:lnSpc>
              <a:spcBef>
                <a:spcPts val="800"/>
              </a:spcBef>
              <a:buClr>
                <a:schemeClr val="accent1"/>
              </a:buClr>
              <a:buFont typeface="Apple Symbols" panose="02000000000000000000" pitchFamily="2" charset="-79"/>
              <a:buChar char="⦿"/>
            </a:pPr>
            <a:endParaRPr lang="en-US" sz="2100" b="0" i="0" baseline="30000">
              <a:solidFill>
                <a:schemeClr val="tx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46" name="Rounded Rectangle 145">
            <a:extLst>
              <a:ext uri="{FF2B5EF4-FFF2-40B4-BE49-F238E27FC236}">
                <a16:creationId xmlns:a16="http://schemas.microsoft.com/office/drawing/2014/main" id="{B3B5C48A-377B-CB4F-9109-2A77D6223F31}"/>
              </a:ext>
            </a:extLst>
          </p:cNvPr>
          <p:cNvSpPr/>
          <p:nvPr/>
        </p:nvSpPr>
        <p:spPr>
          <a:xfrm>
            <a:off x="5393272" y="873064"/>
            <a:ext cx="4388896" cy="4093292"/>
          </a:xfrm>
          <a:prstGeom prst="roundRect">
            <a:avLst>
              <a:gd name="adj" fmla="val 2952"/>
            </a:avLst>
          </a:prstGeom>
          <a:solidFill>
            <a:schemeClr val="bg2"/>
          </a:solidFill>
          <a:ln w="19050">
            <a:solidFill>
              <a:schemeClr val="tx2"/>
            </a:solidFill>
          </a:ln>
          <a:effectLst/>
        </p:spPr>
        <p:txBody>
          <a:bodyPr tIns="1080000"/>
          <a:lstStyle/>
          <a:p>
            <a:pPr marL="410400" lvl="0" indent="-338400">
              <a:lnSpc>
                <a:spcPct val="140000"/>
              </a:lnSpc>
              <a:spcBef>
                <a:spcPts val="800"/>
              </a:spcBef>
              <a:buClr>
                <a:schemeClr val="accent1"/>
              </a:buClr>
              <a:buFont typeface="Apple Symbols" panose="02000000000000000000" pitchFamily="2" charset="-79"/>
              <a:buChar char="⦿"/>
            </a:pPr>
            <a:endParaRPr lang="en-US" sz="2100" b="0" i="0" baseline="30000">
              <a:solidFill>
                <a:schemeClr val="tx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47" name="Rounded Rectangle 146">
            <a:extLst>
              <a:ext uri="{FF2B5EF4-FFF2-40B4-BE49-F238E27FC236}">
                <a16:creationId xmlns:a16="http://schemas.microsoft.com/office/drawing/2014/main" id="{20C22222-EDB2-B744-9E00-5603C8B2CC3C}"/>
              </a:ext>
            </a:extLst>
          </p:cNvPr>
          <p:cNvSpPr/>
          <p:nvPr/>
        </p:nvSpPr>
        <p:spPr>
          <a:xfrm>
            <a:off x="5383282" y="5130224"/>
            <a:ext cx="4388896" cy="4093292"/>
          </a:xfrm>
          <a:prstGeom prst="roundRect">
            <a:avLst>
              <a:gd name="adj" fmla="val 2952"/>
            </a:avLst>
          </a:prstGeom>
          <a:solidFill>
            <a:schemeClr val="bg2"/>
          </a:solidFill>
          <a:ln w="19050">
            <a:solidFill>
              <a:schemeClr val="tx2"/>
            </a:solidFill>
          </a:ln>
          <a:effectLst/>
        </p:spPr>
        <p:txBody>
          <a:bodyPr tIns="1080000"/>
          <a:lstStyle/>
          <a:p>
            <a:pPr marL="410400" lvl="0" indent="-338400">
              <a:lnSpc>
                <a:spcPct val="140000"/>
              </a:lnSpc>
              <a:spcBef>
                <a:spcPts val="800"/>
              </a:spcBef>
              <a:buClr>
                <a:schemeClr val="accent1"/>
              </a:buClr>
              <a:buFont typeface="Apple Symbols" panose="02000000000000000000" pitchFamily="2" charset="-79"/>
              <a:buChar char="⦿"/>
            </a:pPr>
            <a:endParaRPr lang="en-US" sz="2100" b="0" i="0" baseline="30000">
              <a:solidFill>
                <a:schemeClr val="tx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A48BE9D3-7EB4-0343-BBEA-832CB1CC441C}"/>
              </a:ext>
            </a:extLst>
          </p:cNvPr>
          <p:cNvGrpSpPr/>
          <p:nvPr/>
        </p:nvGrpSpPr>
        <p:grpSpPr>
          <a:xfrm>
            <a:off x="5393275" y="871034"/>
            <a:ext cx="4388894" cy="790736"/>
            <a:chOff x="7303396" y="654236"/>
            <a:chExt cx="2194447" cy="395368"/>
          </a:xfrm>
        </p:grpSpPr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FD925679-7008-FF45-9D31-E99956CE163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303397" y="1049418"/>
              <a:ext cx="2194446" cy="0"/>
            </a:xfrm>
            <a:prstGeom prst="line">
              <a:avLst/>
            </a:prstGeom>
            <a:ln>
              <a:solidFill>
                <a:schemeClr val="tx2">
                  <a:alpha val="1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Round Same Side Corner Rectangle 116">
              <a:hlinkClick r:id="rId2" action="ppaction://hlinksldjump"/>
              <a:extLst>
                <a:ext uri="{FF2B5EF4-FFF2-40B4-BE49-F238E27FC236}">
                  <a16:creationId xmlns:a16="http://schemas.microsoft.com/office/drawing/2014/main" id="{E804FD2F-0501-FF4B-A5AC-5681AC63EB93}"/>
                </a:ext>
              </a:extLst>
            </p:cNvPr>
            <p:cNvSpPr/>
            <p:nvPr userDrawn="1"/>
          </p:nvSpPr>
          <p:spPr>
            <a:xfrm>
              <a:off x="7303396" y="654236"/>
              <a:ext cx="2194447" cy="395368"/>
            </a:xfrm>
            <a:prstGeom prst="round2SameRect">
              <a:avLst>
                <a:gd name="adj1" fmla="val 16666"/>
                <a:gd name="adj2" fmla="val 0"/>
              </a:avLst>
            </a:prstGeom>
            <a:solidFill>
              <a:schemeClr val="tx2">
                <a:lumMod val="20000"/>
                <a:lumOff val="8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sp>
        <p:nvSpPr>
          <p:cNvPr id="118" name="Rounded Rectangle 117">
            <a:extLst>
              <a:ext uri="{FF2B5EF4-FFF2-40B4-BE49-F238E27FC236}">
                <a16:creationId xmlns:a16="http://schemas.microsoft.com/office/drawing/2014/main" id="{EBAC38E0-E4CF-8345-83C1-DEAD8FF86E8C}"/>
              </a:ext>
            </a:extLst>
          </p:cNvPr>
          <p:cNvSpPr/>
          <p:nvPr/>
        </p:nvSpPr>
        <p:spPr>
          <a:xfrm>
            <a:off x="9995038" y="861054"/>
            <a:ext cx="4388896" cy="8432840"/>
          </a:xfrm>
          <a:prstGeom prst="roundRect">
            <a:avLst>
              <a:gd name="adj" fmla="val 2952"/>
            </a:avLst>
          </a:prstGeom>
          <a:solidFill>
            <a:schemeClr val="bg2"/>
          </a:solidFill>
          <a:ln w="19050">
            <a:solidFill>
              <a:schemeClr val="tx2"/>
            </a:solidFill>
          </a:ln>
          <a:effectLst/>
        </p:spPr>
        <p:txBody>
          <a:bodyPr tIns="1080000"/>
          <a:lstStyle/>
          <a:p>
            <a:pPr marL="410400" lvl="0" indent="-338400">
              <a:lnSpc>
                <a:spcPct val="140000"/>
              </a:lnSpc>
              <a:spcBef>
                <a:spcPts val="800"/>
              </a:spcBef>
              <a:buClr>
                <a:schemeClr val="accent1"/>
              </a:buClr>
              <a:buFont typeface="Apple Symbols" panose="02000000000000000000" pitchFamily="2" charset="-79"/>
              <a:buChar char="⦿"/>
            </a:pPr>
            <a:endParaRPr lang="en-US" sz="2100" b="0" i="0" baseline="30000">
              <a:solidFill>
                <a:schemeClr val="tx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3AD4DCDC-16B9-3540-A2AB-3050DC90F45F}"/>
              </a:ext>
            </a:extLst>
          </p:cNvPr>
          <p:cNvGrpSpPr/>
          <p:nvPr/>
        </p:nvGrpSpPr>
        <p:grpSpPr>
          <a:xfrm>
            <a:off x="9995039" y="860036"/>
            <a:ext cx="4388894" cy="790736"/>
            <a:chOff x="7303396" y="654236"/>
            <a:chExt cx="2194447" cy="395368"/>
          </a:xfrm>
        </p:grpSpPr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6598B985-9E8F-7A47-949C-ED6CE4D41CC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303397" y="1049418"/>
              <a:ext cx="2194446" cy="0"/>
            </a:xfrm>
            <a:prstGeom prst="line">
              <a:avLst/>
            </a:prstGeom>
            <a:ln>
              <a:solidFill>
                <a:schemeClr val="tx2">
                  <a:alpha val="1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Round Same Side Corner Rectangle 113">
              <a:extLst>
                <a:ext uri="{FF2B5EF4-FFF2-40B4-BE49-F238E27FC236}">
                  <a16:creationId xmlns:a16="http://schemas.microsoft.com/office/drawing/2014/main" id="{AFE1980A-4CD1-AF4E-916D-32FEBFD12DED}"/>
                </a:ext>
              </a:extLst>
            </p:cNvPr>
            <p:cNvSpPr/>
            <p:nvPr userDrawn="1"/>
          </p:nvSpPr>
          <p:spPr>
            <a:xfrm>
              <a:off x="7303396" y="654236"/>
              <a:ext cx="2194447" cy="395368"/>
            </a:xfrm>
            <a:prstGeom prst="round2SameRect">
              <a:avLst>
                <a:gd name="adj1" fmla="val 16666"/>
                <a:gd name="adj2" fmla="val 0"/>
              </a:avLst>
            </a:prstGeom>
            <a:solidFill>
              <a:schemeClr val="tx2">
                <a:lumMod val="20000"/>
                <a:lumOff val="8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AAB882A8-C0B1-3A44-8045-67FED3CF38FF}"/>
              </a:ext>
            </a:extLst>
          </p:cNvPr>
          <p:cNvSpPr/>
          <p:nvPr/>
        </p:nvSpPr>
        <p:spPr>
          <a:xfrm>
            <a:off x="775726" y="882869"/>
            <a:ext cx="4388896" cy="8340642"/>
          </a:xfrm>
          <a:prstGeom prst="roundRect">
            <a:avLst>
              <a:gd name="adj" fmla="val 2952"/>
            </a:avLst>
          </a:prstGeom>
          <a:solidFill>
            <a:schemeClr val="bg2"/>
          </a:solidFill>
          <a:ln w="19050">
            <a:solidFill>
              <a:schemeClr val="tx2"/>
            </a:solidFill>
          </a:ln>
          <a:effectLst/>
        </p:spPr>
        <p:txBody>
          <a:bodyPr tIns="1080000"/>
          <a:lstStyle/>
          <a:p>
            <a:pPr marL="410400" lvl="0" indent="-338400">
              <a:lnSpc>
                <a:spcPct val="140000"/>
              </a:lnSpc>
              <a:spcBef>
                <a:spcPts val="800"/>
              </a:spcBef>
              <a:buClr>
                <a:schemeClr val="accent1"/>
              </a:buClr>
              <a:buFont typeface="Apple Symbols" panose="02000000000000000000" pitchFamily="2" charset="-79"/>
              <a:buChar char="⦿"/>
            </a:pPr>
            <a:endParaRPr lang="en-US" sz="2100" b="0" i="0" baseline="30000">
              <a:solidFill>
                <a:schemeClr val="tx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32" name="Rounded Rectangle 131">
            <a:extLst>
              <a:ext uri="{FF2B5EF4-FFF2-40B4-BE49-F238E27FC236}">
                <a16:creationId xmlns:a16="http://schemas.microsoft.com/office/drawing/2014/main" id="{BE9D739D-23C1-F04C-97F2-A0B87FACDFBC}"/>
              </a:ext>
            </a:extLst>
          </p:cNvPr>
          <p:cNvSpPr/>
          <p:nvPr/>
        </p:nvSpPr>
        <p:spPr>
          <a:xfrm>
            <a:off x="19218552" y="882869"/>
            <a:ext cx="4388896" cy="8340642"/>
          </a:xfrm>
          <a:prstGeom prst="roundRect">
            <a:avLst>
              <a:gd name="adj" fmla="val 2952"/>
            </a:avLst>
          </a:prstGeom>
          <a:solidFill>
            <a:schemeClr val="bg2"/>
          </a:solidFill>
          <a:ln w="19050">
            <a:solidFill>
              <a:schemeClr val="tx2"/>
            </a:solidFill>
          </a:ln>
          <a:effectLst/>
        </p:spPr>
        <p:txBody>
          <a:bodyPr tIns="1080000"/>
          <a:lstStyle/>
          <a:p>
            <a:pPr marL="410400" lvl="0" indent="-338400">
              <a:lnSpc>
                <a:spcPct val="140000"/>
              </a:lnSpc>
              <a:spcBef>
                <a:spcPts val="800"/>
              </a:spcBef>
              <a:buClr>
                <a:schemeClr val="accent1"/>
              </a:buClr>
              <a:buFont typeface="Apple Symbols" panose="02000000000000000000" pitchFamily="2" charset="-79"/>
              <a:buChar char="⦿"/>
            </a:pPr>
            <a:endParaRPr lang="en-US" sz="2100" b="0" i="0" baseline="30000">
              <a:solidFill>
                <a:schemeClr val="tx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A6C37493-7D56-C847-907B-AACBB79DAD1F}"/>
              </a:ext>
            </a:extLst>
          </p:cNvPr>
          <p:cNvGrpSpPr/>
          <p:nvPr/>
        </p:nvGrpSpPr>
        <p:grpSpPr>
          <a:xfrm>
            <a:off x="14606793" y="863357"/>
            <a:ext cx="4388894" cy="796714"/>
            <a:chOff x="7303396" y="654236"/>
            <a:chExt cx="2194447" cy="398357"/>
          </a:xfrm>
        </p:grpSpPr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4423DF5D-F123-324C-8E6D-4F80EC90532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303397" y="1052593"/>
              <a:ext cx="2194446" cy="0"/>
            </a:xfrm>
            <a:prstGeom prst="line">
              <a:avLst/>
            </a:prstGeom>
            <a:ln>
              <a:solidFill>
                <a:schemeClr val="tx2">
                  <a:alpha val="1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Round Same Side Corner Rectangle 109">
              <a:extLst>
                <a:ext uri="{FF2B5EF4-FFF2-40B4-BE49-F238E27FC236}">
                  <a16:creationId xmlns:a16="http://schemas.microsoft.com/office/drawing/2014/main" id="{04DFB185-3748-2044-91F1-F0F842EBAAF7}"/>
                </a:ext>
              </a:extLst>
            </p:cNvPr>
            <p:cNvSpPr/>
            <p:nvPr userDrawn="1"/>
          </p:nvSpPr>
          <p:spPr>
            <a:xfrm>
              <a:off x="7303396" y="654236"/>
              <a:ext cx="2194447" cy="395368"/>
            </a:xfrm>
            <a:prstGeom prst="round2SameRect">
              <a:avLst>
                <a:gd name="adj1" fmla="val 16666"/>
                <a:gd name="adj2" fmla="val 0"/>
              </a:avLst>
            </a:prstGeom>
            <a:solidFill>
              <a:schemeClr val="tx2">
                <a:lumMod val="20000"/>
                <a:lumOff val="8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ADEA3A00-15BF-9247-8AB9-56C1DCD77CC1}"/>
              </a:ext>
            </a:extLst>
          </p:cNvPr>
          <p:cNvGrpSpPr/>
          <p:nvPr/>
        </p:nvGrpSpPr>
        <p:grpSpPr>
          <a:xfrm>
            <a:off x="775729" y="873062"/>
            <a:ext cx="4388894" cy="790736"/>
            <a:chOff x="7303396" y="654236"/>
            <a:chExt cx="2194447" cy="395368"/>
          </a:xfrm>
        </p:grpSpPr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40E19424-349B-3F43-922E-DD5A5AE7C6C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303397" y="1049418"/>
              <a:ext cx="2194446" cy="0"/>
            </a:xfrm>
            <a:prstGeom prst="line">
              <a:avLst/>
            </a:prstGeom>
            <a:ln>
              <a:solidFill>
                <a:schemeClr val="tx2">
                  <a:alpha val="1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Round Same Side Corner Rectangle 122">
              <a:hlinkClick r:id="rId3" action="ppaction://hlinksldjump"/>
              <a:extLst>
                <a:ext uri="{FF2B5EF4-FFF2-40B4-BE49-F238E27FC236}">
                  <a16:creationId xmlns:a16="http://schemas.microsoft.com/office/drawing/2014/main" id="{CE0E07BD-C48E-1E4D-AB7C-53001143FA1D}"/>
                </a:ext>
              </a:extLst>
            </p:cNvPr>
            <p:cNvSpPr/>
            <p:nvPr userDrawn="1"/>
          </p:nvSpPr>
          <p:spPr>
            <a:xfrm>
              <a:off x="7303396" y="654236"/>
              <a:ext cx="2194447" cy="395368"/>
            </a:xfrm>
            <a:prstGeom prst="round2SameRect">
              <a:avLst>
                <a:gd name="adj1" fmla="val 16666"/>
                <a:gd name="adj2" fmla="val 0"/>
              </a:avLst>
            </a:prstGeom>
            <a:solidFill>
              <a:schemeClr val="tx2">
                <a:lumMod val="20000"/>
                <a:lumOff val="8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958297CC-885E-154A-AC0D-A9A8D518665B}"/>
              </a:ext>
            </a:extLst>
          </p:cNvPr>
          <p:cNvGrpSpPr/>
          <p:nvPr/>
        </p:nvGrpSpPr>
        <p:grpSpPr>
          <a:xfrm>
            <a:off x="19218549" y="876292"/>
            <a:ext cx="4388894" cy="790736"/>
            <a:chOff x="7303396" y="654236"/>
            <a:chExt cx="2194447" cy="395368"/>
          </a:xfrm>
        </p:grpSpPr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E3D8CA12-03B2-6448-9462-58B0EE0D919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303397" y="1045820"/>
              <a:ext cx="2194446" cy="0"/>
            </a:xfrm>
            <a:prstGeom prst="line">
              <a:avLst/>
            </a:prstGeom>
            <a:ln>
              <a:solidFill>
                <a:schemeClr val="tx2">
                  <a:alpha val="1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Round Same Side Corner Rectangle 128">
              <a:extLst>
                <a:ext uri="{FF2B5EF4-FFF2-40B4-BE49-F238E27FC236}">
                  <a16:creationId xmlns:a16="http://schemas.microsoft.com/office/drawing/2014/main" id="{28341DAF-0E06-A64A-BC72-95610B69C5DF}"/>
                </a:ext>
              </a:extLst>
            </p:cNvPr>
            <p:cNvSpPr/>
            <p:nvPr userDrawn="1"/>
          </p:nvSpPr>
          <p:spPr>
            <a:xfrm>
              <a:off x="7303396" y="654236"/>
              <a:ext cx="2194447" cy="395368"/>
            </a:xfrm>
            <a:prstGeom prst="round2SameRect">
              <a:avLst>
                <a:gd name="adj1" fmla="val 16666"/>
                <a:gd name="adj2" fmla="val 0"/>
              </a:avLst>
            </a:prstGeom>
            <a:solidFill>
              <a:schemeClr val="tx2">
                <a:lumMod val="20000"/>
                <a:lumOff val="8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C2E5E944-DFA3-BD4E-9125-AEFF6ED81F69}"/>
              </a:ext>
            </a:extLst>
          </p:cNvPr>
          <p:cNvGrpSpPr/>
          <p:nvPr/>
        </p:nvGrpSpPr>
        <p:grpSpPr>
          <a:xfrm>
            <a:off x="5386925" y="5134524"/>
            <a:ext cx="4388894" cy="790736"/>
            <a:chOff x="7303396" y="654236"/>
            <a:chExt cx="2194447" cy="395368"/>
          </a:xfrm>
        </p:grpSpPr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8306A5E2-97AF-F748-AEBC-348AEF5C381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303397" y="1049418"/>
              <a:ext cx="2194446" cy="0"/>
            </a:xfrm>
            <a:prstGeom prst="line">
              <a:avLst/>
            </a:prstGeom>
            <a:ln>
              <a:solidFill>
                <a:schemeClr val="tx2">
                  <a:alpha val="1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3" name="Round Same Side Corner Rectangle 172">
              <a:extLst>
                <a:ext uri="{FF2B5EF4-FFF2-40B4-BE49-F238E27FC236}">
                  <a16:creationId xmlns:a16="http://schemas.microsoft.com/office/drawing/2014/main" id="{49512AC1-2D19-D44C-84C9-F69C38D1958B}"/>
                </a:ext>
              </a:extLst>
            </p:cNvPr>
            <p:cNvSpPr/>
            <p:nvPr userDrawn="1"/>
          </p:nvSpPr>
          <p:spPr>
            <a:xfrm>
              <a:off x="7303396" y="654236"/>
              <a:ext cx="2194447" cy="395368"/>
            </a:xfrm>
            <a:prstGeom prst="round2SameRect">
              <a:avLst>
                <a:gd name="adj1" fmla="val 16666"/>
                <a:gd name="adj2" fmla="val 0"/>
              </a:avLst>
            </a:prstGeom>
            <a:solidFill>
              <a:schemeClr val="tx2">
                <a:lumMod val="20000"/>
                <a:lumOff val="8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4BBC83C2-F41A-8042-88F0-5EB1911B67D9}"/>
              </a:ext>
            </a:extLst>
          </p:cNvPr>
          <p:cNvGrpSpPr/>
          <p:nvPr/>
        </p:nvGrpSpPr>
        <p:grpSpPr>
          <a:xfrm>
            <a:off x="14606793" y="5121149"/>
            <a:ext cx="4388894" cy="796714"/>
            <a:chOff x="7303396" y="654236"/>
            <a:chExt cx="2194447" cy="398357"/>
          </a:xfrm>
        </p:grpSpPr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448799CB-1C4A-B146-88BC-74FCD882CE2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303397" y="1052593"/>
              <a:ext cx="2194446" cy="0"/>
            </a:xfrm>
            <a:prstGeom prst="line">
              <a:avLst/>
            </a:prstGeom>
            <a:ln>
              <a:solidFill>
                <a:schemeClr val="tx2">
                  <a:alpha val="1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6" name="Round Same Side Corner Rectangle 175">
              <a:extLst>
                <a:ext uri="{FF2B5EF4-FFF2-40B4-BE49-F238E27FC236}">
                  <a16:creationId xmlns:a16="http://schemas.microsoft.com/office/drawing/2014/main" id="{F6153D75-5E5F-8043-A5D7-1EA39ECF5096}"/>
                </a:ext>
              </a:extLst>
            </p:cNvPr>
            <p:cNvSpPr/>
            <p:nvPr userDrawn="1"/>
          </p:nvSpPr>
          <p:spPr>
            <a:xfrm>
              <a:off x="7303396" y="654236"/>
              <a:ext cx="2194447" cy="395368"/>
            </a:xfrm>
            <a:prstGeom prst="round2SameRect">
              <a:avLst>
                <a:gd name="adj1" fmla="val 16666"/>
                <a:gd name="adj2" fmla="val 0"/>
              </a:avLst>
            </a:prstGeom>
            <a:solidFill>
              <a:schemeClr val="tx2">
                <a:lumMod val="20000"/>
                <a:lumOff val="8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sp>
        <p:nvSpPr>
          <p:cNvPr id="152" name="Rounded Rectangle 151">
            <a:extLst>
              <a:ext uri="{FF2B5EF4-FFF2-40B4-BE49-F238E27FC236}">
                <a16:creationId xmlns:a16="http://schemas.microsoft.com/office/drawing/2014/main" id="{C48F0527-0613-1D4E-8E4E-523F137BEA32}"/>
              </a:ext>
            </a:extLst>
          </p:cNvPr>
          <p:cNvSpPr/>
          <p:nvPr/>
        </p:nvSpPr>
        <p:spPr>
          <a:xfrm>
            <a:off x="771524" y="9397359"/>
            <a:ext cx="11287328" cy="3677506"/>
          </a:xfrm>
          <a:prstGeom prst="roundRect">
            <a:avLst>
              <a:gd name="adj" fmla="val 6100"/>
            </a:avLst>
          </a:prstGeom>
          <a:solidFill>
            <a:schemeClr val="bg2"/>
          </a:solidFill>
          <a:ln w="19050">
            <a:solidFill>
              <a:schemeClr val="tx2"/>
            </a:solidFill>
          </a:ln>
          <a:effectLst/>
        </p:spPr>
        <p:txBody>
          <a:bodyPr tIns="1080000"/>
          <a:lstStyle/>
          <a:p>
            <a:pPr marL="410400" lvl="0" indent="-338400">
              <a:lnSpc>
                <a:spcPct val="140000"/>
              </a:lnSpc>
              <a:spcBef>
                <a:spcPts val="800"/>
              </a:spcBef>
              <a:buClr>
                <a:schemeClr val="accent1"/>
              </a:buClr>
              <a:buFont typeface="Apple Symbols" panose="02000000000000000000" pitchFamily="2" charset="-79"/>
              <a:buChar char="⦿"/>
            </a:pPr>
            <a:endParaRPr lang="en-US" sz="2100" b="0" i="0" baseline="30000">
              <a:solidFill>
                <a:schemeClr val="tx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833007DE-086D-F24A-A833-AF98B126E7CA}"/>
              </a:ext>
            </a:extLst>
          </p:cNvPr>
          <p:cNvGrpSpPr/>
          <p:nvPr/>
        </p:nvGrpSpPr>
        <p:grpSpPr>
          <a:xfrm>
            <a:off x="771524" y="9398483"/>
            <a:ext cx="11287328" cy="716478"/>
            <a:chOff x="7303396" y="654237"/>
            <a:chExt cx="2194447" cy="398356"/>
          </a:xfrm>
        </p:grpSpPr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D32D9B22-EF7C-724B-9AE4-6C7C528746A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303397" y="1052593"/>
              <a:ext cx="2194446" cy="0"/>
            </a:xfrm>
            <a:prstGeom prst="line">
              <a:avLst/>
            </a:prstGeom>
            <a:ln>
              <a:solidFill>
                <a:schemeClr val="tx2">
                  <a:alpha val="1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0" name="Round Same Side Corner Rectangle 169">
              <a:extLst>
                <a:ext uri="{FF2B5EF4-FFF2-40B4-BE49-F238E27FC236}">
                  <a16:creationId xmlns:a16="http://schemas.microsoft.com/office/drawing/2014/main" id="{7EAECBB6-9DED-5F43-A3E6-EE05841D7398}"/>
                </a:ext>
              </a:extLst>
            </p:cNvPr>
            <p:cNvSpPr/>
            <p:nvPr userDrawn="1"/>
          </p:nvSpPr>
          <p:spPr>
            <a:xfrm>
              <a:off x="7303396" y="654237"/>
              <a:ext cx="2194447" cy="395369"/>
            </a:xfrm>
            <a:prstGeom prst="round2SameRect">
              <a:avLst>
                <a:gd name="adj1" fmla="val 16666"/>
                <a:gd name="adj2" fmla="val 0"/>
              </a:avLst>
            </a:prstGeom>
            <a:solidFill>
              <a:schemeClr val="tx2">
                <a:lumMod val="20000"/>
                <a:lumOff val="8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F7BFFAA4-6F11-D449-93BC-BEC922D5148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71525" y="1945846"/>
            <a:ext cx="4388894" cy="7039108"/>
          </a:xfrm>
          <a:prstGeom prst="roundRect">
            <a:avLst>
              <a:gd name="adj" fmla="val 0"/>
            </a:avLst>
          </a:prstGeom>
          <a:noFill/>
          <a:effectLst/>
        </p:spPr>
        <p:txBody>
          <a:bodyPr tIns="46800"/>
          <a:lstStyle>
            <a:lvl1pPr marL="410400" indent="-338400" algn="l">
              <a:lnSpc>
                <a:spcPct val="140000"/>
              </a:lnSpc>
              <a:spcBef>
                <a:spcPts val="800"/>
              </a:spcBef>
              <a:buClr>
                <a:schemeClr val="tx1"/>
              </a:buClr>
              <a:buSzPct val="88000"/>
              <a:buFont typeface=".Hiragino Kaku Gothic Interface W3"/>
              <a:buChar char="⎪"/>
              <a:defRPr sz="2800" b="0" i="0" baseline="300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65300" indent="-1989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02000"/>
              <a:buFont typeface="System Font Regular"/>
              <a:buChar char="⁃"/>
              <a:defRPr lang="en-US" sz="2400" b="0" i="0" kern="1200" baseline="30000" dirty="0" smtClean="0">
                <a:solidFill>
                  <a:schemeClr val="tx2">
                    <a:alpha val="86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2514600" indent="-685800">
              <a:buFont typeface="Arial" panose="020B0604020202020204" pitchFamily="34" charset="0"/>
              <a:buChar char="•"/>
              <a:defRPr/>
            </a:lvl3pPr>
            <a:lvl4pPr marL="3314700" indent="-571500">
              <a:buFont typeface="Arial" panose="020B0604020202020204" pitchFamily="34" charset="0"/>
              <a:buChar char="•"/>
              <a:defRPr/>
            </a:lvl4pPr>
            <a:lvl5pPr marL="4229100" indent="-5715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First Item</a:t>
            </a:r>
          </a:p>
          <a:p>
            <a:pPr lvl="1"/>
            <a:r>
              <a:rPr lang="en-US" dirty="0"/>
              <a:t>2nd Item</a:t>
            </a:r>
          </a:p>
          <a:p>
            <a:pPr lvl="0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9873944-7C1F-2E4A-B053-DF697A235610}"/>
              </a:ext>
            </a:extLst>
          </p:cNvPr>
          <p:cNvSpPr txBox="1"/>
          <p:nvPr/>
        </p:nvSpPr>
        <p:spPr>
          <a:xfrm>
            <a:off x="897573" y="1041001"/>
            <a:ext cx="2010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 dirty="0">
                <a:solidFill>
                  <a:schemeClr val="tx2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Key Partners</a:t>
            </a:r>
          </a:p>
        </p:txBody>
      </p:sp>
      <p:sp>
        <p:nvSpPr>
          <p:cNvPr id="119" name="Text Placeholder 11">
            <a:extLst>
              <a:ext uri="{FF2B5EF4-FFF2-40B4-BE49-F238E27FC236}">
                <a16:creationId xmlns:a16="http://schemas.microsoft.com/office/drawing/2014/main" id="{65606FCA-9BFC-9644-B094-2B597D37980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999279" y="1941543"/>
            <a:ext cx="4388894" cy="7043410"/>
          </a:xfrm>
          <a:prstGeom prst="roundRect">
            <a:avLst>
              <a:gd name="adj" fmla="val 0"/>
            </a:avLst>
          </a:prstGeom>
          <a:noFill/>
          <a:effectLst/>
        </p:spPr>
        <p:txBody>
          <a:bodyPr tIns="46800"/>
          <a:lstStyle>
            <a:lvl1pPr marL="410400" indent="-338400" algn="l">
              <a:lnSpc>
                <a:spcPct val="140000"/>
              </a:lnSpc>
              <a:spcBef>
                <a:spcPts val="800"/>
              </a:spcBef>
              <a:buClr>
                <a:schemeClr val="tx1"/>
              </a:buClr>
              <a:buSzPct val="88000"/>
              <a:buFont typeface=".Hiragino Kaku Gothic Interface W3"/>
              <a:buChar char="⎪"/>
              <a:defRPr sz="2800" b="0" i="0" baseline="300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65300" indent="-1989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02000"/>
              <a:buFont typeface="System Font Regular"/>
              <a:buChar char="⁃"/>
              <a:defRPr lang="en-US" sz="2400" b="0" i="0" kern="1200" baseline="30000" dirty="0" smtClean="0">
                <a:solidFill>
                  <a:schemeClr val="tx2">
                    <a:alpha val="86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2514600" indent="-685800">
              <a:buFont typeface="Arial" panose="020B0604020202020204" pitchFamily="34" charset="0"/>
              <a:buChar char="•"/>
              <a:defRPr/>
            </a:lvl3pPr>
            <a:lvl4pPr marL="3314700" indent="-571500">
              <a:buFont typeface="Arial" panose="020B0604020202020204" pitchFamily="34" charset="0"/>
              <a:buChar char="•"/>
              <a:defRPr/>
            </a:lvl4pPr>
            <a:lvl5pPr marL="4229100" indent="-5715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First Item</a:t>
            </a:r>
          </a:p>
          <a:p>
            <a:pPr lvl="1"/>
            <a:r>
              <a:rPr lang="en-US" dirty="0"/>
              <a:t>2nd Item</a:t>
            </a:r>
          </a:p>
          <a:p>
            <a:pPr lvl="0"/>
            <a:endParaRPr lang="en-US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B2039729-2E42-FA4E-9814-0E35A4340151}"/>
              </a:ext>
            </a:extLst>
          </p:cNvPr>
          <p:cNvSpPr txBox="1"/>
          <p:nvPr/>
        </p:nvSpPr>
        <p:spPr>
          <a:xfrm>
            <a:off x="10174095" y="1041001"/>
            <a:ext cx="2950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 dirty="0">
                <a:solidFill>
                  <a:schemeClr val="tx2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Value Proposition</a:t>
            </a:r>
          </a:p>
        </p:txBody>
      </p:sp>
      <p:sp>
        <p:nvSpPr>
          <p:cNvPr id="133" name="Text Placeholder 11">
            <a:extLst>
              <a:ext uri="{FF2B5EF4-FFF2-40B4-BE49-F238E27FC236}">
                <a16:creationId xmlns:a16="http://schemas.microsoft.com/office/drawing/2014/main" id="{1730377C-2E3E-AE4C-A2C5-E9DF4958FF5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9218551" y="1938319"/>
            <a:ext cx="4388894" cy="7046634"/>
          </a:xfrm>
          <a:prstGeom prst="roundRect">
            <a:avLst>
              <a:gd name="adj" fmla="val 0"/>
            </a:avLst>
          </a:prstGeom>
          <a:noFill/>
          <a:effectLst/>
        </p:spPr>
        <p:txBody>
          <a:bodyPr tIns="46800"/>
          <a:lstStyle>
            <a:lvl1pPr marL="410400" indent="-338400" algn="l">
              <a:lnSpc>
                <a:spcPct val="140000"/>
              </a:lnSpc>
              <a:spcBef>
                <a:spcPts val="800"/>
              </a:spcBef>
              <a:buClr>
                <a:schemeClr val="tx1"/>
              </a:buClr>
              <a:buSzPct val="88000"/>
              <a:buFont typeface=".Hiragino Kaku Gothic Interface W3"/>
              <a:buChar char="⎪"/>
              <a:defRPr sz="2800" b="0" i="0" baseline="300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65300" indent="-1989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02000"/>
              <a:buFont typeface="System Font Regular"/>
              <a:buChar char="⁃"/>
              <a:defRPr lang="en-US" sz="2400" b="0" i="0" kern="1200" baseline="30000" dirty="0" smtClean="0">
                <a:solidFill>
                  <a:schemeClr val="tx2">
                    <a:alpha val="86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2514600" indent="-685800">
              <a:buFont typeface="Arial" panose="020B0604020202020204" pitchFamily="34" charset="0"/>
              <a:buChar char="•"/>
              <a:defRPr/>
            </a:lvl3pPr>
            <a:lvl4pPr marL="3314700" indent="-571500">
              <a:buFont typeface="Arial" panose="020B0604020202020204" pitchFamily="34" charset="0"/>
              <a:buChar char="•"/>
              <a:defRPr/>
            </a:lvl4pPr>
            <a:lvl5pPr marL="4229100" indent="-5715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First Item</a:t>
            </a:r>
          </a:p>
          <a:p>
            <a:pPr lvl="1"/>
            <a:r>
              <a:rPr lang="en-US" dirty="0"/>
              <a:t>2nd Item</a:t>
            </a:r>
          </a:p>
          <a:p>
            <a:pPr lvl="0"/>
            <a:endParaRPr lang="en-US" dirty="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D8094F3F-5D94-3746-AB4D-EAE49BF2080C}"/>
              </a:ext>
            </a:extLst>
          </p:cNvPr>
          <p:cNvSpPr txBox="1"/>
          <p:nvPr/>
        </p:nvSpPr>
        <p:spPr>
          <a:xfrm>
            <a:off x="19344599" y="1041000"/>
            <a:ext cx="31667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 dirty="0">
                <a:solidFill>
                  <a:schemeClr val="tx2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Customer Segments</a:t>
            </a:r>
          </a:p>
        </p:txBody>
      </p:sp>
      <p:sp>
        <p:nvSpPr>
          <p:cNvPr id="153" name="Rounded Rectangle 152">
            <a:extLst>
              <a:ext uri="{FF2B5EF4-FFF2-40B4-BE49-F238E27FC236}">
                <a16:creationId xmlns:a16="http://schemas.microsoft.com/office/drawing/2014/main" id="{0B504D76-61F3-244A-AAD6-7BED872A0175}"/>
              </a:ext>
            </a:extLst>
          </p:cNvPr>
          <p:cNvSpPr/>
          <p:nvPr/>
        </p:nvSpPr>
        <p:spPr>
          <a:xfrm>
            <a:off x="12325152" y="9397359"/>
            <a:ext cx="11287328" cy="3677506"/>
          </a:xfrm>
          <a:prstGeom prst="roundRect">
            <a:avLst>
              <a:gd name="adj" fmla="val 5313"/>
            </a:avLst>
          </a:prstGeom>
          <a:solidFill>
            <a:schemeClr val="bg2"/>
          </a:solidFill>
          <a:ln w="19050">
            <a:solidFill>
              <a:schemeClr val="tx2"/>
            </a:solidFill>
          </a:ln>
          <a:effectLst/>
        </p:spPr>
        <p:txBody>
          <a:bodyPr tIns="1080000"/>
          <a:lstStyle/>
          <a:p>
            <a:pPr marL="410400" lvl="0" indent="-338400">
              <a:lnSpc>
                <a:spcPct val="140000"/>
              </a:lnSpc>
              <a:spcBef>
                <a:spcPts val="800"/>
              </a:spcBef>
              <a:buClr>
                <a:schemeClr val="accent1"/>
              </a:buClr>
              <a:buFont typeface="Apple Symbols" panose="02000000000000000000" pitchFamily="2" charset="-79"/>
              <a:buChar char="⦿"/>
            </a:pPr>
            <a:endParaRPr lang="en-US" sz="2100" b="0" i="0" baseline="30000">
              <a:solidFill>
                <a:schemeClr val="tx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E41E558A-F3B8-234E-8627-56A86E3C94A4}"/>
              </a:ext>
            </a:extLst>
          </p:cNvPr>
          <p:cNvSpPr txBox="1"/>
          <p:nvPr/>
        </p:nvSpPr>
        <p:spPr>
          <a:xfrm>
            <a:off x="5701221" y="1057429"/>
            <a:ext cx="2010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 dirty="0">
                <a:solidFill>
                  <a:schemeClr val="tx2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Key Activities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F4F28531-3F67-2840-A9F8-AB99753C5370}"/>
              </a:ext>
            </a:extLst>
          </p:cNvPr>
          <p:cNvSpPr txBox="1"/>
          <p:nvPr/>
        </p:nvSpPr>
        <p:spPr>
          <a:xfrm>
            <a:off x="14779035" y="1057429"/>
            <a:ext cx="35358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 dirty="0">
                <a:solidFill>
                  <a:schemeClr val="tx2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Customer Relationships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BEB3C874-ABE6-EF4C-96BF-6121B66A6F58}"/>
              </a:ext>
            </a:extLst>
          </p:cNvPr>
          <p:cNvSpPr txBox="1"/>
          <p:nvPr/>
        </p:nvSpPr>
        <p:spPr>
          <a:xfrm>
            <a:off x="5701221" y="5293415"/>
            <a:ext cx="2592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 dirty="0">
                <a:solidFill>
                  <a:schemeClr val="tx2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Key Resources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185ED380-7764-EF48-B037-16971553EA45}"/>
              </a:ext>
            </a:extLst>
          </p:cNvPr>
          <p:cNvSpPr txBox="1"/>
          <p:nvPr/>
        </p:nvSpPr>
        <p:spPr>
          <a:xfrm>
            <a:off x="14965551" y="5293414"/>
            <a:ext cx="2010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 dirty="0">
                <a:solidFill>
                  <a:schemeClr val="tx2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Channels</a:t>
            </a:r>
          </a:p>
        </p:txBody>
      </p:sp>
      <p:sp>
        <p:nvSpPr>
          <p:cNvPr id="164" name="Text Placeholder 11">
            <a:extLst>
              <a:ext uri="{FF2B5EF4-FFF2-40B4-BE49-F238E27FC236}">
                <a16:creationId xmlns:a16="http://schemas.microsoft.com/office/drawing/2014/main" id="{27D4B466-7A15-A949-91DD-E413D9CB72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394411" y="1962275"/>
            <a:ext cx="4388894" cy="2963278"/>
          </a:xfrm>
          <a:prstGeom prst="roundRect">
            <a:avLst>
              <a:gd name="adj" fmla="val 0"/>
            </a:avLst>
          </a:prstGeom>
          <a:noFill/>
          <a:effectLst/>
        </p:spPr>
        <p:txBody>
          <a:bodyPr tIns="46800"/>
          <a:lstStyle>
            <a:lvl1pPr marL="410400" indent="-338400" algn="l">
              <a:lnSpc>
                <a:spcPct val="140000"/>
              </a:lnSpc>
              <a:spcBef>
                <a:spcPts val="800"/>
              </a:spcBef>
              <a:buClr>
                <a:schemeClr val="tx1"/>
              </a:buClr>
              <a:buSzPct val="88000"/>
              <a:buFont typeface=".Hiragino Kaku Gothic Interface W3"/>
              <a:buChar char="⎪"/>
              <a:defRPr sz="2800" b="0" i="0" baseline="300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65300" indent="-1989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02000"/>
              <a:buFont typeface="System Font Regular"/>
              <a:buChar char="⁃"/>
              <a:defRPr lang="en-US" sz="2400" b="0" i="0" kern="1200" baseline="30000" dirty="0" smtClean="0">
                <a:solidFill>
                  <a:schemeClr val="tx2">
                    <a:alpha val="86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2514600" indent="-685800">
              <a:buFont typeface="Arial" panose="020B0604020202020204" pitchFamily="34" charset="0"/>
              <a:buChar char="•"/>
              <a:defRPr/>
            </a:lvl3pPr>
            <a:lvl4pPr marL="3314700" indent="-571500">
              <a:buFont typeface="Arial" panose="020B0604020202020204" pitchFamily="34" charset="0"/>
              <a:buChar char="•"/>
              <a:defRPr/>
            </a:lvl4pPr>
            <a:lvl5pPr marL="4229100" indent="-5715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First Item</a:t>
            </a:r>
          </a:p>
          <a:p>
            <a:pPr lvl="1"/>
            <a:r>
              <a:rPr lang="en-US" dirty="0"/>
              <a:t>2nd Item</a:t>
            </a:r>
          </a:p>
          <a:p>
            <a:pPr lvl="0"/>
            <a:endParaRPr lang="en-US" dirty="0"/>
          </a:p>
        </p:txBody>
      </p:sp>
      <p:sp>
        <p:nvSpPr>
          <p:cNvPr id="166" name="Text Placeholder 11">
            <a:extLst>
              <a:ext uri="{FF2B5EF4-FFF2-40B4-BE49-F238E27FC236}">
                <a16:creationId xmlns:a16="http://schemas.microsoft.com/office/drawing/2014/main" id="{7D84A6C1-2C78-B745-9136-FE08218F8D9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394411" y="6130509"/>
            <a:ext cx="4388894" cy="2842714"/>
          </a:xfrm>
          <a:prstGeom prst="roundRect">
            <a:avLst>
              <a:gd name="adj" fmla="val 0"/>
            </a:avLst>
          </a:prstGeom>
          <a:noFill/>
          <a:effectLst/>
        </p:spPr>
        <p:txBody>
          <a:bodyPr tIns="46800"/>
          <a:lstStyle>
            <a:lvl1pPr marL="410400" indent="-338400" algn="l">
              <a:lnSpc>
                <a:spcPct val="140000"/>
              </a:lnSpc>
              <a:spcBef>
                <a:spcPts val="800"/>
              </a:spcBef>
              <a:buClr>
                <a:schemeClr val="tx1"/>
              </a:buClr>
              <a:buSzPct val="88000"/>
              <a:buFont typeface=".Hiragino Kaku Gothic Interface W3"/>
              <a:buChar char="⎪"/>
              <a:defRPr sz="2800" b="0" i="0" baseline="300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65300" indent="-1989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02000"/>
              <a:buFont typeface="System Font Regular"/>
              <a:buChar char="⁃"/>
              <a:defRPr lang="en-US" sz="2400" b="0" i="0" kern="1200" baseline="30000" dirty="0" smtClean="0">
                <a:solidFill>
                  <a:schemeClr val="tx2">
                    <a:alpha val="86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2514600" indent="-685800">
              <a:buFont typeface="Arial" panose="020B0604020202020204" pitchFamily="34" charset="0"/>
              <a:buChar char="•"/>
              <a:defRPr/>
            </a:lvl3pPr>
            <a:lvl4pPr marL="3314700" indent="-571500">
              <a:buFont typeface="Arial" panose="020B0604020202020204" pitchFamily="34" charset="0"/>
              <a:buChar char="•"/>
              <a:defRPr/>
            </a:lvl4pPr>
            <a:lvl5pPr marL="4229100" indent="-5715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First Item</a:t>
            </a:r>
          </a:p>
          <a:p>
            <a:pPr lvl="1"/>
            <a:r>
              <a:rPr lang="en-US" dirty="0"/>
              <a:t>2nd Item</a:t>
            </a:r>
          </a:p>
          <a:p>
            <a:pPr lvl="0"/>
            <a:endParaRPr lang="en-US" dirty="0"/>
          </a:p>
        </p:txBody>
      </p:sp>
      <p:sp>
        <p:nvSpPr>
          <p:cNvPr id="167" name="Text Placeholder 11">
            <a:extLst>
              <a:ext uri="{FF2B5EF4-FFF2-40B4-BE49-F238E27FC236}">
                <a16:creationId xmlns:a16="http://schemas.microsoft.com/office/drawing/2014/main" id="{0D4F5A5F-3539-D04A-9ABC-109076AB743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620047" y="1954994"/>
            <a:ext cx="4388894" cy="2970560"/>
          </a:xfrm>
          <a:prstGeom prst="roundRect">
            <a:avLst>
              <a:gd name="adj" fmla="val 0"/>
            </a:avLst>
          </a:prstGeom>
          <a:noFill/>
          <a:effectLst/>
        </p:spPr>
        <p:txBody>
          <a:bodyPr tIns="46800"/>
          <a:lstStyle>
            <a:lvl1pPr marL="410400" indent="-338400" algn="l">
              <a:lnSpc>
                <a:spcPct val="140000"/>
              </a:lnSpc>
              <a:spcBef>
                <a:spcPts val="800"/>
              </a:spcBef>
              <a:buClr>
                <a:schemeClr val="tx1"/>
              </a:buClr>
              <a:buSzPct val="88000"/>
              <a:buFont typeface=".Hiragino Kaku Gothic Interface W3"/>
              <a:buChar char="⎪"/>
              <a:defRPr sz="2800" b="0" i="0" baseline="300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65300" indent="-1989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02000"/>
              <a:buFont typeface="System Font Regular"/>
              <a:buChar char="⁃"/>
              <a:defRPr lang="en-US" sz="2400" b="0" i="0" kern="1200" baseline="30000" dirty="0" smtClean="0">
                <a:solidFill>
                  <a:schemeClr val="tx2">
                    <a:alpha val="86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2514600" indent="-685800">
              <a:buFont typeface="Arial" panose="020B0604020202020204" pitchFamily="34" charset="0"/>
              <a:buChar char="•"/>
              <a:defRPr/>
            </a:lvl3pPr>
            <a:lvl4pPr marL="3314700" indent="-571500">
              <a:buFont typeface="Arial" panose="020B0604020202020204" pitchFamily="34" charset="0"/>
              <a:buChar char="•"/>
              <a:defRPr/>
            </a:lvl4pPr>
            <a:lvl5pPr marL="4229100" indent="-5715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First Item</a:t>
            </a:r>
          </a:p>
          <a:p>
            <a:pPr lvl="1"/>
            <a:r>
              <a:rPr lang="en-US" dirty="0"/>
              <a:t>2nd Item</a:t>
            </a:r>
          </a:p>
          <a:p>
            <a:pPr lvl="0"/>
            <a:endParaRPr lang="en-US" dirty="0"/>
          </a:p>
        </p:txBody>
      </p:sp>
      <p:sp>
        <p:nvSpPr>
          <p:cNvPr id="63" name="Freeform 62">
            <a:extLst>
              <a:ext uri="{FF2B5EF4-FFF2-40B4-BE49-F238E27FC236}">
                <a16:creationId xmlns:a16="http://schemas.microsoft.com/office/drawing/2014/main" id="{CD3F6DF9-7D25-B144-BC7B-BD5186654E66}"/>
              </a:ext>
            </a:extLst>
          </p:cNvPr>
          <p:cNvSpPr/>
          <p:nvPr/>
        </p:nvSpPr>
        <p:spPr>
          <a:xfrm>
            <a:off x="18266384" y="1057552"/>
            <a:ext cx="501840" cy="501836"/>
          </a:xfrm>
          <a:custGeom>
            <a:avLst/>
            <a:gdLst>
              <a:gd name="connsiteX0" fmla="*/ 162684 w 436183"/>
              <a:gd name="connsiteY0" fmla="*/ 113444 h 436178"/>
              <a:gd name="connsiteX1" fmla="*/ 107289 w 436183"/>
              <a:gd name="connsiteY1" fmla="*/ 136389 h 436178"/>
              <a:gd name="connsiteX2" fmla="*/ 107289 w 436183"/>
              <a:gd name="connsiteY2" fmla="*/ 247178 h 436178"/>
              <a:gd name="connsiteX3" fmla="*/ 218079 w 436183"/>
              <a:gd name="connsiteY3" fmla="*/ 343832 h 436178"/>
              <a:gd name="connsiteX4" fmla="*/ 218104 w 436183"/>
              <a:gd name="connsiteY4" fmla="*/ 343832 h 436178"/>
              <a:gd name="connsiteX5" fmla="*/ 328893 w 436183"/>
              <a:gd name="connsiteY5" fmla="*/ 247178 h 436178"/>
              <a:gd name="connsiteX6" fmla="*/ 328893 w 436183"/>
              <a:gd name="connsiteY6" fmla="*/ 136389 h 436178"/>
              <a:gd name="connsiteX7" fmla="*/ 218104 w 436183"/>
              <a:gd name="connsiteY7" fmla="*/ 136389 h 436178"/>
              <a:gd name="connsiteX8" fmla="*/ 218079 w 436183"/>
              <a:gd name="connsiteY8" fmla="*/ 136389 h 436178"/>
              <a:gd name="connsiteX9" fmla="*/ 162684 w 436183"/>
              <a:gd name="connsiteY9" fmla="*/ 113444 h 436178"/>
              <a:gd name="connsiteX10" fmla="*/ 218088 w 436183"/>
              <a:gd name="connsiteY10" fmla="*/ 0 h 436178"/>
              <a:gd name="connsiteX11" fmla="*/ 436183 w 436183"/>
              <a:gd name="connsiteY11" fmla="*/ 218094 h 436178"/>
              <a:gd name="connsiteX12" fmla="*/ 218088 w 436183"/>
              <a:gd name="connsiteY12" fmla="*/ 436178 h 436178"/>
              <a:gd name="connsiteX13" fmla="*/ 0 w 436183"/>
              <a:gd name="connsiteY13" fmla="*/ 218094 h 436178"/>
              <a:gd name="connsiteX14" fmla="*/ 218088 w 436183"/>
              <a:gd name="connsiteY14" fmla="*/ 0 h 436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36183" h="436178">
                <a:moveTo>
                  <a:pt x="162684" y="113444"/>
                </a:moveTo>
                <a:cubicBezTo>
                  <a:pt x="142635" y="113444"/>
                  <a:pt x="122586" y="121093"/>
                  <a:pt x="107289" y="136389"/>
                </a:cubicBezTo>
                <a:cubicBezTo>
                  <a:pt x="76695" y="166982"/>
                  <a:pt x="81107" y="212734"/>
                  <a:pt x="107289" y="247178"/>
                </a:cubicBezTo>
                <a:cubicBezTo>
                  <a:pt x="135018" y="283653"/>
                  <a:pt x="185645" y="343832"/>
                  <a:pt x="218079" y="343832"/>
                </a:cubicBezTo>
                <a:lnTo>
                  <a:pt x="218104" y="343832"/>
                </a:lnTo>
                <a:cubicBezTo>
                  <a:pt x="250540" y="343832"/>
                  <a:pt x="301165" y="283653"/>
                  <a:pt x="328893" y="247178"/>
                </a:cubicBezTo>
                <a:cubicBezTo>
                  <a:pt x="355077" y="212735"/>
                  <a:pt x="359486" y="166983"/>
                  <a:pt x="328893" y="136389"/>
                </a:cubicBezTo>
                <a:cubicBezTo>
                  <a:pt x="298300" y="105796"/>
                  <a:pt x="248697" y="105796"/>
                  <a:pt x="218104" y="136389"/>
                </a:cubicBezTo>
                <a:lnTo>
                  <a:pt x="218079" y="136389"/>
                </a:lnTo>
                <a:cubicBezTo>
                  <a:pt x="202782" y="121093"/>
                  <a:pt x="182733" y="113444"/>
                  <a:pt x="162684" y="113444"/>
                </a:cubicBezTo>
                <a:close/>
                <a:moveTo>
                  <a:pt x="218088" y="0"/>
                </a:moveTo>
                <a:cubicBezTo>
                  <a:pt x="338539" y="0"/>
                  <a:pt x="436183" y="97636"/>
                  <a:pt x="436183" y="218094"/>
                </a:cubicBezTo>
                <a:cubicBezTo>
                  <a:pt x="436183" y="338535"/>
                  <a:pt x="338539" y="436178"/>
                  <a:pt x="218088" y="436178"/>
                </a:cubicBezTo>
                <a:cubicBezTo>
                  <a:pt x="97643" y="436178"/>
                  <a:pt x="0" y="338535"/>
                  <a:pt x="0" y="218094"/>
                </a:cubicBezTo>
                <a:cubicBezTo>
                  <a:pt x="0" y="97635"/>
                  <a:pt x="97643" y="0"/>
                  <a:pt x="218088" y="0"/>
                </a:cubicBezTo>
                <a:close/>
              </a:path>
            </a:pathLst>
          </a:custGeom>
          <a:solidFill>
            <a:schemeClr val="tx2"/>
          </a:solidFill>
          <a:ln w="86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2800"/>
          </a:p>
        </p:txBody>
      </p:sp>
      <p:grpSp>
        <p:nvGrpSpPr>
          <p:cNvPr id="29" name="Graphic 26">
            <a:extLst>
              <a:ext uri="{FF2B5EF4-FFF2-40B4-BE49-F238E27FC236}">
                <a16:creationId xmlns:a16="http://schemas.microsoft.com/office/drawing/2014/main" id="{3E30F3FD-A2F0-DB45-ABA8-38869230826B}"/>
              </a:ext>
            </a:extLst>
          </p:cNvPr>
          <p:cNvGrpSpPr/>
          <p:nvPr/>
        </p:nvGrpSpPr>
        <p:grpSpPr>
          <a:xfrm>
            <a:off x="13679302" y="1065484"/>
            <a:ext cx="469756" cy="469756"/>
            <a:chOff x="6461229" y="752737"/>
            <a:chExt cx="234878" cy="234878"/>
          </a:xfrm>
          <a:solidFill>
            <a:schemeClr val="tx2"/>
          </a:solidFill>
        </p:grpSpPr>
        <p:grpSp>
          <p:nvGrpSpPr>
            <p:cNvPr id="30" name="Graphic 26">
              <a:extLst>
                <a:ext uri="{FF2B5EF4-FFF2-40B4-BE49-F238E27FC236}">
                  <a16:creationId xmlns:a16="http://schemas.microsoft.com/office/drawing/2014/main" id="{3E30F3FD-A2F0-DB45-ABA8-38869230826B}"/>
                </a:ext>
              </a:extLst>
            </p:cNvPr>
            <p:cNvGrpSpPr/>
            <p:nvPr/>
          </p:nvGrpSpPr>
          <p:grpSpPr>
            <a:xfrm>
              <a:off x="6461229" y="767490"/>
              <a:ext cx="236578" cy="207066"/>
              <a:chOff x="6461229" y="767490"/>
              <a:chExt cx="236578" cy="207066"/>
            </a:xfrm>
            <a:grpFill/>
          </p:grpSpPr>
          <p:sp>
            <p:nvSpPr>
              <p:cNvPr id="31" name="Freeform 30">
                <a:extLst>
                  <a:ext uri="{FF2B5EF4-FFF2-40B4-BE49-F238E27FC236}">
                    <a16:creationId xmlns:a16="http://schemas.microsoft.com/office/drawing/2014/main" id="{71928005-3181-4242-BF9E-293AC6938361}"/>
                  </a:ext>
                </a:extLst>
              </p:cNvPr>
              <p:cNvSpPr/>
              <p:nvPr/>
            </p:nvSpPr>
            <p:spPr>
              <a:xfrm>
                <a:off x="6462468" y="837084"/>
                <a:ext cx="103937" cy="129030"/>
              </a:xfrm>
              <a:custGeom>
                <a:avLst/>
                <a:gdLst>
                  <a:gd name="connsiteX0" fmla="*/ 0 w 103937"/>
                  <a:gd name="connsiteY0" fmla="*/ 0 h 129030"/>
                  <a:gd name="connsiteX1" fmla="*/ 103938 w 103937"/>
                  <a:gd name="connsiteY1" fmla="*/ 129031 h 129030"/>
                  <a:gd name="connsiteX2" fmla="*/ 56793 w 103937"/>
                  <a:gd name="connsiteY2" fmla="*/ 0 h 1290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3937" h="129030">
                    <a:moveTo>
                      <a:pt x="0" y="0"/>
                    </a:moveTo>
                    <a:lnTo>
                      <a:pt x="103938" y="129031"/>
                    </a:lnTo>
                    <a:lnTo>
                      <a:pt x="56793" y="0"/>
                    </a:lnTo>
                    <a:close/>
                  </a:path>
                </a:pathLst>
              </a:custGeom>
              <a:grpFill/>
              <a:ln w="42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800"/>
              </a:p>
            </p:txBody>
          </p:sp>
          <p:sp>
            <p:nvSpPr>
              <p:cNvPr id="32" name="Freeform 31">
                <a:extLst>
                  <a:ext uri="{FF2B5EF4-FFF2-40B4-BE49-F238E27FC236}">
                    <a16:creationId xmlns:a16="http://schemas.microsoft.com/office/drawing/2014/main" id="{5CBAC7D3-E221-8E4D-8CBF-4BC4CEC7D7DC}"/>
                  </a:ext>
                </a:extLst>
              </p:cNvPr>
              <p:cNvSpPr/>
              <p:nvPr/>
            </p:nvSpPr>
            <p:spPr>
              <a:xfrm>
                <a:off x="6528525" y="837084"/>
                <a:ext cx="101445" cy="137473"/>
              </a:xfrm>
              <a:custGeom>
                <a:avLst/>
                <a:gdLst>
                  <a:gd name="connsiteX0" fmla="*/ 0 w 101445"/>
                  <a:gd name="connsiteY0" fmla="*/ 0 h 137473"/>
                  <a:gd name="connsiteX1" fmla="*/ 50229 w 101445"/>
                  <a:gd name="connsiteY1" fmla="*/ 137473 h 137473"/>
                  <a:gd name="connsiteX2" fmla="*/ 101446 w 101445"/>
                  <a:gd name="connsiteY2" fmla="*/ 0 h 1374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1445" h="137473">
                    <a:moveTo>
                      <a:pt x="0" y="0"/>
                    </a:moveTo>
                    <a:lnTo>
                      <a:pt x="50229" y="137473"/>
                    </a:lnTo>
                    <a:lnTo>
                      <a:pt x="101446" y="0"/>
                    </a:lnTo>
                    <a:close/>
                  </a:path>
                </a:pathLst>
              </a:custGeom>
              <a:grpFill/>
              <a:ln w="42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800"/>
              </a:p>
            </p:txBody>
          </p:sp>
          <p:sp>
            <p:nvSpPr>
              <p:cNvPr id="33" name="Freeform 32">
                <a:extLst>
                  <a:ext uri="{FF2B5EF4-FFF2-40B4-BE49-F238E27FC236}">
                    <a16:creationId xmlns:a16="http://schemas.microsoft.com/office/drawing/2014/main" id="{F9BF15EA-28CD-9249-877A-40B0C2E5FFAD}"/>
                  </a:ext>
                </a:extLst>
              </p:cNvPr>
              <p:cNvSpPr/>
              <p:nvPr/>
            </p:nvSpPr>
            <p:spPr>
              <a:xfrm>
                <a:off x="6589946" y="837084"/>
                <a:ext cx="106617" cy="132362"/>
              </a:xfrm>
              <a:custGeom>
                <a:avLst/>
                <a:gdLst>
                  <a:gd name="connsiteX0" fmla="*/ 0 w 106617"/>
                  <a:gd name="connsiteY0" fmla="*/ 132362 h 132362"/>
                  <a:gd name="connsiteX1" fmla="*/ 106617 w 106617"/>
                  <a:gd name="connsiteY1" fmla="*/ 0 h 132362"/>
                  <a:gd name="connsiteX2" fmla="*/ 49307 w 106617"/>
                  <a:gd name="connsiteY2" fmla="*/ 0 h 1323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6617" h="132362">
                    <a:moveTo>
                      <a:pt x="0" y="132362"/>
                    </a:moveTo>
                    <a:lnTo>
                      <a:pt x="106617" y="0"/>
                    </a:lnTo>
                    <a:lnTo>
                      <a:pt x="49307" y="0"/>
                    </a:lnTo>
                    <a:close/>
                  </a:path>
                </a:pathLst>
              </a:custGeom>
              <a:grpFill/>
              <a:ln w="42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800"/>
              </a:p>
            </p:txBody>
          </p:sp>
          <p:sp>
            <p:nvSpPr>
              <p:cNvPr id="34" name="Freeform 33">
                <a:extLst>
                  <a:ext uri="{FF2B5EF4-FFF2-40B4-BE49-F238E27FC236}">
                    <a16:creationId xmlns:a16="http://schemas.microsoft.com/office/drawing/2014/main" id="{27B321DE-0DB4-EE4B-B9B9-B4832C574335}"/>
                  </a:ext>
                </a:extLst>
              </p:cNvPr>
              <p:cNvSpPr/>
              <p:nvPr/>
            </p:nvSpPr>
            <p:spPr>
              <a:xfrm>
                <a:off x="6588659" y="767490"/>
                <a:ext cx="67236" cy="56740"/>
              </a:xfrm>
              <a:custGeom>
                <a:avLst/>
                <a:gdLst>
                  <a:gd name="connsiteX0" fmla="*/ 67236 w 67236"/>
                  <a:gd name="connsiteY0" fmla="*/ 0 h 56740"/>
                  <a:gd name="connsiteX1" fmla="*/ 0 w 67236"/>
                  <a:gd name="connsiteY1" fmla="*/ 0 h 56740"/>
                  <a:gd name="connsiteX2" fmla="*/ 46101 w 67236"/>
                  <a:gd name="connsiteY2" fmla="*/ 56740 h 56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7236" h="56740">
                    <a:moveTo>
                      <a:pt x="67236" y="0"/>
                    </a:moveTo>
                    <a:lnTo>
                      <a:pt x="0" y="0"/>
                    </a:lnTo>
                    <a:lnTo>
                      <a:pt x="46101" y="56740"/>
                    </a:lnTo>
                    <a:close/>
                  </a:path>
                </a:pathLst>
              </a:custGeom>
              <a:grpFill/>
              <a:ln w="42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800"/>
              </a:p>
            </p:txBody>
          </p:sp>
          <p:sp>
            <p:nvSpPr>
              <p:cNvPr id="35" name="Freeform 34">
                <a:extLst>
                  <a:ext uri="{FF2B5EF4-FFF2-40B4-BE49-F238E27FC236}">
                    <a16:creationId xmlns:a16="http://schemas.microsoft.com/office/drawing/2014/main" id="{061EA518-AD41-C04B-A982-DBD174B76CC2}"/>
                  </a:ext>
                </a:extLst>
              </p:cNvPr>
              <p:cNvSpPr/>
              <p:nvPr/>
            </p:nvSpPr>
            <p:spPr>
              <a:xfrm>
                <a:off x="6532114" y="770044"/>
                <a:ext cx="94808" cy="58341"/>
              </a:xfrm>
              <a:custGeom>
                <a:avLst/>
                <a:gdLst>
                  <a:gd name="connsiteX0" fmla="*/ 94808 w 94808"/>
                  <a:gd name="connsiteY0" fmla="*/ 58341 h 58341"/>
                  <a:gd name="connsiteX1" fmla="*/ 47402 w 94808"/>
                  <a:gd name="connsiteY1" fmla="*/ 0 h 58341"/>
                  <a:gd name="connsiteX2" fmla="*/ 0 w 94808"/>
                  <a:gd name="connsiteY2" fmla="*/ 58341 h 58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4808" h="58341">
                    <a:moveTo>
                      <a:pt x="94808" y="58341"/>
                    </a:moveTo>
                    <a:lnTo>
                      <a:pt x="47402" y="0"/>
                    </a:lnTo>
                    <a:lnTo>
                      <a:pt x="0" y="58341"/>
                    </a:lnTo>
                    <a:close/>
                  </a:path>
                </a:pathLst>
              </a:custGeom>
              <a:grpFill/>
              <a:ln w="42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800"/>
              </a:p>
            </p:txBody>
          </p:sp>
          <p:sp>
            <p:nvSpPr>
              <p:cNvPr id="36" name="Freeform 35">
                <a:extLst>
                  <a:ext uri="{FF2B5EF4-FFF2-40B4-BE49-F238E27FC236}">
                    <a16:creationId xmlns:a16="http://schemas.microsoft.com/office/drawing/2014/main" id="{DFFDF505-5634-F049-AE25-39FB13D15519}"/>
                  </a:ext>
                </a:extLst>
              </p:cNvPr>
              <p:cNvSpPr/>
              <p:nvPr/>
            </p:nvSpPr>
            <p:spPr>
              <a:xfrm>
                <a:off x="6503093" y="767490"/>
                <a:ext cx="67283" cy="57123"/>
              </a:xfrm>
              <a:custGeom>
                <a:avLst/>
                <a:gdLst>
                  <a:gd name="connsiteX0" fmla="*/ 67284 w 67283"/>
                  <a:gd name="connsiteY0" fmla="*/ 0 h 57123"/>
                  <a:gd name="connsiteX1" fmla="*/ 0 w 67283"/>
                  <a:gd name="connsiteY1" fmla="*/ 0 h 57123"/>
                  <a:gd name="connsiteX2" fmla="*/ 20874 w 67283"/>
                  <a:gd name="connsiteY2" fmla="*/ 57123 h 571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7283" h="57123">
                    <a:moveTo>
                      <a:pt x="67284" y="0"/>
                    </a:moveTo>
                    <a:lnTo>
                      <a:pt x="0" y="0"/>
                    </a:lnTo>
                    <a:lnTo>
                      <a:pt x="20874" y="57123"/>
                    </a:lnTo>
                    <a:close/>
                  </a:path>
                </a:pathLst>
              </a:custGeom>
              <a:grpFill/>
              <a:ln w="42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800"/>
              </a:p>
            </p:txBody>
          </p:sp>
          <p:sp>
            <p:nvSpPr>
              <p:cNvPr id="37" name="Freeform 36">
                <a:extLst>
                  <a:ext uri="{FF2B5EF4-FFF2-40B4-BE49-F238E27FC236}">
                    <a16:creationId xmlns:a16="http://schemas.microsoft.com/office/drawing/2014/main" id="{429F35B4-1EDB-DC40-89E2-5A3139DA06FA}"/>
                  </a:ext>
                </a:extLst>
              </p:cNvPr>
              <p:cNvSpPr/>
              <p:nvPr/>
            </p:nvSpPr>
            <p:spPr>
              <a:xfrm>
                <a:off x="6461229" y="772997"/>
                <a:ext cx="54852" cy="55387"/>
              </a:xfrm>
              <a:custGeom>
                <a:avLst/>
                <a:gdLst>
                  <a:gd name="connsiteX0" fmla="*/ 34618 w 54852"/>
                  <a:gd name="connsiteY0" fmla="*/ 0 h 55387"/>
                  <a:gd name="connsiteX1" fmla="*/ 0 w 54852"/>
                  <a:gd name="connsiteY1" fmla="*/ 55388 h 55387"/>
                  <a:gd name="connsiteX2" fmla="*/ 54853 w 54852"/>
                  <a:gd name="connsiteY2" fmla="*/ 55388 h 55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4852" h="55387">
                    <a:moveTo>
                      <a:pt x="34618" y="0"/>
                    </a:moveTo>
                    <a:lnTo>
                      <a:pt x="0" y="55388"/>
                    </a:lnTo>
                    <a:lnTo>
                      <a:pt x="54853" y="55388"/>
                    </a:lnTo>
                    <a:close/>
                  </a:path>
                </a:pathLst>
              </a:custGeom>
              <a:grpFill/>
              <a:ln w="42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800"/>
              </a:p>
            </p:txBody>
          </p:sp>
          <p:sp>
            <p:nvSpPr>
              <p:cNvPr id="38" name="Freeform 37">
                <a:extLst>
                  <a:ext uri="{FF2B5EF4-FFF2-40B4-BE49-F238E27FC236}">
                    <a16:creationId xmlns:a16="http://schemas.microsoft.com/office/drawing/2014/main" id="{E51F816D-6F6F-F04D-BD77-0EDD82977A54}"/>
                  </a:ext>
                </a:extLst>
              </p:cNvPr>
              <p:cNvSpPr/>
              <p:nvPr/>
            </p:nvSpPr>
            <p:spPr>
              <a:xfrm>
                <a:off x="6642493" y="772940"/>
                <a:ext cx="55313" cy="55444"/>
              </a:xfrm>
              <a:custGeom>
                <a:avLst/>
                <a:gdLst>
                  <a:gd name="connsiteX0" fmla="*/ 55314 w 55313"/>
                  <a:gd name="connsiteY0" fmla="*/ 55444 h 55444"/>
                  <a:gd name="connsiteX1" fmla="*/ 20661 w 55313"/>
                  <a:gd name="connsiteY1" fmla="*/ 0 h 55444"/>
                  <a:gd name="connsiteX2" fmla="*/ 0 w 55313"/>
                  <a:gd name="connsiteY2" fmla="*/ 55444 h 554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5313" h="55444">
                    <a:moveTo>
                      <a:pt x="55314" y="55444"/>
                    </a:moveTo>
                    <a:lnTo>
                      <a:pt x="20661" y="0"/>
                    </a:lnTo>
                    <a:lnTo>
                      <a:pt x="0" y="55444"/>
                    </a:lnTo>
                    <a:close/>
                  </a:path>
                </a:pathLst>
              </a:custGeom>
              <a:grpFill/>
              <a:ln w="42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800"/>
              </a:p>
            </p:txBody>
          </p:sp>
        </p:grpSp>
      </p:grpSp>
      <p:pic>
        <p:nvPicPr>
          <p:cNvPr id="41" name="Graphic 40">
            <a:extLst>
              <a:ext uri="{FF2B5EF4-FFF2-40B4-BE49-F238E27FC236}">
                <a16:creationId xmlns:a16="http://schemas.microsoft.com/office/drawing/2014/main" id="{40B9C9DA-045B-1748-A1A4-C96053FA70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104467" y="1076165"/>
            <a:ext cx="431606" cy="431606"/>
          </a:xfrm>
          <a:prstGeom prst="rect">
            <a:avLst/>
          </a:prstGeom>
        </p:spPr>
      </p:pic>
      <p:grpSp>
        <p:nvGrpSpPr>
          <p:cNvPr id="44" name="Graphic 42">
            <a:extLst>
              <a:ext uri="{FF2B5EF4-FFF2-40B4-BE49-F238E27FC236}">
                <a16:creationId xmlns:a16="http://schemas.microsoft.com/office/drawing/2014/main" id="{FBEBF740-2FE6-5C4C-94E1-79B2E44B9534}"/>
              </a:ext>
            </a:extLst>
          </p:cNvPr>
          <p:cNvGrpSpPr/>
          <p:nvPr/>
        </p:nvGrpSpPr>
        <p:grpSpPr>
          <a:xfrm flipV="1">
            <a:off x="4493087" y="1076241"/>
            <a:ext cx="431602" cy="431602"/>
            <a:chOff x="2246163" y="770535"/>
            <a:chExt cx="216181" cy="216181"/>
          </a:xfrm>
          <a:solidFill>
            <a:schemeClr val="tx2"/>
          </a:solidFill>
        </p:grpSpPr>
        <p:sp>
          <p:nvSpPr>
            <p:cNvPr id="45" name="Freeform 44">
              <a:extLst>
                <a:ext uri="{FF2B5EF4-FFF2-40B4-BE49-F238E27FC236}">
                  <a16:creationId xmlns:a16="http://schemas.microsoft.com/office/drawing/2014/main" id="{B91EA078-F1D8-2742-A9C9-595E8C737161}"/>
                </a:ext>
              </a:extLst>
            </p:cNvPr>
            <p:cNvSpPr/>
            <p:nvPr/>
          </p:nvSpPr>
          <p:spPr>
            <a:xfrm>
              <a:off x="2246179" y="840039"/>
              <a:ext cx="136119" cy="146715"/>
            </a:xfrm>
            <a:custGeom>
              <a:avLst/>
              <a:gdLst>
                <a:gd name="connsiteX0" fmla="*/ 131910 w 136119"/>
                <a:gd name="connsiteY0" fmla="*/ 14773 h 146715"/>
                <a:gd name="connsiteX1" fmla="*/ 123443 w 136119"/>
                <a:gd name="connsiteY1" fmla="*/ 7963 h 146715"/>
                <a:gd name="connsiteX2" fmla="*/ 96240 w 136119"/>
                <a:gd name="connsiteY2" fmla="*/ 0 h 146715"/>
                <a:gd name="connsiteX3" fmla="*/ 60570 w 136119"/>
                <a:gd name="connsiteY3" fmla="*/ 14773 h 146715"/>
                <a:gd name="connsiteX4" fmla="*/ 14740 w 136119"/>
                <a:gd name="connsiteY4" fmla="*/ 60639 h 146715"/>
                <a:gd name="connsiteX5" fmla="*/ 0 w 136119"/>
                <a:gd name="connsiteY5" fmla="*/ 96240 h 146715"/>
                <a:gd name="connsiteX6" fmla="*/ 50410 w 136119"/>
                <a:gd name="connsiteY6" fmla="*/ 146715 h 146715"/>
                <a:gd name="connsiteX7" fmla="*/ 86044 w 136119"/>
                <a:gd name="connsiteY7" fmla="*/ 132014 h 146715"/>
                <a:gd name="connsiteX8" fmla="*/ 123876 w 136119"/>
                <a:gd name="connsiteY8" fmla="*/ 94183 h 146715"/>
                <a:gd name="connsiteX9" fmla="*/ 124941 w 136119"/>
                <a:gd name="connsiteY9" fmla="*/ 91604 h 146715"/>
                <a:gd name="connsiteX10" fmla="*/ 121317 w 136119"/>
                <a:gd name="connsiteY10" fmla="*/ 88022 h 146715"/>
                <a:gd name="connsiteX11" fmla="*/ 119876 w 136119"/>
                <a:gd name="connsiteY11" fmla="*/ 88022 h 146715"/>
                <a:gd name="connsiteX12" fmla="*/ 96817 w 136119"/>
                <a:gd name="connsiteY12" fmla="*/ 83554 h 146715"/>
                <a:gd name="connsiteX13" fmla="*/ 92890 w 136119"/>
                <a:gd name="connsiteY13" fmla="*/ 84347 h 146715"/>
                <a:gd name="connsiteX14" fmla="*/ 65687 w 136119"/>
                <a:gd name="connsiteY14" fmla="*/ 111585 h 146715"/>
                <a:gd name="connsiteX15" fmla="*/ 35097 w 136119"/>
                <a:gd name="connsiteY15" fmla="*/ 111585 h 146715"/>
                <a:gd name="connsiteX16" fmla="*/ 35097 w 136119"/>
                <a:gd name="connsiteY16" fmla="*/ 80996 h 146715"/>
                <a:gd name="connsiteX17" fmla="*/ 81108 w 136119"/>
                <a:gd name="connsiteY17" fmla="*/ 35021 h 146715"/>
                <a:gd name="connsiteX18" fmla="*/ 111662 w 136119"/>
                <a:gd name="connsiteY18" fmla="*/ 35021 h 146715"/>
                <a:gd name="connsiteX19" fmla="*/ 131911 w 136119"/>
                <a:gd name="connsiteY19" fmla="*/ 35021 h 146715"/>
                <a:gd name="connsiteX20" fmla="*/ 136090 w 136119"/>
                <a:gd name="connsiteY20" fmla="*/ 25870 h 146715"/>
                <a:gd name="connsiteX21" fmla="*/ 131910 w 136119"/>
                <a:gd name="connsiteY21" fmla="*/ 14773 h 146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36119" h="146715">
                  <a:moveTo>
                    <a:pt x="131910" y="14773"/>
                  </a:moveTo>
                  <a:cubicBezTo>
                    <a:pt x="129349" y="12196"/>
                    <a:pt x="126509" y="9912"/>
                    <a:pt x="123443" y="7963"/>
                  </a:cubicBezTo>
                  <a:cubicBezTo>
                    <a:pt x="115323" y="2763"/>
                    <a:pt x="105883" y="0"/>
                    <a:pt x="96240" y="0"/>
                  </a:cubicBezTo>
                  <a:cubicBezTo>
                    <a:pt x="82857" y="-25"/>
                    <a:pt x="70017" y="5293"/>
                    <a:pt x="60570" y="14773"/>
                  </a:cubicBezTo>
                  <a:lnTo>
                    <a:pt x="14740" y="60639"/>
                  </a:lnTo>
                  <a:cubicBezTo>
                    <a:pt x="5309" y="70088"/>
                    <a:pt x="8" y="82890"/>
                    <a:pt x="0" y="96240"/>
                  </a:cubicBezTo>
                  <a:cubicBezTo>
                    <a:pt x="-18" y="124099"/>
                    <a:pt x="22551" y="146697"/>
                    <a:pt x="50410" y="146715"/>
                  </a:cubicBezTo>
                  <a:cubicBezTo>
                    <a:pt x="63773" y="146761"/>
                    <a:pt x="76600" y="141469"/>
                    <a:pt x="86044" y="132014"/>
                  </a:cubicBezTo>
                  <a:lnTo>
                    <a:pt x="123876" y="94183"/>
                  </a:lnTo>
                  <a:cubicBezTo>
                    <a:pt x="124563" y="93501"/>
                    <a:pt x="124947" y="92572"/>
                    <a:pt x="124941" y="91604"/>
                  </a:cubicBezTo>
                  <a:cubicBezTo>
                    <a:pt x="124930" y="89614"/>
                    <a:pt x="123307" y="88010"/>
                    <a:pt x="121317" y="88022"/>
                  </a:cubicBezTo>
                  <a:lnTo>
                    <a:pt x="119876" y="88022"/>
                  </a:lnTo>
                  <a:cubicBezTo>
                    <a:pt x="111972" y="88050"/>
                    <a:pt x="104138" y="86532"/>
                    <a:pt x="96817" y="83554"/>
                  </a:cubicBezTo>
                  <a:cubicBezTo>
                    <a:pt x="95468" y="82999"/>
                    <a:pt x="93918" y="83312"/>
                    <a:pt x="92890" y="84347"/>
                  </a:cubicBezTo>
                  <a:lnTo>
                    <a:pt x="65687" y="111585"/>
                  </a:lnTo>
                  <a:cubicBezTo>
                    <a:pt x="57240" y="120032"/>
                    <a:pt x="43544" y="120032"/>
                    <a:pt x="35097" y="111585"/>
                  </a:cubicBezTo>
                  <a:cubicBezTo>
                    <a:pt x="26650" y="103138"/>
                    <a:pt x="26650" y="89443"/>
                    <a:pt x="35097" y="80996"/>
                  </a:cubicBezTo>
                  <a:lnTo>
                    <a:pt x="81108" y="35021"/>
                  </a:lnTo>
                  <a:cubicBezTo>
                    <a:pt x="89548" y="26592"/>
                    <a:pt x="103221" y="26592"/>
                    <a:pt x="111662" y="35021"/>
                  </a:cubicBezTo>
                  <a:cubicBezTo>
                    <a:pt x="117350" y="40375"/>
                    <a:pt x="126223" y="40375"/>
                    <a:pt x="131911" y="35021"/>
                  </a:cubicBezTo>
                  <a:cubicBezTo>
                    <a:pt x="134358" y="32572"/>
                    <a:pt x="135841" y="29323"/>
                    <a:pt x="136090" y="25870"/>
                  </a:cubicBezTo>
                  <a:cubicBezTo>
                    <a:pt x="136353" y="21742"/>
                    <a:pt x="134831" y="17700"/>
                    <a:pt x="131910" y="14773"/>
                  </a:cubicBezTo>
                  <a:close/>
                </a:path>
              </a:pathLst>
            </a:custGeom>
            <a:grpFill/>
            <a:ln w="4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800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34678519-06B3-FB4D-893B-475C21060D5A}"/>
                </a:ext>
              </a:extLst>
            </p:cNvPr>
            <p:cNvSpPr/>
            <p:nvPr/>
          </p:nvSpPr>
          <p:spPr>
            <a:xfrm>
              <a:off x="2326175" y="770535"/>
              <a:ext cx="136190" cy="146717"/>
            </a:xfrm>
            <a:custGeom>
              <a:avLst/>
              <a:gdLst>
                <a:gd name="connsiteX0" fmla="*/ 121416 w 136190"/>
                <a:gd name="connsiteY0" fmla="*/ 14775 h 146717"/>
                <a:gd name="connsiteX1" fmla="*/ 50076 w 136190"/>
                <a:gd name="connsiteY1" fmla="*/ 14775 h 146717"/>
                <a:gd name="connsiteX2" fmla="*/ 12280 w 136190"/>
                <a:gd name="connsiteY2" fmla="*/ 52534 h 146717"/>
                <a:gd name="connsiteX3" fmla="*/ 11524 w 136190"/>
                <a:gd name="connsiteY3" fmla="*/ 56498 h 146717"/>
                <a:gd name="connsiteX4" fmla="*/ 14910 w 136190"/>
                <a:gd name="connsiteY4" fmla="*/ 58696 h 146717"/>
                <a:gd name="connsiteX5" fmla="*/ 16243 w 136190"/>
                <a:gd name="connsiteY5" fmla="*/ 58696 h 146717"/>
                <a:gd name="connsiteX6" fmla="*/ 39267 w 136190"/>
                <a:gd name="connsiteY6" fmla="*/ 63199 h 146717"/>
                <a:gd name="connsiteX7" fmla="*/ 43194 w 136190"/>
                <a:gd name="connsiteY7" fmla="*/ 62407 h 146717"/>
                <a:gd name="connsiteX8" fmla="*/ 70324 w 136190"/>
                <a:gd name="connsiteY8" fmla="*/ 35312 h 146717"/>
                <a:gd name="connsiteX9" fmla="*/ 100914 w 136190"/>
                <a:gd name="connsiteY9" fmla="*/ 35312 h 146717"/>
                <a:gd name="connsiteX10" fmla="*/ 100914 w 136190"/>
                <a:gd name="connsiteY10" fmla="*/ 65902 h 146717"/>
                <a:gd name="connsiteX11" fmla="*/ 67118 w 136190"/>
                <a:gd name="connsiteY11" fmla="*/ 99662 h 146717"/>
                <a:gd name="connsiteX12" fmla="*/ 66829 w 136190"/>
                <a:gd name="connsiteY12" fmla="*/ 99986 h 146717"/>
                <a:gd name="connsiteX13" fmla="*/ 55011 w 136190"/>
                <a:gd name="connsiteY13" fmla="*/ 111732 h 146717"/>
                <a:gd name="connsiteX14" fmla="*/ 24458 w 136190"/>
                <a:gd name="connsiteY14" fmla="*/ 111732 h 146717"/>
                <a:gd name="connsiteX15" fmla="*/ 4209 w 136190"/>
                <a:gd name="connsiteY15" fmla="*/ 111732 h 146717"/>
                <a:gd name="connsiteX16" fmla="*/ 29 w 136190"/>
                <a:gd name="connsiteY16" fmla="*/ 120956 h 146717"/>
                <a:gd name="connsiteX17" fmla="*/ 4209 w 136190"/>
                <a:gd name="connsiteY17" fmla="*/ 132053 h 146717"/>
                <a:gd name="connsiteX18" fmla="*/ 18621 w 136190"/>
                <a:gd name="connsiteY18" fmla="*/ 142141 h 146717"/>
                <a:gd name="connsiteX19" fmla="*/ 20891 w 136190"/>
                <a:gd name="connsiteY19" fmla="*/ 143114 h 146717"/>
                <a:gd name="connsiteX20" fmla="*/ 23197 w 136190"/>
                <a:gd name="connsiteY20" fmla="*/ 143979 h 146717"/>
                <a:gd name="connsiteX21" fmla="*/ 25502 w 136190"/>
                <a:gd name="connsiteY21" fmla="*/ 144736 h 146717"/>
                <a:gd name="connsiteX22" fmla="*/ 27628 w 136190"/>
                <a:gd name="connsiteY22" fmla="*/ 145312 h 146717"/>
                <a:gd name="connsiteX23" fmla="*/ 31988 w 136190"/>
                <a:gd name="connsiteY23" fmla="*/ 146213 h 146717"/>
                <a:gd name="connsiteX24" fmla="*/ 37356 w 136190"/>
                <a:gd name="connsiteY24" fmla="*/ 146717 h 146717"/>
                <a:gd name="connsiteX25" fmla="*/ 39878 w 136190"/>
                <a:gd name="connsiteY25" fmla="*/ 146717 h 146717"/>
                <a:gd name="connsiteX26" fmla="*/ 40095 w 136190"/>
                <a:gd name="connsiteY26" fmla="*/ 146717 h 146717"/>
                <a:gd name="connsiteX27" fmla="*/ 42256 w 136190"/>
                <a:gd name="connsiteY27" fmla="*/ 146465 h 146717"/>
                <a:gd name="connsiteX28" fmla="*/ 44815 w 136190"/>
                <a:gd name="connsiteY28" fmla="*/ 146249 h 146717"/>
                <a:gd name="connsiteX29" fmla="*/ 46040 w 136190"/>
                <a:gd name="connsiteY29" fmla="*/ 146249 h 146717"/>
                <a:gd name="connsiteX30" fmla="*/ 48526 w 136190"/>
                <a:gd name="connsiteY30" fmla="*/ 145889 h 146717"/>
                <a:gd name="connsiteX31" fmla="*/ 49679 w 136190"/>
                <a:gd name="connsiteY31" fmla="*/ 145673 h 146717"/>
                <a:gd name="connsiteX32" fmla="*/ 51768 w 136190"/>
                <a:gd name="connsiteY32" fmla="*/ 145240 h 146717"/>
                <a:gd name="connsiteX33" fmla="*/ 52165 w 136190"/>
                <a:gd name="connsiteY33" fmla="*/ 145240 h 146717"/>
                <a:gd name="connsiteX34" fmla="*/ 75548 w 136190"/>
                <a:gd name="connsiteY34" fmla="*/ 131981 h 146717"/>
                <a:gd name="connsiteX35" fmla="*/ 121415 w 136190"/>
                <a:gd name="connsiteY35" fmla="*/ 86115 h 146717"/>
                <a:gd name="connsiteX36" fmla="*/ 121416 w 136190"/>
                <a:gd name="connsiteY36" fmla="*/ 14775 h 14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136190" h="146717">
                  <a:moveTo>
                    <a:pt x="121416" y="14775"/>
                  </a:moveTo>
                  <a:cubicBezTo>
                    <a:pt x="101716" y="-4925"/>
                    <a:pt x="69776" y="-4925"/>
                    <a:pt x="50076" y="14775"/>
                  </a:cubicBezTo>
                  <a:lnTo>
                    <a:pt x="12280" y="52534"/>
                  </a:lnTo>
                  <a:cubicBezTo>
                    <a:pt x="11242" y="53577"/>
                    <a:pt x="10943" y="55146"/>
                    <a:pt x="11524" y="56498"/>
                  </a:cubicBezTo>
                  <a:cubicBezTo>
                    <a:pt x="12097" y="57854"/>
                    <a:pt x="13438" y="58724"/>
                    <a:pt x="14910" y="58696"/>
                  </a:cubicBezTo>
                  <a:lnTo>
                    <a:pt x="16243" y="58696"/>
                  </a:lnTo>
                  <a:cubicBezTo>
                    <a:pt x="24138" y="58681"/>
                    <a:pt x="31959" y="60211"/>
                    <a:pt x="39267" y="63199"/>
                  </a:cubicBezTo>
                  <a:cubicBezTo>
                    <a:pt x="40616" y="63755"/>
                    <a:pt x="42166" y="63441"/>
                    <a:pt x="43194" y="62407"/>
                  </a:cubicBezTo>
                  <a:lnTo>
                    <a:pt x="70324" y="35312"/>
                  </a:lnTo>
                  <a:cubicBezTo>
                    <a:pt x="78772" y="26865"/>
                    <a:pt x="92467" y="26865"/>
                    <a:pt x="100914" y="35312"/>
                  </a:cubicBezTo>
                  <a:cubicBezTo>
                    <a:pt x="109361" y="43759"/>
                    <a:pt x="109361" y="57455"/>
                    <a:pt x="100914" y="65902"/>
                  </a:cubicBezTo>
                  <a:lnTo>
                    <a:pt x="67118" y="99662"/>
                  </a:lnTo>
                  <a:lnTo>
                    <a:pt x="66829" y="99986"/>
                  </a:lnTo>
                  <a:lnTo>
                    <a:pt x="55011" y="111732"/>
                  </a:lnTo>
                  <a:cubicBezTo>
                    <a:pt x="46571" y="120162"/>
                    <a:pt x="32898" y="120162"/>
                    <a:pt x="24458" y="111732"/>
                  </a:cubicBezTo>
                  <a:cubicBezTo>
                    <a:pt x="18770" y="106379"/>
                    <a:pt x="9897" y="106379"/>
                    <a:pt x="4209" y="111732"/>
                  </a:cubicBezTo>
                  <a:cubicBezTo>
                    <a:pt x="1746" y="114200"/>
                    <a:pt x="261" y="117477"/>
                    <a:pt x="29" y="120956"/>
                  </a:cubicBezTo>
                  <a:cubicBezTo>
                    <a:pt x="-234" y="125083"/>
                    <a:pt x="1288" y="129125"/>
                    <a:pt x="4209" y="132053"/>
                  </a:cubicBezTo>
                  <a:cubicBezTo>
                    <a:pt x="8379" y="136241"/>
                    <a:pt x="13259" y="139657"/>
                    <a:pt x="18621" y="142141"/>
                  </a:cubicBezTo>
                  <a:cubicBezTo>
                    <a:pt x="19378" y="142502"/>
                    <a:pt x="20134" y="142790"/>
                    <a:pt x="20891" y="143114"/>
                  </a:cubicBezTo>
                  <a:cubicBezTo>
                    <a:pt x="21647" y="143439"/>
                    <a:pt x="22440" y="143691"/>
                    <a:pt x="23197" y="143979"/>
                  </a:cubicBezTo>
                  <a:cubicBezTo>
                    <a:pt x="23953" y="144267"/>
                    <a:pt x="24746" y="144519"/>
                    <a:pt x="25502" y="144736"/>
                  </a:cubicBezTo>
                  <a:lnTo>
                    <a:pt x="27628" y="145312"/>
                  </a:lnTo>
                  <a:cubicBezTo>
                    <a:pt x="29069" y="145672"/>
                    <a:pt x="30511" y="145961"/>
                    <a:pt x="31988" y="146213"/>
                  </a:cubicBezTo>
                  <a:cubicBezTo>
                    <a:pt x="33767" y="146477"/>
                    <a:pt x="35559" y="146645"/>
                    <a:pt x="37356" y="146717"/>
                  </a:cubicBezTo>
                  <a:lnTo>
                    <a:pt x="39878" y="146717"/>
                  </a:lnTo>
                  <a:lnTo>
                    <a:pt x="40095" y="146717"/>
                  </a:lnTo>
                  <a:lnTo>
                    <a:pt x="42256" y="146465"/>
                  </a:lnTo>
                  <a:cubicBezTo>
                    <a:pt x="43049" y="146429"/>
                    <a:pt x="43878" y="146249"/>
                    <a:pt x="44815" y="146249"/>
                  </a:cubicBezTo>
                  <a:lnTo>
                    <a:pt x="46040" y="146249"/>
                  </a:lnTo>
                  <a:lnTo>
                    <a:pt x="48526" y="145889"/>
                  </a:lnTo>
                  <a:lnTo>
                    <a:pt x="49679" y="145673"/>
                  </a:lnTo>
                  <a:lnTo>
                    <a:pt x="51768" y="145240"/>
                  </a:lnTo>
                  <a:lnTo>
                    <a:pt x="52165" y="145240"/>
                  </a:lnTo>
                  <a:cubicBezTo>
                    <a:pt x="61015" y="143017"/>
                    <a:pt x="69097" y="138435"/>
                    <a:pt x="75548" y="131981"/>
                  </a:cubicBezTo>
                  <a:lnTo>
                    <a:pt x="121415" y="86115"/>
                  </a:lnTo>
                  <a:cubicBezTo>
                    <a:pt x="141116" y="66415"/>
                    <a:pt x="141116" y="34475"/>
                    <a:pt x="121416" y="14775"/>
                  </a:cubicBezTo>
                  <a:close/>
                </a:path>
              </a:pathLst>
            </a:custGeom>
            <a:grpFill/>
            <a:ln w="4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800"/>
            </a:p>
          </p:txBody>
        </p:sp>
      </p:grpSp>
      <p:grpSp>
        <p:nvGrpSpPr>
          <p:cNvPr id="49" name="Graphic 47">
            <a:extLst>
              <a:ext uri="{FF2B5EF4-FFF2-40B4-BE49-F238E27FC236}">
                <a16:creationId xmlns:a16="http://schemas.microsoft.com/office/drawing/2014/main" id="{80930D94-3E46-6A46-B3C9-6E312861F0D0}"/>
              </a:ext>
            </a:extLst>
          </p:cNvPr>
          <p:cNvGrpSpPr/>
          <p:nvPr/>
        </p:nvGrpSpPr>
        <p:grpSpPr>
          <a:xfrm>
            <a:off x="22863399" y="1037995"/>
            <a:ext cx="504950" cy="504950"/>
            <a:chOff x="11431699" y="738992"/>
            <a:chExt cx="252475" cy="252475"/>
          </a:xfrm>
          <a:solidFill>
            <a:schemeClr val="tx2"/>
          </a:solidFill>
        </p:grpSpPr>
        <p:grpSp>
          <p:nvGrpSpPr>
            <p:cNvPr id="50" name="Graphic 47">
              <a:extLst>
                <a:ext uri="{FF2B5EF4-FFF2-40B4-BE49-F238E27FC236}">
                  <a16:creationId xmlns:a16="http://schemas.microsoft.com/office/drawing/2014/main" id="{80930D94-3E46-6A46-B3C9-6E312861F0D0}"/>
                </a:ext>
              </a:extLst>
            </p:cNvPr>
            <p:cNvGrpSpPr/>
            <p:nvPr/>
          </p:nvGrpSpPr>
          <p:grpSpPr>
            <a:xfrm>
              <a:off x="11449494" y="738992"/>
              <a:ext cx="216644" cy="252234"/>
              <a:chOff x="11449494" y="738992"/>
              <a:chExt cx="216644" cy="252234"/>
            </a:xfrm>
            <a:grpFill/>
          </p:grpSpPr>
          <p:sp>
            <p:nvSpPr>
              <p:cNvPr id="51" name="Freeform 50">
                <a:extLst>
                  <a:ext uri="{FF2B5EF4-FFF2-40B4-BE49-F238E27FC236}">
                    <a16:creationId xmlns:a16="http://schemas.microsoft.com/office/drawing/2014/main" id="{0AF33154-296E-C54B-A664-987304F1084D}"/>
                  </a:ext>
                </a:extLst>
              </p:cNvPr>
              <p:cNvSpPr/>
              <p:nvPr/>
            </p:nvSpPr>
            <p:spPr>
              <a:xfrm>
                <a:off x="11499497" y="738992"/>
                <a:ext cx="116637" cy="142254"/>
              </a:xfrm>
              <a:custGeom>
                <a:avLst/>
                <a:gdLst>
                  <a:gd name="connsiteX0" fmla="*/ 58319 w 116637"/>
                  <a:gd name="connsiteY0" fmla="*/ 142255 h 142254"/>
                  <a:gd name="connsiteX1" fmla="*/ 116638 w 116637"/>
                  <a:gd name="connsiteY1" fmla="*/ 71127 h 142254"/>
                  <a:gd name="connsiteX2" fmla="*/ 58319 w 116637"/>
                  <a:gd name="connsiteY2" fmla="*/ 0 h 142254"/>
                  <a:gd name="connsiteX3" fmla="*/ 0 w 116637"/>
                  <a:gd name="connsiteY3" fmla="*/ 71127 h 142254"/>
                  <a:gd name="connsiteX4" fmla="*/ 58319 w 116637"/>
                  <a:gd name="connsiteY4" fmla="*/ 142255 h 142254"/>
                  <a:gd name="connsiteX5" fmla="*/ 8716 w 116637"/>
                  <a:gd name="connsiteY5" fmla="*/ 59257 h 142254"/>
                  <a:gd name="connsiteX6" fmla="*/ 40731 w 116637"/>
                  <a:gd name="connsiteY6" fmla="*/ 42585 h 142254"/>
                  <a:gd name="connsiteX7" fmla="*/ 107853 w 116637"/>
                  <a:gd name="connsiteY7" fmla="*/ 57763 h 142254"/>
                  <a:gd name="connsiteX8" fmla="*/ 108149 w 116637"/>
                  <a:gd name="connsiteY8" fmla="*/ 71127 h 142254"/>
                  <a:gd name="connsiteX9" fmla="*/ 88231 w 116637"/>
                  <a:gd name="connsiteY9" fmla="*/ 119287 h 142254"/>
                  <a:gd name="connsiteX10" fmla="*/ 58319 w 116637"/>
                  <a:gd name="connsiteY10" fmla="*/ 133766 h 142254"/>
                  <a:gd name="connsiteX11" fmla="*/ 28407 w 116637"/>
                  <a:gd name="connsiteY11" fmla="*/ 119287 h 142254"/>
                  <a:gd name="connsiteX12" fmla="*/ 8489 w 116637"/>
                  <a:gd name="connsiteY12" fmla="*/ 71127 h 142254"/>
                  <a:gd name="connsiteX13" fmla="*/ 8716 w 116637"/>
                  <a:gd name="connsiteY13" fmla="*/ 59257 h 1422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16637" h="142254">
                    <a:moveTo>
                      <a:pt x="58319" y="142255"/>
                    </a:moveTo>
                    <a:cubicBezTo>
                      <a:pt x="75722" y="142255"/>
                      <a:pt x="116638" y="121311"/>
                      <a:pt x="116638" y="71127"/>
                    </a:cubicBezTo>
                    <a:cubicBezTo>
                      <a:pt x="116638" y="31844"/>
                      <a:pt x="111336" y="0"/>
                      <a:pt x="58319" y="0"/>
                    </a:cubicBezTo>
                    <a:cubicBezTo>
                      <a:pt x="5303" y="0"/>
                      <a:pt x="0" y="31844"/>
                      <a:pt x="0" y="71127"/>
                    </a:cubicBezTo>
                    <a:cubicBezTo>
                      <a:pt x="0" y="121311"/>
                      <a:pt x="40916" y="142255"/>
                      <a:pt x="58319" y="142255"/>
                    </a:cubicBezTo>
                    <a:close/>
                    <a:moveTo>
                      <a:pt x="8716" y="59257"/>
                    </a:moveTo>
                    <a:cubicBezTo>
                      <a:pt x="12813" y="51334"/>
                      <a:pt x="21674" y="42178"/>
                      <a:pt x="40731" y="42585"/>
                    </a:cubicBezTo>
                    <a:cubicBezTo>
                      <a:pt x="40731" y="42585"/>
                      <a:pt x="52089" y="70136"/>
                      <a:pt x="107853" y="57763"/>
                    </a:cubicBezTo>
                    <a:cubicBezTo>
                      <a:pt x="108078" y="62164"/>
                      <a:pt x="108149" y="66655"/>
                      <a:pt x="108149" y="71127"/>
                    </a:cubicBezTo>
                    <a:cubicBezTo>
                      <a:pt x="108149" y="95657"/>
                      <a:pt x="97318" y="110856"/>
                      <a:pt x="88231" y="119287"/>
                    </a:cubicBezTo>
                    <a:cubicBezTo>
                      <a:pt x="76781" y="129910"/>
                      <a:pt x="64069" y="133766"/>
                      <a:pt x="58319" y="133766"/>
                    </a:cubicBezTo>
                    <a:cubicBezTo>
                      <a:pt x="52568" y="133766"/>
                      <a:pt x="39856" y="129910"/>
                      <a:pt x="28407" y="119287"/>
                    </a:cubicBezTo>
                    <a:cubicBezTo>
                      <a:pt x="19320" y="110856"/>
                      <a:pt x="8489" y="95657"/>
                      <a:pt x="8489" y="71127"/>
                    </a:cubicBezTo>
                    <a:cubicBezTo>
                      <a:pt x="8490" y="67159"/>
                      <a:pt x="8547" y="63177"/>
                      <a:pt x="8716" y="59257"/>
                    </a:cubicBezTo>
                    <a:close/>
                  </a:path>
                </a:pathLst>
              </a:custGeom>
              <a:grpFill/>
              <a:ln w="7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800"/>
              </a:p>
            </p:txBody>
          </p:sp>
          <p:sp>
            <p:nvSpPr>
              <p:cNvPr id="52" name="Freeform 51">
                <a:extLst>
                  <a:ext uri="{FF2B5EF4-FFF2-40B4-BE49-F238E27FC236}">
                    <a16:creationId xmlns:a16="http://schemas.microsoft.com/office/drawing/2014/main" id="{A3BE8294-BCC6-BE44-B6AE-194E573702C4}"/>
                  </a:ext>
                </a:extLst>
              </p:cNvPr>
              <p:cNvSpPr/>
              <p:nvPr/>
            </p:nvSpPr>
            <p:spPr>
              <a:xfrm>
                <a:off x="11449494" y="874638"/>
                <a:ext cx="216644" cy="116588"/>
              </a:xfrm>
              <a:custGeom>
                <a:avLst/>
                <a:gdLst>
                  <a:gd name="connsiteX0" fmla="*/ 216592 w 216644"/>
                  <a:gd name="connsiteY0" fmla="*/ 79554 h 116588"/>
                  <a:gd name="connsiteX1" fmla="*/ 195191 w 216644"/>
                  <a:gd name="connsiteY1" fmla="*/ 28718 h 116588"/>
                  <a:gd name="connsiteX2" fmla="*/ 144998 w 216644"/>
                  <a:gd name="connsiteY2" fmla="*/ 598 h 116588"/>
                  <a:gd name="connsiteX3" fmla="*/ 144781 w 216644"/>
                  <a:gd name="connsiteY3" fmla="*/ 483 h 116588"/>
                  <a:gd name="connsiteX4" fmla="*/ 140331 w 216644"/>
                  <a:gd name="connsiteY4" fmla="*/ 873 h 116588"/>
                  <a:gd name="connsiteX5" fmla="*/ 118998 w 216644"/>
                  <a:gd name="connsiteY5" fmla="*/ 11177 h 116588"/>
                  <a:gd name="connsiteX6" fmla="*/ 116064 w 216644"/>
                  <a:gd name="connsiteY6" fmla="*/ 13717 h 116588"/>
                  <a:gd name="connsiteX7" fmla="*/ 108322 w 216644"/>
                  <a:gd name="connsiteY7" fmla="*/ 34125 h 116588"/>
                  <a:gd name="connsiteX8" fmla="*/ 100579 w 216644"/>
                  <a:gd name="connsiteY8" fmla="*/ 13717 h 116588"/>
                  <a:gd name="connsiteX9" fmla="*/ 97646 w 216644"/>
                  <a:gd name="connsiteY9" fmla="*/ 11177 h 116588"/>
                  <a:gd name="connsiteX10" fmla="*/ 76313 w 216644"/>
                  <a:gd name="connsiteY10" fmla="*/ 873 h 116588"/>
                  <a:gd name="connsiteX11" fmla="*/ 71862 w 216644"/>
                  <a:gd name="connsiteY11" fmla="*/ 483 h 116588"/>
                  <a:gd name="connsiteX12" fmla="*/ 21489 w 216644"/>
                  <a:gd name="connsiteY12" fmla="*/ 28693 h 116588"/>
                  <a:gd name="connsiteX13" fmla="*/ 52 w 216644"/>
                  <a:gd name="connsiteY13" fmla="*/ 79554 h 116588"/>
                  <a:gd name="connsiteX14" fmla="*/ 234 w 216644"/>
                  <a:gd name="connsiteY14" fmla="*/ 81568 h 116588"/>
                  <a:gd name="connsiteX15" fmla="*/ 108322 w 216644"/>
                  <a:gd name="connsiteY15" fmla="*/ 116588 h 116588"/>
                  <a:gd name="connsiteX16" fmla="*/ 216409 w 216644"/>
                  <a:gd name="connsiteY16" fmla="*/ 81568 h 116588"/>
                  <a:gd name="connsiteX17" fmla="*/ 216592 w 216644"/>
                  <a:gd name="connsiteY17" fmla="*/ 79554 h 116588"/>
                  <a:gd name="connsiteX18" fmla="*/ 173004 w 216644"/>
                  <a:gd name="connsiteY18" fmla="*/ 68256 h 116588"/>
                  <a:gd name="connsiteX19" fmla="*/ 154489 w 216644"/>
                  <a:gd name="connsiteY19" fmla="*/ 74027 h 116588"/>
                  <a:gd name="connsiteX20" fmla="*/ 135974 w 216644"/>
                  <a:gd name="connsiteY20" fmla="*/ 68256 h 116588"/>
                  <a:gd name="connsiteX21" fmla="*/ 135974 w 216644"/>
                  <a:gd name="connsiteY21" fmla="*/ 58294 h 116588"/>
                  <a:gd name="connsiteX22" fmla="*/ 173004 w 216644"/>
                  <a:gd name="connsiteY22" fmla="*/ 58294 h 116588"/>
                  <a:gd name="connsiteX23" fmla="*/ 173004 w 216644"/>
                  <a:gd name="connsiteY23" fmla="*/ 68256 h 1165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16644" h="116588">
                    <a:moveTo>
                      <a:pt x="216592" y="79554"/>
                    </a:moveTo>
                    <a:cubicBezTo>
                      <a:pt x="213615" y="61040"/>
                      <a:pt x="207485" y="37193"/>
                      <a:pt x="195191" y="28718"/>
                    </a:cubicBezTo>
                    <a:cubicBezTo>
                      <a:pt x="186796" y="22930"/>
                      <a:pt x="157505" y="7281"/>
                      <a:pt x="144998" y="598"/>
                    </a:cubicBezTo>
                    <a:lnTo>
                      <a:pt x="144781" y="483"/>
                    </a:lnTo>
                    <a:cubicBezTo>
                      <a:pt x="143352" y="-281"/>
                      <a:pt x="141606" y="-128"/>
                      <a:pt x="140331" y="873"/>
                    </a:cubicBezTo>
                    <a:cubicBezTo>
                      <a:pt x="133779" y="6017"/>
                      <a:pt x="126601" y="9484"/>
                      <a:pt x="118998" y="11177"/>
                    </a:cubicBezTo>
                    <a:cubicBezTo>
                      <a:pt x="117655" y="11476"/>
                      <a:pt x="116552" y="12431"/>
                      <a:pt x="116064" y="13717"/>
                    </a:cubicBezTo>
                    <a:lnTo>
                      <a:pt x="108322" y="34125"/>
                    </a:lnTo>
                    <a:lnTo>
                      <a:pt x="100579" y="13717"/>
                    </a:lnTo>
                    <a:cubicBezTo>
                      <a:pt x="100091" y="12431"/>
                      <a:pt x="98989" y="11476"/>
                      <a:pt x="97646" y="11177"/>
                    </a:cubicBezTo>
                    <a:cubicBezTo>
                      <a:pt x="90043" y="9484"/>
                      <a:pt x="82865" y="6017"/>
                      <a:pt x="76313" y="873"/>
                    </a:cubicBezTo>
                    <a:cubicBezTo>
                      <a:pt x="75038" y="-128"/>
                      <a:pt x="73292" y="-282"/>
                      <a:pt x="71862" y="483"/>
                    </a:cubicBezTo>
                    <a:cubicBezTo>
                      <a:pt x="59503" y="7087"/>
                      <a:pt x="29854" y="23055"/>
                      <a:pt x="21489" y="28693"/>
                    </a:cubicBezTo>
                    <a:cubicBezTo>
                      <a:pt x="7337" y="38227"/>
                      <a:pt x="1148" y="72733"/>
                      <a:pt x="52" y="79554"/>
                    </a:cubicBezTo>
                    <a:cubicBezTo>
                      <a:pt x="-57" y="80230"/>
                      <a:pt x="6" y="80922"/>
                      <a:pt x="234" y="81568"/>
                    </a:cubicBezTo>
                    <a:cubicBezTo>
                      <a:pt x="741" y="82997"/>
                      <a:pt x="13730" y="116588"/>
                      <a:pt x="108322" y="116588"/>
                    </a:cubicBezTo>
                    <a:cubicBezTo>
                      <a:pt x="202914" y="116588"/>
                      <a:pt x="215903" y="82997"/>
                      <a:pt x="216409" y="81568"/>
                    </a:cubicBezTo>
                    <a:cubicBezTo>
                      <a:pt x="216638" y="80922"/>
                      <a:pt x="216701" y="80230"/>
                      <a:pt x="216592" y="79554"/>
                    </a:cubicBezTo>
                    <a:close/>
                    <a:moveTo>
                      <a:pt x="173004" y="68256"/>
                    </a:moveTo>
                    <a:lnTo>
                      <a:pt x="154489" y="74027"/>
                    </a:lnTo>
                    <a:lnTo>
                      <a:pt x="135974" y="68256"/>
                    </a:lnTo>
                    <a:lnTo>
                      <a:pt x="135974" y="58294"/>
                    </a:lnTo>
                    <a:lnTo>
                      <a:pt x="173004" y="58294"/>
                    </a:lnTo>
                    <a:lnTo>
                      <a:pt x="173004" y="68256"/>
                    </a:lnTo>
                    <a:close/>
                  </a:path>
                </a:pathLst>
              </a:custGeom>
              <a:grpFill/>
              <a:ln w="7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800"/>
              </a:p>
            </p:txBody>
          </p:sp>
        </p:grpSp>
      </p:grpSp>
      <p:grpSp>
        <p:nvGrpSpPr>
          <p:cNvPr id="55" name="Graphic 53">
            <a:extLst>
              <a:ext uri="{FF2B5EF4-FFF2-40B4-BE49-F238E27FC236}">
                <a16:creationId xmlns:a16="http://schemas.microsoft.com/office/drawing/2014/main" id="{BE2FE1D6-A69A-0A4D-A0EB-62025C2FB1DF}"/>
              </a:ext>
            </a:extLst>
          </p:cNvPr>
          <p:cNvGrpSpPr/>
          <p:nvPr/>
        </p:nvGrpSpPr>
        <p:grpSpPr>
          <a:xfrm>
            <a:off x="9060061" y="5286997"/>
            <a:ext cx="487586" cy="487586"/>
            <a:chOff x="4530030" y="2761158"/>
            <a:chExt cx="243793" cy="243793"/>
          </a:xfrm>
          <a:solidFill>
            <a:schemeClr val="tx2"/>
          </a:solidFill>
        </p:grpSpPr>
        <p:sp>
          <p:nvSpPr>
            <p:cNvPr id="56" name="Freeform 55">
              <a:extLst>
                <a:ext uri="{FF2B5EF4-FFF2-40B4-BE49-F238E27FC236}">
                  <a16:creationId xmlns:a16="http://schemas.microsoft.com/office/drawing/2014/main" id="{C34D9F4C-5F97-194C-AB77-C8A9D1D39696}"/>
                </a:ext>
              </a:extLst>
            </p:cNvPr>
            <p:cNvSpPr/>
            <p:nvPr/>
          </p:nvSpPr>
          <p:spPr>
            <a:xfrm>
              <a:off x="4530030" y="2767234"/>
              <a:ext cx="243546" cy="231394"/>
            </a:xfrm>
            <a:custGeom>
              <a:avLst/>
              <a:gdLst>
                <a:gd name="connsiteX0" fmla="*/ 141379 w 243546"/>
                <a:gd name="connsiteY0" fmla="*/ 13404 h 231394"/>
                <a:gd name="connsiteX1" fmla="*/ 139997 w 243546"/>
                <a:gd name="connsiteY1" fmla="*/ 10700 h 231394"/>
                <a:gd name="connsiteX2" fmla="*/ 140496 w 243546"/>
                <a:gd name="connsiteY2" fmla="*/ 10241 h 231394"/>
                <a:gd name="connsiteX3" fmla="*/ 143159 w 243546"/>
                <a:gd name="connsiteY3" fmla="*/ 11338 h 231394"/>
                <a:gd name="connsiteX4" fmla="*/ 146059 w 243546"/>
                <a:gd name="connsiteY4" fmla="*/ 12490 h 231394"/>
                <a:gd name="connsiteX5" fmla="*/ 149655 w 243546"/>
                <a:gd name="connsiteY5" fmla="*/ 13670 h 231394"/>
                <a:gd name="connsiteX6" fmla="*/ 151605 w 243546"/>
                <a:gd name="connsiteY6" fmla="*/ 14137 h 231394"/>
                <a:gd name="connsiteX7" fmla="*/ 152594 w 243546"/>
                <a:gd name="connsiteY7" fmla="*/ 14336 h 231394"/>
                <a:gd name="connsiteX8" fmla="*/ 153585 w 243546"/>
                <a:gd name="connsiteY8" fmla="*/ 14411 h 231394"/>
                <a:gd name="connsiteX9" fmla="*/ 157483 w 243546"/>
                <a:gd name="connsiteY9" fmla="*/ 14375 h 231394"/>
                <a:gd name="connsiteX10" fmla="*/ 159474 w 243546"/>
                <a:gd name="connsiteY10" fmla="*/ 13790 h 231394"/>
                <a:gd name="connsiteX11" fmla="*/ 161482 w 243546"/>
                <a:gd name="connsiteY11" fmla="*/ 12741 h 231394"/>
                <a:gd name="connsiteX12" fmla="*/ 162444 w 243546"/>
                <a:gd name="connsiteY12" fmla="*/ 12098 h 231394"/>
                <a:gd name="connsiteX13" fmla="*/ 163546 w 243546"/>
                <a:gd name="connsiteY13" fmla="*/ 11337 h 231394"/>
                <a:gd name="connsiteX14" fmla="*/ 165918 w 243546"/>
                <a:gd name="connsiteY14" fmla="*/ 9346 h 231394"/>
                <a:gd name="connsiteX15" fmla="*/ 165856 w 243546"/>
                <a:gd name="connsiteY15" fmla="*/ 9441 h 231394"/>
                <a:gd name="connsiteX16" fmla="*/ 165873 w 243546"/>
                <a:gd name="connsiteY16" fmla="*/ 9424 h 231394"/>
                <a:gd name="connsiteX17" fmla="*/ 165913 w 243546"/>
                <a:gd name="connsiteY17" fmla="*/ 9388 h 231394"/>
                <a:gd name="connsiteX18" fmla="*/ 165991 w 243546"/>
                <a:gd name="connsiteY18" fmla="*/ 9321 h 231394"/>
                <a:gd name="connsiteX19" fmla="*/ 166147 w 243546"/>
                <a:gd name="connsiteY19" fmla="*/ 9182 h 231394"/>
                <a:gd name="connsiteX20" fmla="*/ 166460 w 243546"/>
                <a:gd name="connsiteY20" fmla="*/ 8902 h 231394"/>
                <a:gd name="connsiteX21" fmla="*/ 167082 w 243546"/>
                <a:gd name="connsiteY21" fmla="*/ 8357 h 231394"/>
                <a:gd name="connsiteX22" fmla="*/ 168256 w 243546"/>
                <a:gd name="connsiteY22" fmla="*/ 7244 h 231394"/>
                <a:gd name="connsiteX23" fmla="*/ 170667 w 243546"/>
                <a:gd name="connsiteY23" fmla="*/ 5157 h 231394"/>
                <a:gd name="connsiteX24" fmla="*/ 173168 w 243546"/>
                <a:gd name="connsiteY24" fmla="*/ 3199 h 231394"/>
                <a:gd name="connsiteX25" fmla="*/ 175931 w 243546"/>
                <a:gd name="connsiteY25" fmla="*/ 1404 h 231394"/>
                <a:gd name="connsiteX26" fmla="*/ 182315 w 243546"/>
                <a:gd name="connsiteY26" fmla="*/ 67 h 231394"/>
                <a:gd name="connsiteX27" fmla="*/ 183839 w 243546"/>
                <a:gd name="connsiteY27" fmla="*/ 296 h 231394"/>
                <a:gd name="connsiteX28" fmla="*/ 185221 w 243546"/>
                <a:gd name="connsiteY28" fmla="*/ 763 h 231394"/>
                <a:gd name="connsiteX29" fmla="*/ 187672 w 243546"/>
                <a:gd name="connsiteY29" fmla="*/ 1927 h 231394"/>
                <a:gd name="connsiteX30" fmla="*/ 191284 w 243546"/>
                <a:gd name="connsiteY30" fmla="*/ 4743 h 231394"/>
                <a:gd name="connsiteX31" fmla="*/ 193437 w 243546"/>
                <a:gd name="connsiteY31" fmla="*/ 7467 h 231394"/>
                <a:gd name="connsiteX32" fmla="*/ 194494 w 243546"/>
                <a:gd name="connsiteY32" fmla="*/ 9462 h 231394"/>
                <a:gd name="connsiteX33" fmla="*/ 194768 w 243546"/>
                <a:gd name="connsiteY33" fmla="*/ 10228 h 231394"/>
                <a:gd name="connsiteX34" fmla="*/ 194270 w 243546"/>
                <a:gd name="connsiteY34" fmla="*/ 10692 h 231394"/>
                <a:gd name="connsiteX35" fmla="*/ 191563 w 243546"/>
                <a:gd name="connsiteY35" fmla="*/ 9646 h 231394"/>
                <a:gd name="connsiteX36" fmla="*/ 188683 w 243546"/>
                <a:gd name="connsiteY36" fmla="*/ 8480 h 231394"/>
                <a:gd name="connsiteX37" fmla="*/ 185180 w 243546"/>
                <a:gd name="connsiteY37" fmla="*/ 7129 h 231394"/>
                <a:gd name="connsiteX38" fmla="*/ 183268 w 243546"/>
                <a:gd name="connsiteY38" fmla="*/ 6505 h 231394"/>
                <a:gd name="connsiteX39" fmla="*/ 182283 w 243546"/>
                <a:gd name="connsiteY39" fmla="*/ 6200 h 231394"/>
                <a:gd name="connsiteX40" fmla="*/ 181293 w 243546"/>
                <a:gd name="connsiteY40" fmla="*/ 5940 h 231394"/>
                <a:gd name="connsiteX41" fmla="*/ 176855 w 243546"/>
                <a:gd name="connsiteY41" fmla="*/ 4895 h 231394"/>
                <a:gd name="connsiteX42" fmla="*/ 174309 w 243546"/>
                <a:gd name="connsiteY42" fmla="*/ 5306 h 231394"/>
                <a:gd name="connsiteX43" fmla="*/ 171985 w 243546"/>
                <a:gd name="connsiteY43" fmla="*/ 6724 h 231394"/>
                <a:gd name="connsiteX44" fmla="*/ 170174 w 243546"/>
                <a:gd name="connsiteY44" fmla="*/ 8880 h 231394"/>
                <a:gd name="connsiteX45" fmla="*/ 169524 w 243546"/>
                <a:gd name="connsiteY45" fmla="*/ 10180 h 231394"/>
                <a:gd name="connsiteX46" fmla="*/ 169226 w 243546"/>
                <a:gd name="connsiteY46" fmla="*/ 10835 h 231394"/>
                <a:gd name="connsiteX47" fmla="*/ 169080 w 243546"/>
                <a:gd name="connsiteY47" fmla="*/ 11160 h 231394"/>
                <a:gd name="connsiteX48" fmla="*/ 169009 w 243546"/>
                <a:gd name="connsiteY48" fmla="*/ 11327 h 231394"/>
                <a:gd name="connsiteX49" fmla="*/ 168973 w 243546"/>
                <a:gd name="connsiteY49" fmla="*/ 11402 h 231394"/>
                <a:gd name="connsiteX50" fmla="*/ 168956 w 243546"/>
                <a:gd name="connsiteY50" fmla="*/ 11442 h 231394"/>
                <a:gd name="connsiteX51" fmla="*/ 168945 w 243546"/>
                <a:gd name="connsiteY51" fmla="*/ 11467 h 231394"/>
                <a:gd name="connsiteX52" fmla="*/ 168856 w 243546"/>
                <a:gd name="connsiteY52" fmla="*/ 11604 h 231394"/>
                <a:gd name="connsiteX53" fmla="*/ 167578 w 243546"/>
                <a:gd name="connsiteY53" fmla="*/ 14423 h 231394"/>
                <a:gd name="connsiteX54" fmla="*/ 165410 w 243546"/>
                <a:gd name="connsiteY54" fmla="*/ 17262 h 231394"/>
                <a:gd name="connsiteX55" fmla="*/ 162595 w 243546"/>
                <a:gd name="connsiteY55" fmla="*/ 19583 h 231394"/>
                <a:gd name="connsiteX56" fmla="*/ 159272 w 243546"/>
                <a:gd name="connsiteY56" fmla="*/ 21191 h 231394"/>
                <a:gd name="connsiteX57" fmla="*/ 152352 w 243546"/>
                <a:gd name="connsiteY57" fmla="*/ 21432 h 231394"/>
                <a:gd name="connsiteX58" fmla="*/ 149450 w 243546"/>
                <a:gd name="connsiteY58" fmla="*/ 20442 h 231394"/>
                <a:gd name="connsiteX59" fmla="*/ 147038 w 243546"/>
                <a:gd name="connsiteY59" fmla="*/ 19127 h 231394"/>
                <a:gd name="connsiteX60" fmla="*/ 143514 w 243546"/>
                <a:gd name="connsiteY60" fmla="*/ 16140 h 231394"/>
                <a:gd name="connsiteX61" fmla="*/ 141379 w 243546"/>
                <a:gd name="connsiteY61" fmla="*/ 13404 h 231394"/>
                <a:gd name="connsiteX62" fmla="*/ 243547 w 243546"/>
                <a:gd name="connsiteY62" fmla="*/ 173334 h 231394"/>
                <a:gd name="connsiteX63" fmla="*/ 243547 w 243546"/>
                <a:gd name="connsiteY63" fmla="*/ 231395 h 231394"/>
                <a:gd name="connsiteX64" fmla="*/ 0 w 243546"/>
                <a:gd name="connsiteY64" fmla="*/ 231395 h 231394"/>
                <a:gd name="connsiteX65" fmla="*/ 0 w 243546"/>
                <a:gd name="connsiteY65" fmla="*/ 173334 h 231394"/>
                <a:gd name="connsiteX66" fmla="*/ 16590 w 243546"/>
                <a:gd name="connsiteY66" fmla="*/ 173334 h 231394"/>
                <a:gd name="connsiteX67" fmla="*/ 16590 w 243546"/>
                <a:gd name="connsiteY67" fmla="*/ 108113 h 231394"/>
                <a:gd name="connsiteX68" fmla="*/ 63340 w 243546"/>
                <a:gd name="connsiteY68" fmla="*/ 75312 h 231394"/>
                <a:gd name="connsiteX69" fmla="*/ 63340 w 243546"/>
                <a:gd name="connsiteY69" fmla="*/ 108113 h 231394"/>
                <a:gd name="connsiteX70" fmla="*/ 110083 w 243546"/>
                <a:gd name="connsiteY70" fmla="*/ 75312 h 231394"/>
                <a:gd name="connsiteX71" fmla="*/ 110083 w 243546"/>
                <a:gd name="connsiteY71" fmla="*/ 108113 h 231394"/>
                <a:gd name="connsiteX72" fmla="*/ 156835 w 243546"/>
                <a:gd name="connsiteY72" fmla="*/ 75312 h 231394"/>
                <a:gd name="connsiteX73" fmla="*/ 156835 w 243546"/>
                <a:gd name="connsiteY73" fmla="*/ 139784 h 231394"/>
                <a:gd name="connsiteX74" fmla="*/ 172965 w 243546"/>
                <a:gd name="connsiteY74" fmla="*/ 139784 h 231394"/>
                <a:gd name="connsiteX75" fmla="*/ 181725 w 243546"/>
                <a:gd name="connsiteY75" fmla="*/ 25738 h 231394"/>
                <a:gd name="connsiteX76" fmla="*/ 208462 w 243546"/>
                <a:gd name="connsiteY76" fmla="*/ 25738 h 231394"/>
                <a:gd name="connsiteX77" fmla="*/ 216130 w 243546"/>
                <a:gd name="connsiteY77" fmla="*/ 139784 h 231394"/>
                <a:gd name="connsiteX78" fmla="*/ 234118 w 243546"/>
                <a:gd name="connsiteY78" fmla="*/ 139784 h 231394"/>
                <a:gd name="connsiteX79" fmla="*/ 234118 w 243546"/>
                <a:gd name="connsiteY79" fmla="*/ 173339 h 231394"/>
                <a:gd name="connsiteX80" fmla="*/ 243546 w 243546"/>
                <a:gd name="connsiteY80" fmla="*/ 173339 h 231394"/>
                <a:gd name="connsiteX81" fmla="*/ 243546 w 243546"/>
                <a:gd name="connsiteY81" fmla="*/ 173334 h 231394"/>
                <a:gd name="connsiteX82" fmla="*/ 76345 w 243546"/>
                <a:gd name="connsiteY82" fmla="*/ 148262 h 231394"/>
                <a:gd name="connsiteX83" fmla="*/ 39590 w 243546"/>
                <a:gd name="connsiteY83" fmla="*/ 148262 h 231394"/>
                <a:gd name="connsiteX84" fmla="*/ 39590 w 243546"/>
                <a:gd name="connsiteY84" fmla="*/ 182192 h 231394"/>
                <a:gd name="connsiteX85" fmla="*/ 76345 w 243546"/>
                <a:gd name="connsiteY85" fmla="*/ 182192 h 231394"/>
                <a:gd name="connsiteX86" fmla="*/ 76345 w 243546"/>
                <a:gd name="connsiteY86" fmla="*/ 148262 h 231394"/>
                <a:gd name="connsiteX87" fmla="*/ 139679 w 243546"/>
                <a:gd name="connsiteY87" fmla="*/ 148262 h 231394"/>
                <a:gd name="connsiteX88" fmla="*/ 102923 w 243546"/>
                <a:gd name="connsiteY88" fmla="*/ 148262 h 231394"/>
                <a:gd name="connsiteX89" fmla="*/ 102923 w 243546"/>
                <a:gd name="connsiteY89" fmla="*/ 182192 h 231394"/>
                <a:gd name="connsiteX90" fmla="*/ 139679 w 243546"/>
                <a:gd name="connsiteY90" fmla="*/ 182192 h 231394"/>
                <a:gd name="connsiteX91" fmla="*/ 139679 w 243546"/>
                <a:gd name="connsiteY91" fmla="*/ 148262 h 231394"/>
                <a:gd name="connsiteX92" fmla="*/ 203809 w 243546"/>
                <a:gd name="connsiteY92" fmla="*/ 148262 h 231394"/>
                <a:gd name="connsiteX93" fmla="*/ 167054 w 243546"/>
                <a:gd name="connsiteY93" fmla="*/ 148262 h 231394"/>
                <a:gd name="connsiteX94" fmla="*/ 167054 w 243546"/>
                <a:gd name="connsiteY94" fmla="*/ 182192 h 231394"/>
                <a:gd name="connsiteX95" fmla="*/ 203809 w 243546"/>
                <a:gd name="connsiteY95" fmla="*/ 182192 h 231394"/>
                <a:gd name="connsiteX96" fmla="*/ 203809 w 243546"/>
                <a:gd name="connsiteY96" fmla="*/ 148262 h 231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</a:cxnLst>
              <a:rect l="l" t="t" r="r" b="b"/>
              <a:pathLst>
                <a:path w="243546" h="231394">
                  <a:moveTo>
                    <a:pt x="141379" y="13404"/>
                  </a:moveTo>
                  <a:cubicBezTo>
                    <a:pt x="140333" y="11790"/>
                    <a:pt x="139997" y="10700"/>
                    <a:pt x="139997" y="10700"/>
                  </a:cubicBezTo>
                  <a:lnTo>
                    <a:pt x="140496" y="10241"/>
                  </a:lnTo>
                  <a:cubicBezTo>
                    <a:pt x="140496" y="10241"/>
                    <a:pt x="141465" y="10644"/>
                    <a:pt x="143159" y="11338"/>
                  </a:cubicBezTo>
                  <a:cubicBezTo>
                    <a:pt x="143958" y="11657"/>
                    <a:pt x="144937" y="12048"/>
                    <a:pt x="146059" y="12490"/>
                  </a:cubicBezTo>
                  <a:cubicBezTo>
                    <a:pt x="147164" y="12890"/>
                    <a:pt x="148366" y="13357"/>
                    <a:pt x="149655" y="13670"/>
                  </a:cubicBezTo>
                  <a:cubicBezTo>
                    <a:pt x="150290" y="13866"/>
                    <a:pt x="150936" y="14062"/>
                    <a:pt x="151605" y="14137"/>
                  </a:cubicBezTo>
                  <a:cubicBezTo>
                    <a:pt x="151941" y="14182"/>
                    <a:pt x="152261" y="14274"/>
                    <a:pt x="152594" y="14336"/>
                  </a:cubicBezTo>
                  <a:cubicBezTo>
                    <a:pt x="152925" y="14358"/>
                    <a:pt x="153256" y="14369"/>
                    <a:pt x="153585" y="14411"/>
                  </a:cubicBezTo>
                  <a:cubicBezTo>
                    <a:pt x="154916" y="14590"/>
                    <a:pt x="156140" y="14445"/>
                    <a:pt x="157483" y="14375"/>
                  </a:cubicBezTo>
                  <a:cubicBezTo>
                    <a:pt x="158105" y="14146"/>
                    <a:pt x="158797" y="14082"/>
                    <a:pt x="159474" y="13790"/>
                  </a:cubicBezTo>
                  <a:cubicBezTo>
                    <a:pt x="160095" y="13424"/>
                    <a:pt x="160906" y="13211"/>
                    <a:pt x="161482" y="12741"/>
                  </a:cubicBezTo>
                  <a:cubicBezTo>
                    <a:pt x="161787" y="12532"/>
                    <a:pt x="162104" y="12314"/>
                    <a:pt x="162444" y="12098"/>
                  </a:cubicBezTo>
                  <a:cubicBezTo>
                    <a:pt x="162796" y="11900"/>
                    <a:pt x="163172" y="11743"/>
                    <a:pt x="163546" y="11337"/>
                  </a:cubicBezTo>
                  <a:lnTo>
                    <a:pt x="165918" y="9346"/>
                  </a:lnTo>
                  <a:cubicBezTo>
                    <a:pt x="165940" y="9316"/>
                    <a:pt x="165779" y="9550"/>
                    <a:pt x="165856" y="9441"/>
                  </a:cubicBezTo>
                  <a:lnTo>
                    <a:pt x="165873" y="9424"/>
                  </a:lnTo>
                  <a:lnTo>
                    <a:pt x="165913" y="9388"/>
                  </a:lnTo>
                  <a:lnTo>
                    <a:pt x="165991" y="9321"/>
                  </a:lnTo>
                  <a:lnTo>
                    <a:pt x="166147" y="9182"/>
                  </a:lnTo>
                  <a:lnTo>
                    <a:pt x="166460" y="8902"/>
                  </a:lnTo>
                  <a:lnTo>
                    <a:pt x="167082" y="8357"/>
                  </a:lnTo>
                  <a:lnTo>
                    <a:pt x="168256" y="7244"/>
                  </a:lnTo>
                  <a:cubicBezTo>
                    <a:pt x="168994" y="6483"/>
                    <a:pt x="169923" y="5890"/>
                    <a:pt x="170667" y="5157"/>
                  </a:cubicBezTo>
                  <a:cubicBezTo>
                    <a:pt x="171400" y="4399"/>
                    <a:pt x="172385" y="3935"/>
                    <a:pt x="173168" y="3199"/>
                  </a:cubicBezTo>
                  <a:cubicBezTo>
                    <a:pt x="174006" y="2539"/>
                    <a:pt x="174986" y="2044"/>
                    <a:pt x="175931" y="1404"/>
                  </a:cubicBezTo>
                  <a:cubicBezTo>
                    <a:pt x="177917" y="469"/>
                    <a:pt x="180237" y="-224"/>
                    <a:pt x="182315" y="67"/>
                  </a:cubicBezTo>
                  <a:cubicBezTo>
                    <a:pt x="182836" y="123"/>
                    <a:pt x="183342" y="204"/>
                    <a:pt x="183839" y="296"/>
                  </a:cubicBezTo>
                  <a:cubicBezTo>
                    <a:pt x="184321" y="430"/>
                    <a:pt x="184773" y="596"/>
                    <a:pt x="185221" y="763"/>
                  </a:cubicBezTo>
                  <a:cubicBezTo>
                    <a:pt x="186138" y="1066"/>
                    <a:pt x="186927" y="1499"/>
                    <a:pt x="187672" y="1927"/>
                  </a:cubicBezTo>
                  <a:cubicBezTo>
                    <a:pt x="189158" y="2786"/>
                    <a:pt x="190340" y="3781"/>
                    <a:pt x="191284" y="4743"/>
                  </a:cubicBezTo>
                  <a:cubicBezTo>
                    <a:pt x="192223" y="5708"/>
                    <a:pt x="192929" y="6648"/>
                    <a:pt x="193437" y="7467"/>
                  </a:cubicBezTo>
                  <a:cubicBezTo>
                    <a:pt x="193970" y="8269"/>
                    <a:pt x="194277" y="8978"/>
                    <a:pt x="194494" y="9462"/>
                  </a:cubicBezTo>
                  <a:cubicBezTo>
                    <a:pt x="194674" y="9960"/>
                    <a:pt x="194768" y="10228"/>
                    <a:pt x="194768" y="10228"/>
                  </a:cubicBezTo>
                  <a:lnTo>
                    <a:pt x="194270" y="10692"/>
                  </a:lnTo>
                  <a:cubicBezTo>
                    <a:pt x="194270" y="10692"/>
                    <a:pt x="193203" y="10331"/>
                    <a:pt x="191563" y="9646"/>
                  </a:cubicBezTo>
                  <a:cubicBezTo>
                    <a:pt x="190764" y="9327"/>
                    <a:pt x="189795" y="8928"/>
                    <a:pt x="188683" y="8480"/>
                  </a:cubicBezTo>
                  <a:cubicBezTo>
                    <a:pt x="187609" y="8038"/>
                    <a:pt x="186428" y="7551"/>
                    <a:pt x="185180" y="7129"/>
                  </a:cubicBezTo>
                  <a:cubicBezTo>
                    <a:pt x="184559" y="6900"/>
                    <a:pt x="183917" y="6662"/>
                    <a:pt x="183268" y="6505"/>
                  </a:cubicBezTo>
                  <a:cubicBezTo>
                    <a:pt x="182938" y="6424"/>
                    <a:pt x="182614" y="6295"/>
                    <a:pt x="182283" y="6200"/>
                  </a:cubicBezTo>
                  <a:cubicBezTo>
                    <a:pt x="181953" y="6133"/>
                    <a:pt x="181624" y="6049"/>
                    <a:pt x="181293" y="5940"/>
                  </a:cubicBezTo>
                  <a:cubicBezTo>
                    <a:pt x="179953" y="5504"/>
                    <a:pt x="178569" y="5073"/>
                    <a:pt x="176855" y="4895"/>
                  </a:cubicBezTo>
                  <a:cubicBezTo>
                    <a:pt x="176068" y="4998"/>
                    <a:pt x="175128" y="4965"/>
                    <a:pt x="174309" y="5306"/>
                  </a:cubicBezTo>
                  <a:cubicBezTo>
                    <a:pt x="173522" y="5706"/>
                    <a:pt x="172617" y="6013"/>
                    <a:pt x="171985" y="6724"/>
                  </a:cubicBezTo>
                  <a:cubicBezTo>
                    <a:pt x="171348" y="7409"/>
                    <a:pt x="170620" y="8008"/>
                    <a:pt x="170174" y="8880"/>
                  </a:cubicBezTo>
                  <a:lnTo>
                    <a:pt x="169524" y="10180"/>
                  </a:lnTo>
                  <a:lnTo>
                    <a:pt x="169226" y="10835"/>
                  </a:lnTo>
                  <a:lnTo>
                    <a:pt x="169080" y="11160"/>
                  </a:lnTo>
                  <a:lnTo>
                    <a:pt x="169009" y="11327"/>
                  </a:lnTo>
                  <a:lnTo>
                    <a:pt x="168973" y="11402"/>
                  </a:lnTo>
                  <a:lnTo>
                    <a:pt x="168956" y="11442"/>
                  </a:lnTo>
                  <a:lnTo>
                    <a:pt x="168945" y="11467"/>
                  </a:lnTo>
                  <a:cubicBezTo>
                    <a:pt x="169009" y="11372"/>
                    <a:pt x="168845" y="11618"/>
                    <a:pt x="168856" y="11604"/>
                  </a:cubicBezTo>
                  <a:lnTo>
                    <a:pt x="167578" y="14423"/>
                  </a:lnTo>
                  <a:cubicBezTo>
                    <a:pt x="167158" y="15332"/>
                    <a:pt x="166196" y="16358"/>
                    <a:pt x="165410" y="17262"/>
                  </a:cubicBezTo>
                  <a:cubicBezTo>
                    <a:pt x="164613" y="18246"/>
                    <a:pt x="163545" y="18811"/>
                    <a:pt x="162595" y="19583"/>
                  </a:cubicBezTo>
                  <a:cubicBezTo>
                    <a:pt x="161600" y="20282"/>
                    <a:pt x="160385" y="20685"/>
                    <a:pt x="159272" y="21191"/>
                  </a:cubicBezTo>
                  <a:cubicBezTo>
                    <a:pt x="156906" y="21867"/>
                    <a:pt x="154433" y="21988"/>
                    <a:pt x="152352" y="21432"/>
                  </a:cubicBezTo>
                  <a:cubicBezTo>
                    <a:pt x="151290" y="21197"/>
                    <a:pt x="150312" y="20889"/>
                    <a:pt x="149450" y="20442"/>
                  </a:cubicBezTo>
                  <a:cubicBezTo>
                    <a:pt x="148548" y="20061"/>
                    <a:pt x="147771" y="19586"/>
                    <a:pt x="147038" y="19127"/>
                  </a:cubicBezTo>
                  <a:cubicBezTo>
                    <a:pt x="145581" y="18163"/>
                    <a:pt x="144427" y="17141"/>
                    <a:pt x="143514" y="16140"/>
                  </a:cubicBezTo>
                  <a:cubicBezTo>
                    <a:pt x="142582" y="15172"/>
                    <a:pt x="141892" y="14215"/>
                    <a:pt x="141379" y="13404"/>
                  </a:cubicBezTo>
                  <a:close/>
                  <a:moveTo>
                    <a:pt x="243547" y="173334"/>
                  </a:moveTo>
                  <a:lnTo>
                    <a:pt x="243547" y="231395"/>
                  </a:lnTo>
                  <a:lnTo>
                    <a:pt x="0" y="231395"/>
                  </a:lnTo>
                  <a:lnTo>
                    <a:pt x="0" y="173334"/>
                  </a:lnTo>
                  <a:lnTo>
                    <a:pt x="16590" y="173334"/>
                  </a:lnTo>
                  <a:lnTo>
                    <a:pt x="16590" y="108113"/>
                  </a:lnTo>
                  <a:lnTo>
                    <a:pt x="63340" y="75312"/>
                  </a:lnTo>
                  <a:lnTo>
                    <a:pt x="63340" y="108113"/>
                  </a:lnTo>
                  <a:lnTo>
                    <a:pt x="110083" y="75312"/>
                  </a:lnTo>
                  <a:lnTo>
                    <a:pt x="110083" y="108113"/>
                  </a:lnTo>
                  <a:lnTo>
                    <a:pt x="156835" y="75312"/>
                  </a:lnTo>
                  <a:lnTo>
                    <a:pt x="156835" y="139784"/>
                  </a:lnTo>
                  <a:lnTo>
                    <a:pt x="172965" y="139784"/>
                  </a:lnTo>
                  <a:lnTo>
                    <a:pt x="181725" y="25738"/>
                  </a:lnTo>
                  <a:lnTo>
                    <a:pt x="208462" y="25738"/>
                  </a:lnTo>
                  <a:lnTo>
                    <a:pt x="216130" y="139784"/>
                  </a:lnTo>
                  <a:lnTo>
                    <a:pt x="234118" y="139784"/>
                  </a:lnTo>
                  <a:lnTo>
                    <a:pt x="234118" y="173339"/>
                  </a:lnTo>
                  <a:lnTo>
                    <a:pt x="243546" y="173339"/>
                  </a:lnTo>
                  <a:lnTo>
                    <a:pt x="243546" y="173334"/>
                  </a:lnTo>
                  <a:close/>
                  <a:moveTo>
                    <a:pt x="76345" y="148262"/>
                  </a:moveTo>
                  <a:lnTo>
                    <a:pt x="39590" y="148262"/>
                  </a:lnTo>
                  <a:lnTo>
                    <a:pt x="39590" y="182192"/>
                  </a:lnTo>
                  <a:lnTo>
                    <a:pt x="76345" y="182192"/>
                  </a:lnTo>
                  <a:lnTo>
                    <a:pt x="76345" y="148262"/>
                  </a:lnTo>
                  <a:close/>
                  <a:moveTo>
                    <a:pt x="139679" y="148262"/>
                  </a:moveTo>
                  <a:lnTo>
                    <a:pt x="102923" y="148262"/>
                  </a:lnTo>
                  <a:lnTo>
                    <a:pt x="102923" y="182192"/>
                  </a:lnTo>
                  <a:lnTo>
                    <a:pt x="139679" y="182192"/>
                  </a:lnTo>
                  <a:lnTo>
                    <a:pt x="139679" y="148262"/>
                  </a:lnTo>
                  <a:close/>
                  <a:moveTo>
                    <a:pt x="203809" y="148262"/>
                  </a:moveTo>
                  <a:lnTo>
                    <a:pt x="167054" y="148262"/>
                  </a:lnTo>
                  <a:lnTo>
                    <a:pt x="167054" y="182192"/>
                  </a:lnTo>
                  <a:lnTo>
                    <a:pt x="203809" y="182192"/>
                  </a:lnTo>
                  <a:lnTo>
                    <a:pt x="203809" y="148262"/>
                  </a:lnTo>
                  <a:close/>
                </a:path>
              </a:pathLst>
            </a:custGeom>
            <a:grpFill/>
            <a:ln w="4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800"/>
            </a:p>
          </p:txBody>
        </p:sp>
      </p:grpSp>
      <p:sp>
        <p:nvSpPr>
          <p:cNvPr id="93" name="Text Placeholder 11">
            <a:extLst>
              <a:ext uri="{FF2B5EF4-FFF2-40B4-BE49-F238E27FC236}">
                <a16:creationId xmlns:a16="http://schemas.microsoft.com/office/drawing/2014/main" id="{6C70D29B-797A-1947-809A-D70512A5B52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4620047" y="6130509"/>
            <a:ext cx="4388894" cy="2842714"/>
          </a:xfrm>
          <a:prstGeom prst="roundRect">
            <a:avLst>
              <a:gd name="adj" fmla="val 0"/>
            </a:avLst>
          </a:prstGeom>
          <a:noFill/>
          <a:effectLst/>
        </p:spPr>
        <p:txBody>
          <a:bodyPr tIns="46800"/>
          <a:lstStyle>
            <a:lvl1pPr marL="410400" indent="-338400" algn="l">
              <a:lnSpc>
                <a:spcPct val="140000"/>
              </a:lnSpc>
              <a:spcBef>
                <a:spcPts val="800"/>
              </a:spcBef>
              <a:buClr>
                <a:schemeClr val="tx1"/>
              </a:buClr>
              <a:buSzPct val="88000"/>
              <a:buFont typeface=".Hiragino Kaku Gothic Interface W3"/>
              <a:buChar char="⎪"/>
              <a:defRPr sz="2800" b="0" i="0" baseline="300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65300" indent="-1989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02000"/>
              <a:buFont typeface="System Font Regular"/>
              <a:buChar char="⁃"/>
              <a:defRPr lang="en-US" sz="2400" b="0" i="0" kern="1200" baseline="30000" dirty="0" smtClean="0">
                <a:solidFill>
                  <a:schemeClr val="tx2">
                    <a:alpha val="86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2514600" indent="-685800">
              <a:buFont typeface="Arial" panose="020B0604020202020204" pitchFamily="34" charset="0"/>
              <a:buChar char="•"/>
              <a:defRPr/>
            </a:lvl3pPr>
            <a:lvl4pPr marL="3314700" indent="-571500">
              <a:buFont typeface="Arial" panose="020B0604020202020204" pitchFamily="34" charset="0"/>
              <a:buChar char="•"/>
              <a:defRPr/>
            </a:lvl4pPr>
            <a:lvl5pPr marL="4229100" indent="-5715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First Item</a:t>
            </a:r>
          </a:p>
          <a:p>
            <a:pPr lvl="1"/>
            <a:r>
              <a:rPr lang="en-US" dirty="0"/>
              <a:t>2nd Item</a:t>
            </a:r>
          </a:p>
          <a:p>
            <a:pPr lvl="0"/>
            <a:endParaRPr lang="en-US" dirty="0"/>
          </a:p>
        </p:txBody>
      </p:sp>
      <p:grpSp>
        <p:nvGrpSpPr>
          <p:cNvPr id="59" name="Graphic 57">
            <a:extLst>
              <a:ext uri="{FF2B5EF4-FFF2-40B4-BE49-F238E27FC236}">
                <a16:creationId xmlns:a16="http://schemas.microsoft.com/office/drawing/2014/main" id="{C5F00AC4-3AD3-2140-9C57-00A050688CB3}"/>
              </a:ext>
            </a:extLst>
          </p:cNvPr>
          <p:cNvGrpSpPr/>
          <p:nvPr/>
        </p:nvGrpSpPr>
        <p:grpSpPr>
          <a:xfrm>
            <a:off x="18006606" y="5172864"/>
            <a:ext cx="753600" cy="753600"/>
            <a:chOff x="9003303" y="2704092"/>
            <a:chExt cx="376800" cy="376800"/>
          </a:xfrm>
          <a:solidFill>
            <a:schemeClr val="tx2"/>
          </a:solidFill>
        </p:grpSpPr>
        <p:grpSp>
          <p:nvGrpSpPr>
            <p:cNvPr id="60" name="Graphic 57">
              <a:extLst>
                <a:ext uri="{FF2B5EF4-FFF2-40B4-BE49-F238E27FC236}">
                  <a16:creationId xmlns:a16="http://schemas.microsoft.com/office/drawing/2014/main" id="{C5F00AC4-3AD3-2140-9C57-00A050688CB3}"/>
                </a:ext>
              </a:extLst>
            </p:cNvPr>
            <p:cNvGrpSpPr/>
            <p:nvPr/>
          </p:nvGrpSpPr>
          <p:grpSpPr>
            <a:xfrm>
              <a:off x="9003303" y="2776985"/>
              <a:ext cx="376598" cy="230811"/>
              <a:chOff x="9003303" y="2776985"/>
              <a:chExt cx="376598" cy="230811"/>
            </a:xfrm>
            <a:grpFill/>
          </p:grpSpPr>
          <p:sp>
            <p:nvSpPr>
              <p:cNvPr id="61" name="Freeform 60">
                <a:extLst>
                  <a:ext uri="{FF2B5EF4-FFF2-40B4-BE49-F238E27FC236}">
                    <a16:creationId xmlns:a16="http://schemas.microsoft.com/office/drawing/2014/main" id="{BA3621F9-9E44-1D46-97EC-E4C2B8DEEEAE}"/>
                  </a:ext>
                </a:extLst>
              </p:cNvPr>
              <p:cNvSpPr/>
              <p:nvPr/>
            </p:nvSpPr>
            <p:spPr>
              <a:xfrm>
                <a:off x="9087901" y="2941625"/>
                <a:ext cx="66180" cy="66171"/>
              </a:xfrm>
              <a:custGeom>
                <a:avLst/>
                <a:gdLst>
                  <a:gd name="connsiteX0" fmla="*/ 33089 w 66180"/>
                  <a:gd name="connsiteY0" fmla="*/ 0 h 66171"/>
                  <a:gd name="connsiteX1" fmla="*/ 0 w 66180"/>
                  <a:gd name="connsiteY1" fmla="*/ 33085 h 66171"/>
                  <a:gd name="connsiteX2" fmla="*/ 33089 w 66180"/>
                  <a:gd name="connsiteY2" fmla="*/ 66171 h 66171"/>
                  <a:gd name="connsiteX3" fmla="*/ 66181 w 66180"/>
                  <a:gd name="connsiteY3" fmla="*/ 33085 h 66171"/>
                  <a:gd name="connsiteX4" fmla="*/ 33089 w 66180"/>
                  <a:gd name="connsiteY4" fmla="*/ 0 h 66171"/>
                  <a:gd name="connsiteX5" fmla="*/ 33089 w 66180"/>
                  <a:gd name="connsiteY5" fmla="*/ 47469 h 66171"/>
                  <a:gd name="connsiteX6" fmla="*/ 18706 w 66180"/>
                  <a:gd name="connsiteY6" fmla="*/ 33085 h 66171"/>
                  <a:gd name="connsiteX7" fmla="*/ 33089 w 66180"/>
                  <a:gd name="connsiteY7" fmla="*/ 18701 h 66171"/>
                  <a:gd name="connsiteX8" fmla="*/ 47478 w 66180"/>
                  <a:gd name="connsiteY8" fmla="*/ 33085 h 66171"/>
                  <a:gd name="connsiteX9" fmla="*/ 33089 w 66180"/>
                  <a:gd name="connsiteY9" fmla="*/ 47469 h 661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6180" h="66171">
                    <a:moveTo>
                      <a:pt x="33089" y="0"/>
                    </a:moveTo>
                    <a:cubicBezTo>
                      <a:pt x="14812" y="0"/>
                      <a:pt x="0" y="14806"/>
                      <a:pt x="0" y="33085"/>
                    </a:cubicBezTo>
                    <a:cubicBezTo>
                      <a:pt x="0" y="51365"/>
                      <a:pt x="14812" y="66171"/>
                      <a:pt x="33089" y="66171"/>
                    </a:cubicBezTo>
                    <a:cubicBezTo>
                      <a:pt x="51373" y="66171"/>
                      <a:pt x="66181" y="51365"/>
                      <a:pt x="66181" y="33085"/>
                    </a:cubicBezTo>
                    <a:cubicBezTo>
                      <a:pt x="66181" y="14806"/>
                      <a:pt x="51373" y="0"/>
                      <a:pt x="33089" y="0"/>
                    </a:cubicBezTo>
                    <a:close/>
                    <a:moveTo>
                      <a:pt x="33089" y="47469"/>
                    </a:moveTo>
                    <a:cubicBezTo>
                      <a:pt x="25144" y="47469"/>
                      <a:pt x="18706" y="41030"/>
                      <a:pt x="18706" y="33085"/>
                    </a:cubicBezTo>
                    <a:cubicBezTo>
                      <a:pt x="18706" y="25136"/>
                      <a:pt x="25144" y="18701"/>
                      <a:pt x="33089" y="18701"/>
                    </a:cubicBezTo>
                    <a:cubicBezTo>
                      <a:pt x="41035" y="18701"/>
                      <a:pt x="47478" y="25136"/>
                      <a:pt x="47478" y="33085"/>
                    </a:cubicBezTo>
                    <a:cubicBezTo>
                      <a:pt x="47478" y="41030"/>
                      <a:pt x="41035" y="47469"/>
                      <a:pt x="33089" y="47469"/>
                    </a:cubicBezTo>
                    <a:close/>
                  </a:path>
                </a:pathLst>
              </a:custGeom>
              <a:grpFill/>
              <a:ln w="91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800"/>
              </a:p>
            </p:txBody>
          </p:sp>
          <p:sp>
            <p:nvSpPr>
              <p:cNvPr id="62" name="Freeform 61">
                <a:extLst>
                  <a:ext uri="{FF2B5EF4-FFF2-40B4-BE49-F238E27FC236}">
                    <a16:creationId xmlns:a16="http://schemas.microsoft.com/office/drawing/2014/main" id="{E38C3DA5-22AD-2348-AF06-CDA2A86A664B}"/>
                  </a:ext>
                </a:extLst>
              </p:cNvPr>
              <p:cNvSpPr/>
              <p:nvPr/>
            </p:nvSpPr>
            <p:spPr>
              <a:xfrm>
                <a:off x="9262385" y="2941625"/>
                <a:ext cx="66179" cy="66171"/>
              </a:xfrm>
              <a:custGeom>
                <a:avLst/>
                <a:gdLst>
                  <a:gd name="connsiteX0" fmla="*/ 33088 w 66179"/>
                  <a:gd name="connsiteY0" fmla="*/ 0 h 66171"/>
                  <a:gd name="connsiteX1" fmla="*/ 0 w 66179"/>
                  <a:gd name="connsiteY1" fmla="*/ 33085 h 66171"/>
                  <a:gd name="connsiteX2" fmla="*/ 33088 w 66179"/>
                  <a:gd name="connsiteY2" fmla="*/ 66171 h 66171"/>
                  <a:gd name="connsiteX3" fmla="*/ 66180 w 66179"/>
                  <a:gd name="connsiteY3" fmla="*/ 33085 h 66171"/>
                  <a:gd name="connsiteX4" fmla="*/ 33088 w 66179"/>
                  <a:gd name="connsiteY4" fmla="*/ 0 h 66171"/>
                  <a:gd name="connsiteX5" fmla="*/ 33088 w 66179"/>
                  <a:gd name="connsiteY5" fmla="*/ 47469 h 66171"/>
                  <a:gd name="connsiteX6" fmla="*/ 18706 w 66179"/>
                  <a:gd name="connsiteY6" fmla="*/ 33085 h 66171"/>
                  <a:gd name="connsiteX7" fmla="*/ 33088 w 66179"/>
                  <a:gd name="connsiteY7" fmla="*/ 18701 h 66171"/>
                  <a:gd name="connsiteX8" fmla="*/ 47478 w 66179"/>
                  <a:gd name="connsiteY8" fmla="*/ 33085 h 66171"/>
                  <a:gd name="connsiteX9" fmla="*/ 33088 w 66179"/>
                  <a:gd name="connsiteY9" fmla="*/ 47469 h 661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6179" h="66171">
                    <a:moveTo>
                      <a:pt x="33088" y="0"/>
                    </a:moveTo>
                    <a:cubicBezTo>
                      <a:pt x="14811" y="0"/>
                      <a:pt x="0" y="14806"/>
                      <a:pt x="0" y="33085"/>
                    </a:cubicBezTo>
                    <a:cubicBezTo>
                      <a:pt x="0" y="51365"/>
                      <a:pt x="14811" y="66171"/>
                      <a:pt x="33088" y="66171"/>
                    </a:cubicBezTo>
                    <a:cubicBezTo>
                      <a:pt x="51373" y="66171"/>
                      <a:pt x="66180" y="51365"/>
                      <a:pt x="66180" y="33085"/>
                    </a:cubicBezTo>
                    <a:cubicBezTo>
                      <a:pt x="66180" y="14806"/>
                      <a:pt x="51373" y="0"/>
                      <a:pt x="33088" y="0"/>
                    </a:cubicBezTo>
                    <a:close/>
                    <a:moveTo>
                      <a:pt x="33088" y="47469"/>
                    </a:moveTo>
                    <a:cubicBezTo>
                      <a:pt x="25143" y="47469"/>
                      <a:pt x="18706" y="41030"/>
                      <a:pt x="18706" y="33085"/>
                    </a:cubicBezTo>
                    <a:cubicBezTo>
                      <a:pt x="18706" y="25136"/>
                      <a:pt x="25143" y="18701"/>
                      <a:pt x="33088" y="18701"/>
                    </a:cubicBezTo>
                    <a:cubicBezTo>
                      <a:pt x="41035" y="18701"/>
                      <a:pt x="47478" y="25136"/>
                      <a:pt x="47478" y="33085"/>
                    </a:cubicBezTo>
                    <a:cubicBezTo>
                      <a:pt x="47478" y="41030"/>
                      <a:pt x="41035" y="47469"/>
                      <a:pt x="33088" y="47469"/>
                    </a:cubicBezTo>
                    <a:close/>
                  </a:path>
                </a:pathLst>
              </a:custGeom>
              <a:grpFill/>
              <a:ln w="91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800"/>
              </a:p>
            </p:txBody>
          </p:sp>
          <p:sp>
            <p:nvSpPr>
              <p:cNvPr id="64" name="Freeform 63">
                <a:extLst>
                  <a:ext uri="{FF2B5EF4-FFF2-40B4-BE49-F238E27FC236}">
                    <a16:creationId xmlns:a16="http://schemas.microsoft.com/office/drawing/2014/main" id="{B107E180-C738-0E4C-9266-C8A1E83960C3}"/>
                  </a:ext>
                </a:extLst>
              </p:cNvPr>
              <p:cNvSpPr/>
              <p:nvPr/>
            </p:nvSpPr>
            <p:spPr>
              <a:xfrm>
                <a:off x="9025036" y="2826475"/>
                <a:ext cx="133179" cy="21915"/>
              </a:xfrm>
              <a:custGeom>
                <a:avLst/>
                <a:gdLst>
                  <a:gd name="connsiteX0" fmla="*/ 133180 w 133179"/>
                  <a:gd name="connsiteY0" fmla="*/ 13486 h 21915"/>
                  <a:gd name="connsiteX1" fmla="*/ 124750 w 133179"/>
                  <a:gd name="connsiteY1" fmla="*/ 21916 h 21915"/>
                  <a:gd name="connsiteX2" fmla="*/ 8428 w 133179"/>
                  <a:gd name="connsiteY2" fmla="*/ 21916 h 21915"/>
                  <a:gd name="connsiteX3" fmla="*/ 0 w 133179"/>
                  <a:gd name="connsiteY3" fmla="*/ 13486 h 21915"/>
                  <a:gd name="connsiteX4" fmla="*/ 0 w 133179"/>
                  <a:gd name="connsiteY4" fmla="*/ 8428 h 21915"/>
                  <a:gd name="connsiteX5" fmla="*/ 8428 w 133179"/>
                  <a:gd name="connsiteY5" fmla="*/ 0 h 21915"/>
                  <a:gd name="connsiteX6" fmla="*/ 124750 w 133179"/>
                  <a:gd name="connsiteY6" fmla="*/ 0 h 21915"/>
                  <a:gd name="connsiteX7" fmla="*/ 133180 w 133179"/>
                  <a:gd name="connsiteY7" fmla="*/ 8428 h 21915"/>
                  <a:gd name="connsiteX8" fmla="*/ 133180 w 133179"/>
                  <a:gd name="connsiteY8" fmla="*/ 13486 h 219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3179" h="21915">
                    <a:moveTo>
                      <a:pt x="133180" y="13486"/>
                    </a:moveTo>
                    <a:cubicBezTo>
                      <a:pt x="133180" y="18123"/>
                      <a:pt x="129386" y="21916"/>
                      <a:pt x="124750" y="21916"/>
                    </a:cubicBezTo>
                    <a:lnTo>
                      <a:pt x="8428" y="21916"/>
                    </a:lnTo>
                    <a:cubicBezTo>
                      <a:pt x="3792" y="21916"/>
                      <a:pt x="0" y="18123"/>
                      <a:pt x="0" y="13486"/>
                    </a:cubicBezTo>
                    <a:lnTo>
                      <a:pt x="0" y="8428"/>
                    </a:lnTo>
                    <a:cubicBezTo>
                      <a:pt x="0" y="3793"/>
                      <a:pt x="3793" y="0"/>
                      <a:pt x="8428" y="0"/>
                    </a:cubicBezTo>
                    <a:lnTo>
                      <a:pt x="124750" y="0"/>
                    </a:lnTo>
                    <a:cubicBezTo>
                      <a:pt x="129387" y="0"/>
                      <a:pt x="133180" y="3793"/>
                      <a:pt x="133180" y="8428"/>
                    </a:cubicBezTo>
                    <a:lnTo>
                      <a:pt x="133180" y="13486"/>
                    </a:lnTo>
                    <a:close/>
                  </a:path>
                </a:pathLst>
              </a:custGeom>
              <a:grpFill/>
              <a:ln w="91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800"/>
              </a:p>
            </p:txBody>
          </p:sp>
          <p:sp>
            <p:nvSpPr>
              <p:cNvPr id="65" name="Freeform 64">
                <a:extLst>
                  <a:ext uri="{FF2B5EF4-FFF2-40B4-BE49-F238E27FC236}">
                    <a16:creationId xmlns:a16="http://schemas.microsoft.com/office/drawing/2014/main" id="{EE4862FB-C6FD-1540-957A-D90EBF7F1C7E}"/>
                  </a:ext>
                </a:extLst>
              </p:cNvPr>
              <p:cNvSpPr/>
              <p:nvPr/>
            </p:nvSpPr>
            <p:spPr>
              <a:xfrm>
                <a:off x="9045534" y="2776985"/>
                <a:ext cx="334366" cy="199726"/>
              </a:xfrm>
              <a:custGeom>
                <a:avLst/>
                <a:gdLst>
                  <a:gd name="connsiteX0" fmla="*/ 314778 w 334366"/>
                  <a:gd name="connsiteY0" fmla="*/ 112327 h 199726"/>
                  <a:gd name="connsiteX1" fmla="*/ 290939 w 334366"/>
                  <a:gd name="connsiteY1" fmla="*/ 97989 h 199726"/>
                  <a:gd name="connsiteX2" fmla="*/ 275008 w 334366"/>
                  <a:gd name="connsiteY2" fmla="*/ 65735 h 199726"/>
                  <a:gd name="connsiteX3" fmla="*/ 247506 w 334366"/>
                  <a:gd name="connsiteY3" fmla="*/ 49006 h 199726"/>
                  <a:gd name="connsiteX4" fmla="*/ 225717 w 334366"/>
                  <a:gd name="connsiteY4" fmla="*/ 49006 h 199726"/>
                  <a:gd name="connsiteX5" fmla="*/ 222786 w 334366"/>
                  <a:gd name="connsiteY5" fmla="*/ 46118 h 199726"/>
                  <a:gd name="connsiteX6" fmla="*/ 222786 w 334366"/>
                  <a:gd name="connsiteY6" fmla="*/ 19067 h 199726"/>
                  <a:gd name="connsiteX7" fmla="*/ 204228 w 334366"/>
                  <a:gd name="connsiteY7" fmla="*/ 0 h 199726"/>
                  <a:gd name="connsiteX8" fmla="*/ 26653 w 334366"/>
                  <a:gd name="connsiteY8" fmla="*/ 0 h 199726"/>
                  <a:gd name="connsiteX9" fmla="*/ 0 w 334366"/>
                  <a:gd name="connsiteY9" fmla="*/ 19067 h 199726"/>
                  <a:gd name="connsiteX10" fmla="*/ 0 w 334366"/>
                  <a:gd name="connsiteY10" fmla="*/ 36019 h 199726"/>
                  <a:gd name="connsiteX11" fmla="*/ 4880 w 334366"/>
                  <a:gd name="connsiteY11" fmla="*/ 41061 h 199726"/>
                  <a:gd name="connsiteX12" fmla="*/ 104252 w 334366"/>
                  <a:gd name="connsiteY12" fmla="*/ 41061 h 199726"/>
                  <a:gd name="connsiteX13" fmla="*/ 121111 w 334366"/>
                  <a:gd name="connsiteY13" fmla="*/ 57919 h 199726"/>
                  <a:gd name="connsiteX14" fmla="*/ 121111 w 334366"/>
                  <a:gd name="connsiteY14" fmla="*/ 62977 h 199726"/>
                  <a:gd name="connsiteX15" fmla="*/ 104252 w 334366"/>
                  <a:gd name="connsiteY15" fmla="*/ 79834 h 199726"/>
                  <a:gd name="connsiteX16" fmla="*/ 4880 w 334366"/>
                  <a:gd name="connsiteY16" fmla="*/ 79834 h 199726"/>
                  <a:gd name="connsiteX17" fmla="*/ 0 w 334366"/>
                  <a:gd name="connsiteY17" fmla="*/ 84697 h 199726"/>
                  <a:gd name="connsiteX18" fmla="*/ 0 w 334366"/>
                  <a:gd name="connsiteY18" fmla="*/ 90526 h 199726"/>
                  <a:gd name="connsiteX19" fmla="*/ 6355 w 334366"/>
                  <a:gd name="connsiteY19" fmla="*/ 95160 h 199726"/>
                  <a:gd name="connsiteX20" fmla="*/ 73247 w 334366"/>
                  <a:gd name="connsiteY20" fmla="*/ 95160 h 199726"/>
                  <a:gd name="connsiteX21" fmla="*/ 90106 w 334366"/>
                  <a:gd name="connsiteY21" fmla="*/ 112018 h 199726"/>
                  <a:gd name="connsiteX22" fmla="*/ 90106 w 334366"/>
                  <a:gd name="connsiteY22" fmla="*/ 117076 h 199726"/>
                  <a:gd name="connsiteX23" fmla="*/ 73247 w 334366"/>
                  <a:gd name="connsiteY23" fmla="*/ 133933 h 199726"/>
                  <a:gd name="connsiteX24" fmla="*/ 7410 w 334366"/>
                  <a:gd name="connsiteY24" fmla="*/ 133933 h 199726"/>
                  <a:gd name="connsiteX25" fmla="*/ 0 w 334366"/>
                  <a:gd name="connsiteY25" fmla="*/ 139697 h 199726"/>
                  <a:gd name="connsiteX26" fmla="*/ 0 w 334366"/>
                  <a:gd name="connsiteY26" fmla="*/ 180659 h 199726"/>
                  <a:gd name="connsiteX27" fmla="*/ 19067 w 334366"/>
                  <a:gd name="connsiteY27" fmla="*/ 199726 h 199726"/>
                  <a:gd name="connsiteX28" fmla="*/ 29599 w 334366"/>
                  <a:gd name="connsiteY28" fmla="*/ 199726 h 199726"/>
                  <a:gd name="connsiteX29" fmla="*/ 32339 w 334366"/>
                  <a:gd name="connsiteY29" fmla="*/ 197727 h 199726"/>
                  <a:gd name="connsiteX30" fmla="*/ 75457 w 334366"/>
                  <a:gd name="connsiteY30" fmla="*/ 154615 h 199726"/>
                  <a:gd name="connsiteX31" fmla="*/ 118576 w 334366"/>
                  <a:gd name="connsiteY31" fmla="*/ 197727 h 199726"/>
                  <a:gd name="connsiteX32" fmla="*/ 120212 w 334366"/>
                  <a:gd name="connsiteY32" fmla="*/ 199726 h 199726"/>
                  <a:gd name="connsiteX33" fmla="*/ 205206 w 334366"/>
                  <a:gd name="connsiteY33" fmla="*/ 199726 h 199726"/>
                  <a:gd name="connsiteX34" fmla="*/ 206822 w 334366"/>
                  <a:gd name="connsiteY34" fmla="*/ 197727 h 199726"/>
                  <a:gd name="connsiteX35" fmla="*/ 249941 w 334366"/>
                  <a:gd name="connsiteY35" fmla="*/ 154615 h 199726"/>
                  <a:gd name="connsiteX36" fmla="*/ 293059 w 334366"/>
                  <a:gd name="connsiteY36" fmla="*/ 197727 h 199726"/>
                  <a:gd name="connsiteX37" fmla="*/ 294097 w 334366"/>
                  <a:gd name="connsiteY37" fmla="*/ 199726 h 199726"/>
                  <a:gd name="connsiteX38" fmla="*/ 315525 w 334366"/>
                  <a:gd name="connsiteY38" fmla="*/ 199726 h 199726"/>
                  <a:gd name="connsiteX39" fmla="*/ 334367 w 334366"/>
                  <a:gd name="connsiteY39" fmla="*/ 180885 h 199726"/>
                  <a:gd name="connsiteX40" fmla="*/ 334367 w 334366"/>
                  <a:gd name="connsiteY40" fmla="*/ 145090 h 199726"/>
                  <a:gd name="connsiteX41" fmla="*/ 314778 w 334366"/>
                  <a:gd name="connsiteY41" fmla="*/ 112327 h 199726"/>
                  <a:gd name="connsiteX42" fmla="*/ 278925 w 334366"/>
                  <a:gd name="connsiteY42" fmla="*/ 110651 h 199726"/>
                  <a:gd name="connsiteX43" fmla="*/ 225295 w 334366"/>
                  <a:gd name="connsiteY43" fmla="*/ 110651 h 199726"/>
                  <a:gd name="connsiteX44" fmla="*/ 222785 w 334366"/>
                  <a:gd name="connsiteY44" fmla="*/ 108493 h 199726"/>
                  <a:gd name="connsiteX45" fmla="*/ 222785 w 334366"/>
                  <a:gd name="connsiteY45" fmla="*/ 63819 h 199726"/>
                  <a:gd name="connsiteX46" fmla="*/ 225505 w 334366"/>
                  <a:gd name="connsiteY46" fmla="*/ 62103 h 199726"/>
                  <a:gd name="connsiteX47" fmla="*/ 240808 w 334366"/>
                  <a:gd name="connsiteY47" fmla="*/ 62103 h 199726"/>
                  <a:gd name="connsiteX48" fmla="*/ 265280 w 334366"/>
                  <a:gd name="connsiteY48" fmla="*/ 76989 h 199726"/>
                  <a:gd name="connsiteX49" fmla="*/ 279456 w 334366"/>
                  <a:gd name="connsiteY49" fmla="*/ 105689 h 199726"/>
                  <a:gd name="connsiteX50" fmla="*/ 281374 w 334366"/>
                  <a:gd name="connsiteY50" fmla="*/ 108790 h 199726"/>
                  <a:gd name="connsiteX51" fmla="*/ 278925 w 334366"/>
                  <a:gd name="connsiteY51" fmla="*/ 110651 h 1997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</a:cxnLst>
                <a:rect l="l" t="t" r="r" b="b"/>
                <a:pathLst>
                  <a:path w="334366" h="199726">
                    <a:moveTo>
                      <a:pt x="314778" y="112327"/>
                    </a:moveTo>
                    <a:cubicBezTo>
                      <a:pt x="302645" y="109173"/>
                      <a:pt x="295703" y="107190"/>
                      <a:pt x="290939" y="97989"/>
                    </a:cubicBezTo>
                    <a:lnTo>
                      <a:pt x="275008" y="65735"/>
                    </a:lnTo>
                    <a:cubicBezTo>
                      <a:pt x="270242" y="56535"/>
                      <a:pt x="257865" y="49006"/>
                      <a:pt x="247506" y="49006"/>
                    </a:cubicBezTo>
                    <a:lnTo>
                      <a:pt x="225717" y="49006"/>
                    </a:lnTo>
                    <a:cubicBezTo>
                      <a:pt x="225717" y="49006"/>
                      <a:pt x="222786" y="49067"/>
                      <a:pt x="222786" y="46118"/>
                    </a:cubicBezTo>
                    <a:cubicBezTo>
                      <a:pt x="222786" y="39355"/>
                      <a:pt x="222786" y="19067"/>
                      <a:pt x="222786" y="19067"/>
                    </a:cubicBezTo>
                    <a:cubicBezTo>
                      <a:pt x="222786" y="8580"/>
                      <a:pt x="216852" y="0"/>
                      <a:pt x="204228" y="0"/>
                    </a:cubicBezTo>
                    <a:lnTo>
                      <a:pt x="26653" y="0"/>
                    </a:lnTo>
                    <a:cubicBezTo>
                      <a:pt x="8580" y="0"/>
                      <a:pt x="0" y="8581"/>
                      <a:pt x="0" y="19067"/>
                    </a:cubicBezTo>
                    <a:lnTo>
                      <a:pt x="0" y="36019"/>
                    </a:lnTo>
                    <a:cubicBezTo>
                      <a:pt x="0" y="36019"/>
                      <a:pt x="0" y="41061"/>
                      <a:pt x="4880" y="41061"/>
                    </a:cubicBezTo>
                    <a:cubicBezTo>
                      <a:pt x="29723" y="41061"/>
                      <a:pt x="104252" y="41061"/>
                      <a:pt x="104252" y="41061"/>
                    </a:cubicBezTo>
                    <a:cubicBezTo>
                      <a:pt x="113548" y="41061"/>
                      <a:pt x="121111" y="48623"/>
                      <a:pt x="121111" y="57919"/>
                    </a:cubicBezTo>
                    <a:lnTo>
                      <a:pt x="121111" y="62977"/>
                    </a:lnTo>
                    <a:cubicBezTo>
                      <a:pt x="121111" y="72272"/>
                      <a:pt x="113548" y="79834"/>
                      <a:pt x="104252" y="79834"/>
                    </a:cubicBezTo>
                    <a:lnTo>
                      <a:pt x="4880" y="79834"/>
                    </a:lnTo>
                    <a:cubicBezTo>
                      <a:pt x="4880" y="79834"/>
                      <a:pt x="0" y="79429"/>
                      <a:pt x="0" y="84697"/>
                    </a:cubicBezTo>
                    <a:cubicBezTo>
                      <a:pt x="0" y="87313"/>
                      <a:pt x="0" y="89069"/>
                      <a:pt x="0" y="90526"/>
                    </a:cubicBezTo>
                    <a:cubicBezTo>
                      <a:pt x="0" y="95163"/>
                      <a:pt x="6355" y="95160"/>
                      <a:pt x="6355" y="95160"/>
                    </a:cubicBezTo>
                    <a:lnTo>
                      <a:pt x="73247" y="95160"/>
                    </a:lnTo>
                    <a:cubicBezTo>
                      <a:pt x="82543" y="95160"/>
                      <a:pt x="90106" y="102723"/>
                      <a:pt x="90106" y="112018"/>
                    </a:cubicBezTo>
                    <a:lnTo>
                      <a:pt x="90106" y="117076"/>
                    </a:lnTo>
                    <a:cubicBezTo>
                      <a:pt x="90106" y="126371"/>
                      <a:pt x="82543" y="133933"/>
                      <a:pt x="73247" y="133933"/>
                    </a:cubicBezTo>
                    <a:lnTo>
                      <a:pt x="7410" y="133933"/>
                    </a:lnTo>
                    <a:cubicBezTo>
                      <a:pt x="7410" y="133933"/>
                      <a:pt x="0" y="133796"/>
                      <a:pt x="0" y="139697"/>
                    </a:cubicBezTo>
                    <a:cubicBezTo>
                      <a:pt x="0" y="149938"/>
                      <a:pt x="0" y="180659"/>
                      <a:pt x="0" y="180659"/>
                    </a:cubicBezTo>
                    <a:cubicBezTo>
                      <a:pt x="0" y="191145"/>
                      <a:pt x="8580" y="199726"/>
                      <a:pt x="19067" y="199726"/>
                    </a:cubicBezTo>
                    <a:cubicBezTo>
                      <a:pt x="19067" y="199726"/>
                      <a:pt x="26966" y="199726"/>
                      <a:pt x="29599" y="199726"/>
                    </a:cubicBezTo>
                    <a:cubicBezTo>
                      <a:pt x="31987" y="199726"/>
                      <a:pt x="32339" y="198396"/>
                      <a:pt x="32339" y="197727"/>
                    </a:cubicBezTo>
                    <a:cubicBezTo>
                      <a:pt x="32339" y="173954"/>
                      <a:pt x="51683" y="154615"/>
                      <a:pt x="75457" y="154615"/>
                    </a:cubicBezTo>
                    <a:cubicBezTo>
                      <a:pt x="99234" y="154615"/>
                      <a:pt x="118576" y="173956"/>
                      <a:pt x="118576" y="197727"/>
                    </a:cubicBezTo>
                    <a:cubicBezTo>
                      <a:pt x="118576" y="198399"/>
                      <a:pt x="118386" y="199726"/>
                      <a:pt x="120212" y="199726"/>
                    </a:cubicBezTo>
                    <a:cubicBezTo>
                      <a:pt x="141089" y="199726"/>
                      <a:pt x="205206" y="199726"/>
                      <a:pt x="205206" y="199726"/>
                    </a:cubicBezTo>
                    <a:cubicBezTo>
                      <a:pt x="206891" y="199726"/>
                      <a:pt x="206822" y="198306"/>
                      <a:pt x="206822" y="197727"/>
                    </a:cubicBezTo>
                    <a:cubicBezTo>
                      <a:pt x="206822" y="173954"/>
                      <a:pt x="226165" y="154615"/>
                      <a:pt x="249941" y="154615"/>
                    </a:cubicBezTo>
                    <a:cubicBezTo>
                      <a:pt x="273716" y="154615"/>
                      <a:pt x="293059" y="173956"/>
                      <a:pt x="293059" y="197727"/>
                    </a:cubicBezTo>
                    <a:cubicBezTo>
                      <a:pt x="293059" y="198399"/>
                      <a:pt x="293042" y="199726"/>
                      <a:pt x="294097" y="199726"/>
                    </a:cubicBezTo>
                    <a:cubicBezTo>
                      <a:pt x="303669" y="199726"/>
                      <a:pt x="315525" y="199726"/>
                      <a:pt x="315525" y="199726"/>
                    </a:cubicBezTo>
                    <a:cubicBezTo>
                      <a:pt x="325889" y="199726"/>
                      <a:pt x="334367" y="191249"/>
                      <a:pt x="334367" y="180885"/>
                    </a:cubicBezTo>
                    <a:lnTo>
                      <a:pt x="334367" y="145090"/>
                    </a:lnTo>
                    <a:cubicBezTo>
                      <a:pt x="334368" y="114945"/>
                      <a:pt x="324850" y="114945"/>
                      <a:pt x="314778" y="112327"/>
                    </a:cubicBezTo>
                    <a:close/>
                    <a:moveTo>
                      <a:pt x="278925" y="110651"/>
                    </a:moveTo>
                    <a:cubicBezTo>
                      <a:pt x="278925" y="110651"/>
                      <a:pt x="238913" y="110651"/>
                      <a:pt x="225295" y="110651"/>
                    </a:cubicBezTo>
                    <a:cubicBezTo>
                      <a:pt x="223080" y="110651"/>
                      <a:pt x="222785" y="108493"/>
                      <a:pt x="222785" y="108493"/>
                    </a:cubicBezTo>
                    <a:lnTo>
                      <a:pt x="222785" y="63819"/>
                    </a:lnTo>
                    <a:cubicBezTo>
                      <a:pt x="222785" y="63819"/>
                      <a:pt x="222660" y="62103"/>
                      <a:pt x="225505" y="62103"/>
                    </a:cubicBezTo>
                    <a:cubicBezTo>
                      <a:pt x="229331" y="62103"/>
                      <a:pt x="240808" y="62103"/>
                      <a:pt x="240808" y="62103"/>
                    </a:cubicBezTo>
                    <a:cubicBezTo>
                      <a:pt x="250028" y="62103"/>
                      <a:pt x="261041" y="68803"/>
                      <a:pt x="265280" y="76989"/>
                    </a:cubicBezTo>
                    <a:lnTo>
                      <a:pt x="279456" y="105689"/>
                    </a:lnTo>
                    <a:cubicBezTo>
                      <a:pt x="280053" y="106845"/>
                      <a:pt x="280691" y="107870"/>
                      <a:pt x="281374" y="108790"/>
                    </a:cubicBezTo>
                    <a:cubicBezTo>
                      <a:pt x="281878" y="109464"/>
                      <a:pt x="281034" y="110651"/>
                      <a:pt x="278925" y="110651"/>
                    </a:cubicBezTo>
                    <a:close/>
                  </a:path>
                </a:pathLst>
              </a:custGeom>
              <a:grpFill/>
              <a:ln w="91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800"/>
              </a:p>
            </p:txBody>
          </p:sp>
          <p:sp>
            <p:nvSpPr>
              <p:cNvPr id="66" name="Freeform 65">
                <a:extLst>
                  <a:ext uri="{FF2B5EF4-FFF2-40B4-BE49-F238E27FC236}">
                    <a16:creationId xmlns:a16="http://schemas.microsoft.com/office/drawing/2014/main" id="{5C807702-0BD6-C84F-B0A5-56D3EC932A9F}"/>
                  </a:ext>
                </a:extLst>
              </p:cNvPr>
              <p:cNvSpPr/>
              <p:nvPr/>
            </p:nvSpPr>
            <p:spPr>
              <a:xfrm>
                <a:off x="9003303" y="2880575"/>
                <a:ext cx="123907" cy="21915"/>
              </a:xfrm>
              <a:custGeom>
                <a:avLst/>
                <a:gdLst>
                  <a:gd name="connsiteX0" fmla="*/ 123907 w 123907"/>
                  <a:gd name="connsiteY0" fmla="*/ 13486 h 21915"/>
                  <a:gd name="connsiteX1" fmla="*/ 115479 w 123907"/>
                  <a:gd name="connsiteY1" fmla="*/ 21916 h 21915"/>
                  <a:gd name="connsiteX2" fmla="*/ 8428 w 123907"/>
                  <a:gd name="connsiteY2" fmla="*/ 21916 h 21915"/>
                  <a:gd name="connsiteX3" fmla="*/ 0 w 123907"/>
                  <a:gd name="connsiteY3" fmla="*/ 13486 h 21915"/>
                  <a:gd name="connsiteX4" fmla="*/ 0 w 123907"/>
                  <a:gd name="connsiteY4" fmla="*/ 8428 h 21915"/>
                  <a:gd name="connsiteX5" fmla="*/ 8428 w 123907"/>
                  <a:gd name="connsiteY5" fmla="*/ 0 h 21915"/>
                  <a:gd name="connsiteX6" fmla="*/ 115479 w 123907"/>
                  <a:gd name="connsiteY6" fmla="*/ 0 h 21915"/>
                  <a:gd name="connsiteX7" fmla="*/ 123907 w 123907"/>
                  <a:gd name="connsiteY7" fmla="*/ 8428 h 21915"/>
                  <a:gd name="connsiteX8" fmla="*/ 123907 w 123907"/>
                  <a:gd name="connsiteY8" fmla="*/ 13486 h 219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3907" h="21915">
                    <a:moveTo>
                      <a:pt x="123907" y="13486"/>
                    </a:moveTo>
                    <a:cubicBezTo>
                      <a:pt x="123907" y="18123"/>
                      <a:pt x="120114" y="21916"/>
                      <a:pt x="115479" y="21916"/>
                    </a:cubicBezTo>
                    <a:lnTo>
                      <a:pt x="8428" y="21916"/>
                    </a:lnTo>
                    <a:cubicBezTo>
                      <a:pt x="3792" y="21916"/>
                      <a:pt x="0" y="18123"/>
                      <a:pt x="0" y="13486"/>
                    </a:cubicBezTo>
                    <a:lnTo>
                      <a:pt x="0" y="8428"/>
                    </a:lnTo>
                    <a:cubicBezTo>
                      <a:pt x="0" y="3793"/>
                      <a:pt x="3793" y="0"/>
                      <a:pt x="8428" y="0"/>
                    </a:cubicBezTo>
                    <a:lnTo>
                      <a:pt x="115479" y="0"/>
                    </a:lnTo>
                    <a:cubicBezTo>
                      <a:pt x="120115" y="0"/>
                      <a:pt x="123907" y="3793"/>
                      <a:pt x="123907" y="8428"/>
                    </a:cubicBezTo>
                    <a:lnTo>
                      <a:pt x="123907" y="13486"/>
                    </a:lnTo>
                    <a:close/>
                  </a:path>
                </a:pathLst>
              </a:custGeom>
              <a:grpFill/>
              <a:ln w="91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800"/>
              </a:p>
            </p:txBody>
          </p:sp>
        </p:grpSp>
      </p:grpSp>
      <p:sp>
        <p:nvSpPr>
          <p:cNvPr id="103" name="TextBox 102">
            <a:extLst>
              <a:ext uri="{FF2B5EF4-FFF2-40B4-BE49-F238E27FC236}">
                <a16:creationId xmlns:a16="http://schemas.microsoft.com/office/drawing/2014/main" id="{44B77857-CA83-1244-AD0F-42D67F4B6009}"/>
              </a:ext>
            </a:extLst>
          </p:cNvPr>
          <p:cNvSpPr txBox="1"/>
          <p:nvPr/>
        </p:nvSpPr>
        <p:spPr>
          <a:xfrm>
            <a:off x="897570" y="9455104"/>
            <a:ext cx="34326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 dirty="0">
                <a:solidFill>
                  <a:schemeClr val="tx2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Cost Structure</a:t>
            </a:r>
          </a:p>
        </p:txBody>
      </p: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BD62E8C7-55A3-4F4E-A0BB-40ACCFC6F075}"/>
              </a:ext>
            </a:extLst>
          </p:cNvPr>
          <p:cNvGrpSpPr/>
          <p:nvPr/>
        </p:nvGrpSpPr>
        <p:grpSpPr>
          <a:xfrm>
            <a:off x="12320116" y="9398483"/>
            <a:ext cx="11287328" cy="716478"/>
            <a:chOff x="7303396" y="654237"/>
            <a:chExt cx="2194447" cy="398356"/>
          </a:xfrm>
        </p:grpSpPr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8DCB5D96-752D-6641-B377-93D9E25A051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303397" y="1052593"/>
              <a:ext cx="2194446" cy="0"/>
            </a:xfrm>
            <a:prstGeom prst="line">
              <a:avLst/>
            </a:prstGeom>
            <a:ln>
              <a:solidFill>
                <a:schemeClr val="tx2">
                  <a:alpha val="1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Round Same Side Corner Rectangle 150">
              <a:extLst>
                <a:ext uri="{FF2B5EF4-FFF2-40B4-BE49-F238E27FC236}">
                  <a16:creationId xmlns:a16="http://schemas.microsoft.com/office/drawing/2014/main" id="{29127B7D-43B1-0F44-B17A-CC31F7CA138A}"/>
                </a:ext>
              </a:extLst>
            </p:cNvPr>
            <p:cNvSpPr/>
            <p:nvPr userDrawn="1"/>
          </p:nvSpPr>
          <p:spPr>
            <a:xfrm>
              <a:off x="7303396" y="654237"/>
              <a:ext cx="2194447" cy="395369"/>
            </a:xfrm>
            <a:prstGeom prst="round2SameRect">
              <a:avLst>
                <a:gd name="adj1" fmla="val 16666"/>
                <a:gd name="adj2" fmla="val 0"/>
              </a:avLst>
            </a:prstGeom>
            <a:solidFill>
              <a:schemeClr val="tx2">
                <a:lumMod val="20000"/>
                <a:lumOff val="8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sp>
        <p:nvSpPr>
          <p:cNvPr id="177" name="Text Placeholder 11">
            <a:extLst>
              <a:ext uri="{FF2B5EF4-FFF2-40B4-BE49-F238E27FC236}">
                <a16:creationId xmlns:a16="http://schemas.microsoft.com/office/drawing/2014/main" id="{2A8904E9-D730-CE47-9371-B50B2528960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71524" y="10122124"/>
            <a:ext cx="11287320" cy="2979400"/>
          </a:xfrm>
          <a:prstGeom prst="roundRect">
            <a:avLst>
              <a:gd name="adj" fmla="val 0"/>
            </a:avLst>
          </a:prstGeom>
          <a:noFill/>
          <a:effectLst/>
        </p:spPr>
        <p:txBody>
          <a:bodyPr tIns="46800" numCol="2"/>
          <a:lstStyle>
            <a:lvl1pPr marL="410400" indent="-338400" algn="l">
              <a:lnSpc>
                <a:spcPct val="140000"/>
              </a:lnSpc>
              <a:spcBef>
                <a:spcPts val="800"/>
              </a:spcBef>
              <a:buClr>
                <a:schemeClr val="tx2"/>
              </a:buClr>
              <a:buSzPct val="88000"/>
              <a:buFont typeface=".Hiragino Kaku Gothic Interface W3"/>
              <a:buChar char="⎪"/>
              <a:defRPr sz="2800" b="0" i="0" baseline="300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65300" indent="-1989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102000"/>
              <a:buFont typeface="System Font Regular"/>
              <a:buChar char="⁃"/>
              <a:defRPr lang="en-US" sz="2400" b="0" i="0" kern="1200" baseline="30000" dirty="0" smtClean="0">
                <a:solidFill>
                  <a:schemeClr val="tx2">
                    <a:alpha val="86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2514600" indent="-685800">
              <a:buFont typeface="Arial" panose="020B0604020202020204" pitchFamily="34" charset="0"/>
              <a:buChar char="•"/>
              <a:defRPr/>
            </a:lvl3pPr>
            <a:lvl4pPr marL="3314700" indent="-571500">
              <a:buFont typeface="Arial" panose="020B0604020202020204" pitchFamily="34" charset="0"/>
              <a:buChar char="•"/>
              <a:defRPr/>
            </a:lvl4pPr>
            <a:lvl5pPr marL="4229100" indent="-5715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First Item</a:t>
            </a:r>
          </a:p>
          <a:p>
            <a:pPr lvl="1"/>
            <a:r>
              <a:rPr lang="en-US" dirty="0"/>
              <a:t>2nd Item</a:t>
            </a:r>
          </a:p>
          <a:p>
            <a:pPr lvl="0"/>
            <a:endParaRPr lang="en-US" dirty="0"/>
          </a:p>
        </p:txBody>
      </p:sp>
      <p:sp>
        <p:nvSpPr>
          <p:cNvPr id="178" name="Text Placeholder 11">
            <a:extLst>
              <a:ext uri="{FF2B5EF4-FFF2-40B4-BE49-F238E27FC236}">
                <a16:creationId xmlns:a16="http://schemas.microsoft.com/office/drawing/2014/main" id="{D2609FD3-D915-F140-A258-78B41F474E0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2311884" y="10122124"/>
            <a:ext cx="11300592" cy="2979400"/>
          </a:xfrm>
          <a:prstGeom prst="roundRect">
            <a:avLst>
              <a:gd name="adj" fmla="val 0"/>
            </a:avLst>
          </a:prstGeom>
          <a:noFill/>
          <a:effectLst/>
        </p:spPr>
        <p:txBody>
          <a:bodyPr tIns="46800" numCol="2"/>
          <a:lstStyle>
            <a:lvl1pPr marL="410400" indent="-338400" algn="l">
              <a:lnSpc>
                <a:spcPct val="140000"/>
              </a:lnSpc>
              <a:spcBef>
                <a:spcPts val="800"/>
              </a:spcBef>
              <a:buClr>
                <a:schemeClr val="tx2"/>
              </a:buClr>
              <a:buSzPct val="88000"/>
              <a:buFont typeface=".Hiragino Kaku Gothic Interface W3"/>
              <a:buChar char="⎪"/>
              <a:defRPr sz="2800" b="0" i="0" baseline="300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65300" indent="-1989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102000"/>
              <a:buFont typeface="System Font Regular"/>
              <a:buChar char="⁃"/>
              <a:defRPr lang="en-US" sz="2400" b="0" i="0" kern="1200" baseline="30000" dirty="0" smtClean="0">
                <a:solidFill>
                  <a:schemeClr val="tx2">
                    <a:alpha val="86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2514600" indent="-685800">
              <a:buFont typeface="Arial" panose="020B0604020202020204" pitchFamily="34" charset="0"/>
              <a:buChar char="•"/>
              <a:defRPr/>
            </a:lvl3pPr>
            <a:lvl4pPr marL="3314700" indent="-571500">
              <a:buFont typeface="Arial" panose="020B0604020202020204" pitchFamily="34" charset="0"/>
              <a:buChar char="•"/>
              <a:defRPr/>
            </a:lvl4pPr>
            <a:lvl5pPr marL="4229100" indent="-5715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First Item</a:t>
            </a:r>
          </a:p>
          <a:p>
            <a:pPr lvl="1"/>
            <a:r>
              <a:rPr lang="en-US" dirty="0"/>
              <a:t>2nd Item</a:t>
            </a:r>
          </a:p>
          <a:p>
            <a:pPr lvl="0"/>
            <a:endParaRPr lang="en-US" dirty="0"/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7EC66E4C-54D2-214D-A257-BF5FBB71C2CF}"/>
              </a:ext>
            </a:extLst>
          </p:cNvPr>
          <p:cNvSpPr txBox="1"/>
          <p:nvPr/>
        </p:nvSpPr>
        <p:spPr>
          <a:xfrm>
            <a:off x="12500990" y="9455104"/>
            <a:ext cx="34326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 dirty="0">
                <a:solidFill>
                  <a:schemeClr val="tx2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Revenue Stream</a:t>
            </a:r>
          </a:p>
        </p:txBody>
      </p:sp>
      <p:grpSp>
        <p:nvGrpSpPr>
          <p:cNvPr id="75" name="Graphic 73">
            <a:extLst>
              <a:ext uri="{FF2B5EF4-FFF2-40B4-BE49-F238E27FC236}">
                <a16:creationId xmlns:a16="http://schemas.microsoft.com/office/drawing/2014/main" id="{DACBC57A-33E0-4C44-95A6-564FA701A504}"/>
              </a:ext>
            </a:extLst>
          </p:cNvPr>
          <p:cNvGrpSpPr/>
          <p:nvPr/>
        </p:nvGrpSpPr>
        <p:grpSpPr>
          <a:xfrm>
            <a:off x="22719559" y="9498675"/>
            <a:ext cx="512710" cy="512710"/>
            <a:chOff x="11429638" y="4749337"/>
            <a:chExt cx="256355" cy="256355"/>
          </a:xfrm>
          <a:solidFill>
            <a:schemeClr val="tx2"/>
          </a:solidFill>
        </p:grpSpPr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EF54ED7F-506F-084E-B51E-62F63E51C18C}"/>
                </a:ext>
              </a:extLst>
            </p:cNvPr>
            <p:cNvSpPr/>
            <p:nvPr/>
          </p:nvSpPr>
          <p:spPr>
            <a:xfrm>
              <a:off x="11429638" y="4825442"/>
              <a:ext cx="161522" cy="180249"/>
            </a:xfrm>
            <a:custGeom>
              <a:avLst/>
              <a:gdLst>
                <a:gd name="connsiteX0" fmla="*/ 98136 w 161522"/>
                <a:gd name="connsiteY0" fmla="*/ 180250 h 180249"/>
                <a:gd name="connsiteX1" fmla="*/ 151196 w 161522"/>
                <a:gd name="connsiteY1" fmla="*/ 173795 h 180249"/>
                <a:gd name="connsiteX2" fmla="*/ 150709 w 161522"/>
                <a:gd name="connsiteY2" fmla="*/ 168984 h 180249"/>
                <a:gd name="connsiteX3" fmla="*/ 158657 w 161522"/>
                <a:gd name="connsiteY3" fmla="*/ 150208 h 180249"/>
                <a:gd name="connsiteX4" fmla="*/ 150709 w 161522"/>
                <a:gd name="connsiteY4" fmla="*/ 131432 h 180249"/>
                <a:gd name="connsiteX5" fmla="*/ 158657 w 161522"/>
                <a:gd name="connsiteY5" fmla="*/ 112656 h 180249"/>
                <a:gd name="connsiteX6" fmla="*/ 150709 w 161522"/>
                <a:gd name="connsiteY6" fmla="*/ 93880 h 180249"/>
                <a:gd name="connsiteX7" fmla="*/ 158657 w 161522"/>
                <a:gd name="connsiteY7" fmla="*/ 75104 h 180249"/>
                <a:gd name="connsiteX8" fmla="*/ 150709 w 161522"/>
                <a:gd name="connsiteY8" fmla="*/ 56328 h 180249"/>
                <a:gd name="connsiteX9" fmla="*/ 161523 w 161522"/>
                <a:gd name="connsiteY9" fmla="*/ 35187 h 180249"/>
                <a:gd name="connsiteX10" fmla="*/ 147276 w 161522"/>
                <a:gd name="connsiteY10" fmla="*/ 24208 h 180249"/>
                <a:gd name="connsiteX11" fmla="*/ 150709 w 161522"/>
                <a:gd name="connsiteY11" fmla="*/ 15021 h 180249"/>
                <a:gd name="connsiteX12" fmla="*/ 135688 w 161522"/>
                <a:gd name="connsiteY12" fmla="*/ 0 h 180249"/>
                <a:gd name="connsiteX13" fmla="*/ 60584 w 161522"/>
                <a:gd name="connsiteY13" fmla="*/ 0 h 180249"/>
                <a:gd name="connsiteX14" fmla="*/ 45563 w 161522"/>
                <a:gd name="connsiteY14" fmla="*/ 15021 h 180249"/>
                <a:gd name="connsiteX15" fmla="*/ 48980 w 161522"/>
                <a:gd name="connsiteY15" fmla="*/ 24186 h 180249"/>
                <a:gd name="connsiteX16" fmla="*/ 0 w 161522"/>
                <a:gd name="connsiteY16" fmla="*/ 112656 h 180249"/>
                <a:gd name="connsiteX17" fmla="*/ 98136 w 161522"/>
                <a:gd name="connsiteY17" fmla="*/ 180250 h 180249"/>
                <a:gd name="connsiteX18" fmla="*/ 98056 w 161522"/>
                <a:gd name="connsiteY18" fmla="*/ 107346 h 180249"/>
                <a:gd name="connsiteX19" fmla="*/ 75525 w 161522"/>
                <a:gd name="connsiteY19" fmla="*/ 84815 h 180249"/>
                <a:gd name="connsiteX20" fmla="*/ 90626 w 161522"/>
                <a:gd name="connsiteY20" fmla="*/ 63643 h 180249"/>
                <a:gd name="connsiteX21" fmla="*/ 90626 w 161522"/>
                <a:gd name="connsiteY21" fmla="*/ 52573 h 180249"/>
                <a:gd name="connsiteX22" fmla="*/ 98136 w 161522"/>
                <a:gd name="connsiteY22" fmla="*/ 45062 h 180249"/>
                <a:gd name="connsiteX23" fmla="*/ 105646 w 161522"/>
                <a:gd name="connsiteY23" fmla="*/ 52573 h 180249"/>
                <a:gd name="connsiteX24" fmla="*/ 105646 w 161522"/>
                <a:gd name="connsiteY24" fmla="*/ 63694 h 180249"/>
                <a:gd name="connsiteX25" fmla="*/ 120587 w 161522"/>
                <a:gd name="connsiteY25" fmla="*/ 84815 h 180249"/>
                <a:gd name="connsiteX26" fmla="*/ 113077 w 161522"/>
                <a:gd name="connsiteY26" fmla="*/ 92325 h 180249"/>
                <a:gd name="connsiteX27" fmla="*/ 105566 w 161522"/>
                <a:gd name="connsiteY27" fmla="*/ 84815 h 180249"/>
                <a:gd name="connsiteX28" fmla="*/ 98056 w 161522"/>
                <a:gd name="connsiteY28" fmla="*/ 77305 h 180249"/>
                <a:gd name="connsiteX29" fmla="*/ 90545 w 161522"/>
                <a:gd name="connsiteY29" fmla="*/ 84815 h 180249"/>
                <a:gd name="connsiteX30" fmla="*/ 98056 w 161522"/>
                <a:gd name="connsiteY30" fmla="*/ 92325 h 180249"/>
                <a:gd name="connsiteX31" fmla="*/ 120587 w 161522"/>
                <a:gd name="connsiteY31" fmla="*/ 114857 h 180249"/>
                <a:gd name="connsiteX32" fmla="*/ 105646 w 161522"/>
                <a:gd name="connsiteY32" fmla="*/ 135979 h 180249"/>
                <a:gd name="connsiteX33" fmla="*/ 105646 w 161522"/>
                <a:gd name="connsiteY33" fmla="*/ 142698 h 180249"/>
                <a:gd name="connsiteX34" fmla="*/ 98136 w 161522"/>
                <a:gd name="connsiteY34" fmla="*/ 150208 h 180249"/>
                <a:gd name="connsiteX35" fmla="*/ 90626 w 161522"/>
                <a:gd name="connsiteY35" fmla="*/ 142698 h 180249"/>
                <a:gd name="connsiteX36" fmla="*/ 90626 w 161522"/>
                <a:gd name="connsiteY36" fmla="*/ 136028 h 180249"/>
                <a:gd name="connsiteX37" fmla="*/ 75525 w 161522"/>
                <a:gd name="connsiteY37" fmla="*/ 114857 h 180249"/>
                <a:gd name="connsiteX38" fmla="*/ 83035 w 161522"/>
                <a:gd name="connsiteY38" fmla="*/ 107346 h 180249"/>
                <a:gd name="connsiteX39" fmla="*/ 90545 w 161522"/>
                <a:gd name="connsiteY39" fmla="*/ 114857 h 180249"/>
                <a:gd name="connsiteX40" fmla="*/ 98056 w 161522"/>
                <a:gd name="connsiteY40" fmla="*/ 122367 h 180249"/>
                <a:gd name="connsiteX41" fmla="*/ 105566 w 161522"/>
                <a:gd name="connsiteY41" fmla="*/ 114857 h 180249"/>
                <a:gd name="connsiteX42" fmla="*/ 98056 w 161522"/>
                <a:gd name="connsiteY42" fmla="*/ 107346 h 180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161522" h="180249">
                  <a:moveTo>
                    <a:pt x="98136" y="180250"/>
                  </a:moveTo>
                  <a:cubicBezTo>
                    <a:pt x="120288" y="180250"/>
                    <a:pt x="137438" y="178130"/>
                    <a:pt x="151196" y="173795"/>
                  </a:cubicBezTo>
                  <a:cubicBezTo>
                    <a:pt x="150904" y="172231"/>
                    <a:pt x="150709" y="170631"/>
                    <a:pt x="150709" y="168984"/>
                  </a:cubicBezTo>
                  <a:cubicBezTo>
                    <a:pt x="150709" y="161626"/>
                    <a:pt x="153767" y="154984"/>
                    <a:pt x="158657" y="150208"/>
                  </a:cubicBezTo>
                  <a:cubicBezTo>
                    <a:pt x="153767" y="145432"/>
                    <a:pt x="150709" y="138790"/>
                    <a:pt x="150709" y="131432"/>
                  </a:cubicBezTo>
                  <a:cubicBezTo>
                    <a:pt x="150709" y="124074"/>
                    <a:pt x="153767" y="117432"/>
                    <a:pt x="158657" y="112656"/>
                  </a:cubicBezTo>
                  <a:cubicBezTo>
                    <a:pt x="153767" y="107880"/>
                    <a:pt x="150709" y="101238"/>
                    <a:pt x="150709" y="93880"/>
                  </a:cubicBezTo>
                  <a:cubicBezTo>
                    <a:pt x="150709" y="86522"/>
                    <a:pt x="153767" y="79880"/>
                    <a:pt x="158657" y="75104"/>
                  </a:cubicBezTo>
                  <a:cubicBezTo>
                    <a:pt x="153767" y="70328"/>
                    <a:pt x="150709" y="63686"/>
                    <a:pt x="150709" y="56328"/>
                  </a:cubicBezTo>
                  <a:cubicBezTo>
                    <a:pt x="150709" y="47636"/>
                    <a:pt x="155000" y="39975"/>
                    <a:pt x="161523" y="35187"/>
                  </a:cubicBezTo>
                  <a:cubicBezTo>
                    <a:pt x="157055" y="31098"/>
                    <a:pt x="152283" y="27432"/>
                    <a:pt x="147276" y="24208"/>
                  </a:cubicBezTo>
                  <a:cubicBezTo>
                    <a:pt x="149310" y="21645"/>
                    <a:pt x="150709" y="18545"/>
                    <a:pt x="150709" y="15021"/>
                  </a:cubicBezTo>
                  <a:cubicBezTo>
                    <a:pt x="150709" y="6724"/>
                    <a:pt x="143984" y="0"/>
                    <a:pt x="135688" y="0"/>
                  </a:cubicBezTo>
                  <a:lnTo>
                    <a:pt x="60584" y="0"/>
                  </a:lnTo>
                  <a:cubicBezTo>
                    <a:pt x="52287" y="0"/>
                    <a:pt x="45563" y="6724"/>
                    <a:pt x="45563" y="15021"/>
                  </a:cubicBezTo>
                  <a:cubicBezTo>
                    <a:pt x="45563" y="18537"/>
                    <a:pt x="46958" y="21627"/>
                    <a:pt x="48980" y="24186"/>
                  </a:cubicBezTo>
                  <a:cubicBezTo>
                    <a:pt x="19822" y="42970"/>
                    <a:pt x="0" y="76984"/>
                    <a:pt x="0" y="112656"/>
                  </a:cubicBezTo>
                  <a:cubicBezTo>
                    <a:pt x="0" y="173246"/>
                    <a:pt x="56220" y="180250"/>
                    <a:pt x="98136" y="180250"/>
                  </a:cubicBezTo>
                  <a:close/>
                  <a:moveTo>
                    <a:pt x="98056" y="107346"/>
                  </a:moveTo>
                  <a:cubicBezTo>
                    <a:pt x="85630" y="107346"/>
                    <a:pt x="75525" y="97240"/>
                    <a:pt x="75525" y="84815"/>
                  </a:cubicBezTo>
                  <a:cubicBezTo>
                    <a:pt x="75525" y="75006"/>
                    <a:pt x="81861" y="66731"/>
                    <a:pt x="90626" y="63643"/>
                  </a:cubicBezTo>
                  <a:lnTo>
                    <a:pt x="90626" y="52573"/>
                  </a:lnTo>
                  <a:cubicBezTo>
                    <a:pt x="90626" y="48423"/>
                    <a:pt x="93986" y="45062"/>
                    <a:pt x="98136" y="45062"/>
                  </a:cubicBezTo>
                  <a:cubicBezTo>
                    <a:pt x="102286" y="45062"/>
                    <a:pt x="105646" y="48423"/>
                    <a:pt x="105646" y="52573"/>
                  </a:cubicBezTo>
                  <a:lnTo>
                    <a:pt x="105646" y="63694"/>
                  </a:lnTo>
                  <a:cubicBezTo>
                    <a:pt x="114328" y="66825"/>
                    <a:pt x="120587" y="75067"/>
                    <a:pt x="120587" y="84815"/>
                  </a:cubicBezTo>
                  <a:cubicBezTo>
                    <a:pt x="120587" y="88967"/>
                    <a:pt x="117227" y="92325"/>
                    <a:pt x="113077" y="92325"/>
                  </a:cubicBezTo>
                  <a:cubicBezTo>
                    <a:pt x="108924" y="92325"/>
                    <a:pt x="105566" y="88967"/>
                    <a:pt x="105566" y="84815"/>
                  </a:cubicBezTo>
                  <a:cubicBezTo>
                    <a:pt x="105566" y="80670"/>
                    <a:pt x="102198" y="77305"/>
                    <a:pt x="98056" y="77305"/>
                  </a:cubicBezTo>
                  <a:cubicBezTo>
                    <a:pt x="93911" y="77305"/>
                    <a:pt x="90545" y="80670"/>
                    <a:pt x="90545" y="84815"/>
                  </a:cubicBezTo>
                  <a:cubicBezTo>
                    <a:pt x="90545" y="88959"/>
                    <a:pt x="93911" y="92325"/>
                    <a:pt x="98056" y="92325"/>
                  </a:cubicBezTo>
                  <a:cubicBezTo>
                    <a:pt x="110479" y="92325"/>
                    <a:pt x="120587" y="102433"/>
                    <a:pt x="120587" y="114857"/>
                  </a:cubicBezTo>
                  <a:cubicBezTo>
                    <a:pt x="120587" y="124604"/>
                    <a:pt x="114328" y="132846"/>
                    <a:pt x="105646" y="135979"/>
                  </a:cubicBezTo>
                  <a:lnTo>
                    <a:pt x="105646" y="142698"/>
                  </a:lnTo>
                  <a:cubicBezTo>
                    <a:pt x="105646" y="146848"/>
                    <a:pt x="102286" y="150208"/>
                    <a:pt x="98136" y="150208"/>
                  </a:cubicBezTo>
                  <a:cubicBezTo>
                    <a:pt x="93986" y="150208"/>
                    <a:pt x="90626" y="146848"/>
                    <a:pt x="90626" y="142698"/>
                  </a:cubicBezTo>
                  <a:lnTo>
                    <a:pt x="90626" y="136028"/>
                  </a:lnTo>
                  <a:cubicBezTo>
                    <a:pt x="81861" y="132942"/>
                    <a:pt x="75525" y="124665"/>
                    <a:pt x="75525" y="114857"/>
                  </a:cubicBezTo>
                  <a:cubicBezTo>
                    <a:pt x="75525" y="110706"/>
                    <a:pt x="78883" y="107346"/>
                    <a:pt x="83035" y="107346"/>
                  </a:cubicBezTo>
                  <a:cubicBezTo>
                    <a:pt x="87185" y="107346"/>
                    <a:pt x="90545" y="110706"/>
                    <a:pt x="90545" y="114857"/>
                  </a:cubicBezTo>
                  <a:cubicBezTo>
                    <a:pt x="90545" y="119001"/>
                    <a:pt x="93911" y="122367"/>
                    <a:pt x="98056" y="122367"/>
                  </a:cubicBezTo>
                  <a:cubicBezTo>
                    <a:pt x="102198" y="122367"/>
                    <a:pt x="105566" y="119001"/>
                    <a:pt x="105566" y="114857"/>
                  </a:cubicBezTo>
                  <a:cubicBezTo>
                    <a:pt x="105566" y="110712"/>
                    <a:pt x="102198" y="107346"/>
                    <a:pt x="98056" y="107346"/>
                  </a:cubicBezTo>
                  <a:close/>
                </a:path>
              </a:pathLst>
            </a:custGeom>
            <a:grpFill/>
            <a:ln w="4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800"/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5C3EAF72-5B15-1548-92C8-A56F3A8EE3CD}"/>
                </a:ext>
              </a:extLst>
            </p:cNvPr>
            <p:cNvSpPr/>
            <p:nvPr/>
          </p:nvSpPr>
          <p:spPr>
            <a:xfrm>
              <a:off x="11595367" y="4983160"/>
              <a:ext cx="90625" cy="22531"/>
            </a:xfrm>
            <a:custGeom>
              <a:avLst/>
              <a:gdLst>
                <a:gd name="connsiteX0" fmla="*/ 79360 w 90625"/>
                <a:gd name="connsiteY0" fmla="*/ 0 h 22531"/>
                <a:gd name="connsiteX1" fmla="*/ 11266 w 90625"/>
                <a:gd name="connsiteY1" fmla="*/ 0 h 22531"/>
                <a:gd name="connsiteX2" fmla="*/ 0 w 90625"/>
                <a:gd name="connsiteY2" fmla="*/ 11266 h 22531"/>
                <a:gd name="connsiteX3" fmla="*/ 11266 w 90625"/>
                <a:gd name="connsiteY3" fmla="*/ 22531 h 22531"/>
                <a:gd name="connsiteX4" fmla="*/ 79360 w 90625"/>
                <a:gd name="connsiteY4" fmla="*/ 22531 h 22531"/>
                <a:gd name="connsiteX5" fmla="*/ 90626 w 90625"/>
                <a:gd name="connsiteY5" fmla="*/ 11266 h 22531"/>
                <a:gd name="connsiteX6" fmla="*/ 79360 w 90625"/>
                <a:gd name="connsiteY6" fmla="*/ 0 h 22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625" h="22531">
                  <a:moveTo>
                    <a:pt x="79360" y="0"/>
                  </a:moveTo>
                  <a:lnTo>
                    <a:pt x="11266" y="0"/>
                  </a:lnTo>
                  <a:cubicBezTo>
                    <a:pt x="5044" y="0"/>
                    <a:pt x="0" y="5044"/>
                    <a:pt x="0" y="11266"/>
                  </a:cubicBezTo>
                  <a:cubicBezTo>
                    <a:pt x="0" y="17487"/>
                    <a:pt x="5044" y="22531"/>
                    <a:pt x="11266" y="22531"/>
                  </a:cubicBezTo>
                  <a:lnTo>
                    <a:pt x="79360" y="22531"/>
                  </a:lnTo>
                  <a:cubicBezTo>
                    <a:pt x="85582" y="22531"/>
                    <a:pt x="90626" y="17487"/>
                    <a:pt x="90626" y="11266"/>
                  </a:cubicBezTo>
                  <a:cubicBezTo>
                    <a:pt x="90626" y="5044"/>
                    <a:pt x="85582" y="0"/>
                    <a:pt x="79360" y="0"/>
                  </a:cubicBezTo>
                  <a:close/>
                </a:path>
              </a:pathLst>
            </a:custGeom>
            <a:grpFill/>
            <a:ln w="4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800"/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EBE0A90C-7A5A-F543-9AE4-642196E840F0}"/>
                </a:ext>
              </a:extLst>
            </p:cNvPr>
            <p:cNvSpPr/>
            <p:nvPr/>
          </p:nvSpPr>
          <p:spPr>
            <a:xfrm>
              <a:off x="11595367" y="4945608"/>
              <a:ext cx="90625" cy="22531"/>
            </a:xfrm>
            <a:custGeom>
              <a:avLst/>
              <a:gdLst>
                <a:gd name="connsiteX0" fmla="*/ 79360 w 90625"/>
                <a:gd name="connsiteY0" fmla="*/ 0 h 22531"/>
                <a:gd name="connsiteX1" fmla="*/ 11266 w 90625"/>
                <a:gd name="connsiteY1" fmla="*/ 0 h 22531"/>
                <a:gd name="connsiteX2" fmla="*/ 0 w 90625"/>
                <a:gd name="connsiteY2" fmla="*/ 11266 h 22531"/>
                <a:gd name="connsiteX3" fmla="*/ 11266 w 90625"/>
                <a:gd name="connsiteY3" fmla="*/ 22531 h 22531"/>
                <a:gd name="connsiteX4" fmla="*/ 79360 w 90625"/>
                <a:gd name="connsiteY4" fmla="*/ 22531 h 22531"/>
                <a:gd name="connsiteX5" fmla="*/ 90626 w 90625"/>
                <a:gd name="connsiteY5" fmla="*/ 11266 h 22531"/>
                <a:gd name="connsiteX6" fmla="*/ 79360 w 90625"/>
                <a:gd name="connsiteY6" fmla="*/ 0 h 22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625" h="22531">
                  <a:moveTo>
                    <a:pt x="79360" y="0"/>
                  </a:moveTo>
                  <a:lnTo>
                    <a:pt x="11266" y="0"/>
                  </a:lnTo>
                  <a:cubicBezTo>
                    <a:pt x="5044" y="0"/>
                    <a:pt x="0" y="5044"/>
                    <a:pt x="0" y="11266"/>
                  </a:cubicBezTo>
                  <a:cubicBezTo>
                    <a:pt x="0" y="17487"/>
                    <a:pt x="5044" y="22531"/>
                    <a:pt x="11266" y="22531"/>
                  </a:cubicBezTo>
                  <a:lnTo>
                    <a:pt x="79360" y="22531"/>
                  </a:lnTo>
                  <a:cubicBezTo>
                    <a:pt x="85582" y="22531"/>
                    <a:pt x="90626" y="17487"/>
                    <a:pt x="90626" y="11266"/>
                  </a:cubicBezTo>
                  <a:cubicBezTo>
                    <a:pt x="90626" y="5044"/>
                    <a:pt x="85582" y="0"/>
                    <a:pt x="79360" y="0"/>
                  </a:cubicBezTo>
                  <a:close/>
                </a:path>
              </a:pathLst>
            </a:custGeom>
            <a:grpFill/>
            <a:ln w="4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800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566CE5BC-B701-4E43-BF7B-C874FB2ABD32}"/>
                </a:ext>
              </a:extLst>
            </p:cNvPr>
            <p:cNvSpPr/>
            <p:nvPr/>
          </p:nvSpPr>
          <p:spPr>
            <a:xfrm>
              <a:off x="11595367" y="4908056"/>
              <a:ext cx="90625" cy="22531"/>
            </a:xfrm>
            <a:custGeom>
              <a:avLst/>
              <a:gdLst>
                <a:gd name="connsiteX0" fmla="*/ 79360 w 90625"/>
                <a:gd name="connsiteY0" fmla="*/ 0 h 22531"/>
                <a:gd name="connsiteX1" fmla="*/ 11266 w 90625"/>
                <a:gd name="connsiteY1" fmla="*/ 0 h 22531"/>
                <a:gd name="connsiteX2" fmla="*/ 0 w 90625"/>
                <a:gd name="connsiteY2" fmla="*/ 11266 h 22531"/>
                <a:gd name="connsiteX3" fmla="*/ 11266 w 90625"/>
                <a:gd name="connsiteY3" fmla="*/ 22531 h 22531"/>
                <a:gd name="connsiteX4" fmla="*/ 79360 w 90625"/>
                <a:gd name="connsiteY4" fmla="*/ 22531 h 22531"/>
                <a:gd name="connsiteX5" fmla="*/ 90626 w 90625"/>
                <a:gd name="connsiteY5" fmla="*/ 11266 h 22531"/>
                <a:gd name="connsiteX6" fmla="*/ 79360 w 90625"/>
                <a:gd name="connsiteY6" fmla="*/ 0 h 22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625" h="22531">
                  <a:moveTo>
                    <a:pt x="79360" y="0"/>
                  </a:moveTo>
                  <a:lnTo>
                    <a:pt x="11266" y="0"/>
                  </a:lnTo>
                  <a:cubicBezTo>
                    <a:pt x="5044" y="0"/>
                    <a:pt x="0" y="5044"/>
                    <a:pt x="0" y="11266"/>
                  </a:cubicBezTo>
                  <a:cubicBezTo>
                    <a:pt x="0" y="17487"/>
                    <a:pt x="5044" y="22531"/>
                    <a:pt x="11266" y="22531"/>
                  </a:cubicBezTo>
                  <a:lnTo>
                    <a:pt x="79360" y="22531"/>
                  </a:lnTo>
                  <a:cubicBezTo>
                    <a:pt x="85582" y="22531"/>
                    <a:pt x="90626" y="17487"/>
                    <a:pt x="90626" y="11266"/>
                  </a:cubicBezTo>
                  <a:cubicBezTo>
                    <a:pt x="90626" y="5044"/>
                    <a:pt x="85582" y="0"/>
                    <a:pt x="79360" y="0"/>
                  </a:cubicBezTo>
                  <a:close/>
                </a:path>
              </a:pathLst>
            </a:custGeom>
            <a:grpFill/>
            <a:ln w="4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800"/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DA4848F7-8464-E841-A4EA-B717EFF1C3A0}"/>
                </a:ext>
              </a:extLst>
            </p:cNvPr>
            <p:cNvSpPr/>
            <p:nvPr/>
          </p:nvSpPr>
          <p:spPr>
            <a:xfrm>
              <a:off x="11595367" y="4870504"/>
              <a:ext cx="90625" cy="22531"/>
            </a:xfrm>
            <a:custGeom>
              <a:avLst/>
              <a:gdLst>
                <a:gd name="connsiteX0" fmla="*/ 79360 w 90625"/>
                <a:gd name="connsiteY0" fmla="*/ 0 h 22531"/>
                <a:gd name="connsiteX1" fmla="*/ 11266 w 90625"/>
                <a:gd name="connsiteY1" fmla="*/ 0 h 22531"/>
                <a:gd name="connsiteX2" fmla="*/ 0 w 90625"/>
                <a:gd name="connsiteY2" fmla="*/ 11266 h 22531"/>
                <a:gd name="connsiteX3" fmla="*/ 11266 w 90625"/>
                <a:gd name="connsiteY3" fmla="*/ 22531 h 22531"/>
                <a:gd name="connsiteX4" fmla="*/ 79360 w 90625"/>
                <a:gd name="connsiteY4" fmla="*/ 22531 h 22531"/>
                <a:gd name="connsiteX5" fmla="*/ 90626 w 90625"/>
                <a:gd name="connsiteY5" fmla="*/ 11266 h 22531"/>
                <a:gd name="connsiteX6" fmla="*/ 79360 w 90625"/>
                <a:gd name="connsiteY6" fmla="*/ 0 h 22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625" h="22531">
                  <a:moveTo>
                    <a:pt x="79360" y="0"/>
                  </a:moveTo>
                  <a:lnTo>
                    <a:pt x="11266" y="0"/>
                  </a:lnTo>
                  <a:cubicBezTo>
                    <a:pt x="5044" y="0"/>
                    <a:pt x="0" y="5044"/>
                    <a:pt x="0" y="11266"/>
                  </a:cubicBezTo>
                  <a:cubicBezTo>
                    <a:pt x="0" y="17487"/>
                    <a:pt x="5044" y="22531"/>
                    <a:pt x="11266" y="22531"/>
                  </a:cubicBezTo>
                  <a:lnTo>
                    <a:pt x="79360" y="22531"/>
                  </a:lnTo>
                  <a:cubicBezTo>
                    <a:pt x="85582" y="22531"/>
                    <a:pt x="90626" y="17487"/>
                    <a:pt x="90626" y="11266"/>
                  </a:cubicBezTo>
                  <a:cubicBezTo>
                    <a:pt x="90626" y="5044"/>
                    <a:pt x="85582" y="0"/>
                    <a:pt x="79360" y="0"/>
                  </a:cubicBezTo>
                  <a:close/>
                </a:path>
              </a:pathLst>
            </a:custGeom>
            <a:grpFill/>
            <a:ln w="4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800"/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D837D5ED-89D8-A044-9E95-9295FC2A53CB}"/>
                </a:ext>
              </a:extLst>
            </p:cNvPr>
            <p:cNvSpPr/>
            <p:nvPr/>
          </p:nvSpPr>
          <p:spPr>
            <a:xfrm>
              <a:off x="11475200" y="4749337"/>
              <a:ext cx="105145" cy="61084"/>
            </a:xfrm>
            <a:custGeom>
              <a:avLst/>
              <a:gdLst>
                <a:gd name="connsiteX0" fmla="*/ 73721 w 105145"/>
                <a:gd name="connsiteY0" fmla="*/ 15021 h 61084"/>
                <a:gd name="connsiteX1" fmla="*/ 52573 w 105145"/>
                <a:gd name="connsiteY1" fmla="*/ 0 h 61084"/>
                <a:gd name="connsiteX2" fmla="*/ 31324 w 105145"/>
                <a:gd name="connsiteY2" fmla="*/ 15021 h 61084"/>
                <a:gd name="connsiteX3" fmla="*/ 7511 w 105145"/>
                <a:gd name="connsiteY3" fmla="*/ 15021 h 61084"/>
                <a:gd name="connsiteX4" fmla="*/ 1416 w 105145"/>
                <a:gd name="connsiteY4" fmla="*/ 18138 h 61084"/>
                <a:gd name="connsiteX5" fmla="*/ 389 w 105145"/>
                <a:gd name="connsiteY5" fmla="*/ 24908 h 61084"/>
                <a:gd name="connsiteX6" fmla="*/ 12114 w 105145"/>
                <a:gd name="connsiteY6" fmla="*/ 61085 h 61084"/>
                <a:gd name="connsiteX7" fmla="*/ 93033 w 105145"/>
                <a:gd name="connsiteY7" fmla="*/ 61085 h 61084"/>
                <a:gd name="connsiteX8" fmla="*/ 104757 w 105145"/>
                <a:gd name="connsiteY8" fmla="*/ 24908 h 61084"/>
                <a:gd name="connsiteX9" fmla="*/ 103730 w 105145"/>
                <a:gd name="connsiteY9" fmla="*/ 18138 h 61084"/>
                <a:gd name="connsiteX10" fmla="*/ 97635 w 105145"/>
                <a:gd name="connsiteY10" fmla="*/ 15021 h 61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5145" h="61084">
                  <a:moveTo>
                    <a:pt x="73721" y="15021"/>
                  </a:moveTo>
                  <a:cubicBezTo>
                    <a:pt x="70609" y="6298"/>
                    <a:pt x="62352" y="0"/>
                    <a:pt x="52573" y="0"/>
                  </a:cubicBezTo>
                  <a:cubicBezTo>
                    <a:pt x="42782" y="0"/>
                    <a:pt x="34429" y="6278"/>
                    <a:pt x="31324" y="15021"/>
                  </a:cubicBezTo>
                  <a:lnTo>
                    <a:pt x="7511" y="15021"/>
                  </a:lnTo>
                  <a:cubicBezTo>
                    <a:pt x="5097" y="15021"/>
                    <a:pt x="2830" y="16179"/>
                    <a:pt x="1416" y="18138"/>
                  </a:cubicBezTo>
                  <a:cubicBezTo>
                    <a:pt x="8" y="20096"/>
                    <a:pt x="-381" y="22619"/>
                    <a:pt x="389" y="24908"/>
                  </a:cubicBezTo>
                  <a:lnTo>
                    <a:pt x="12114" y="61085"/>
                  </a:lnTo>
                  <a:lnTo>
                    <a:pt x="93033" y="61085"/>
                  </a:lnTo>
                  <a:lnTo>
                    <a:pt x="104757" y="24908"/>
                  </a:lnTo>
                  <a:cubicBezTo>
                    <a:pt x="105527" y="22619"/>
                    <a:pt x="105138" y="20096"/>
                    <a:pt x="103730" y="18138"/>
                  </a:cubicBezTo>
                  <a:cubicBezTo>
                    <a:pt x="102316" y="16179"/>
                    <a:pt x="100049" y="15021"/>
                    <a:pt x="97635" y="15021"/>
                  </a:cubicBezTo>
                  <a:close/>
                </a:path>
              </a:pathLst>
            </a:custGeom>
            <a:grpFill/>
            <a:ln w="4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800"/>
            </a:p>
          </p:txBody>
        </p:sp>
      </p:grpSp>
      <p:grpSp>
        <p:nvGrpSpPr>
          <p:cNvPr id="84" name="Graphic 82">
            <a:extLst>
              <a:ext uri="{FF2B5EF4-FFF2-40B4-BE49-F238E27FC236}">
                <a16:creationId xmlns:a16="http://schemas.microsoft.com/office/drawing/2014/main" id="{61653F83-F980-9A48-9A6C-69355CC02B87}"/>
              </a:ext>
            </a:extLst>
          </p:cNvPr>
          <p:cNvGrpSpPr/>
          <p:nvPr/>
        </p:nvGrpSpPr>
        <p:grpSpPr>
          <a:xfrm>
            <a:off x="11197772" y="9488138"/>
            <a:ext cx="535872" cy="535872"/>
            <a:chOff x="5668745" y="4744069"/>
            <a:chExt cx="267936" cy="267936"/>
          </a:xfrm>
          <a:solidFill>
            <a:schemeClr val="tx2"/>
          </a:solidFill>
        </p:grpSpPr>
        <p:sp>
          <p:nvSpPr>
            <p:cNvPr id="85" name="Freeform 84">
              <a:extLst>
                <a:ext uri="{FF2B5EF4-FFF2-40B4-BE49-F238E27FC236}">
                  <a16:creationId xmlns:a16="http://schemas.microsoft.com/office/drawing/2014/main" id="{B98CD88E-811F-C943-9461-F2269487F729}"/>
                </a:ext>
              </a:extLst>
            </p:cNvPr>
            <p:cNvSpPr/>
            <p:nvPr/>
          </p:nvSpPr>
          <p:spPr>
            <a:xfrm>
              <a:off x="5668744" y="4773263"/>
              <a:ext cx="267926" cy="209537"/>
            </a:xfrm>
            <a:custGeom>
              <a:avLst/>
              <a:gdLst>
                <a:gd name="connsiteX0" fmla="*/ 72266 w 267926"/>
                <a:gd name="connsiteY0" fmla="*/ 203513 h 209537"/>
                <a:gd name="connsiteX1" fmla="*/ 101370 w 267926"/>
                <a:gd name="connsiteY1" fmla="*/ 203513 h 209537"/>
                <a:gd name="connsiteX2" fmla="*/ 201007 w 267926"/>
                <a:gd name="connsiteY2" fmla="*/ 103876 h 209537"/>
                <a:gd name="connsiteX3" fmla="*/ 207499 w 267926"/>
                <a:gd name="connsiteY3" fmla="*/ 93973 h 209537"/>
                <a:gd name="connsiteX4" fmla="*/ 235833 w 267926"/>
                <a:gd name="connsiteY4" fmla="*/ 98209 h 209537"/>
                <a:gd name="connsiteX5" fmla="*/ 266423 w 267926"/>
                <a:gd name="connsiteY5" fmla="*/ 83245 h 209537"/>
                <a:gd name="connsiteX6" fmla="*/ 255475 w 267926"/>
                <a:gd name="connsiteY6" fmla="*/ 51004 h 209537"/>
                <a:gd name="connsiteX7" fmla="*/ 254979 w 267926"/>
                <a:gd name="connsiteY7" fmla="*/ 50509 h 209537"/>
                <a:gd name="connsiteX8" fmla="*/ 217072 w 267926"/>
                <a:gd name="connsiteY8" fmla="*/ 26411 h 209537"/>
                <a:gd name="connsiteX9" fmla="*/ 208710 w 267926"/>
                <a:gd name="connsiteY9" fmla="*/ 23220 h 209537"/>
                <a:gd name="connsiteX10" fmla="*/ 208710 w 267926"/>
                <a:gd name="connsiteY10" fmla="*/ 23055 h 209537"/>
                <a:gd name="connsiteX11" fmla="*/ 186482 w 267926"/>
                <a:gd name="connsiteY11" fmla="*/ 828 h 209537"/>
                <a:gd name="connsiteX12" fmla="*/ 126788 w 267926"/>
                <a:gd name="connsiteY12" fmla="*/ 3 h 209537"/>
                <a:gd name="connsiteX13" fmla="*/ 105716 w 267926"/>
                <a:gd name="connsiteY13" fmla="*/ 8586 h 209537"/>
                <a:gd name="connsiteX14" fmla="*/ 6024 w 267926"/>
                <a:gd name="connsiteY14" fmla="*/ 108223 h 209537"/>
                <a:gd name="connsiteX15" fmla="*/ 6024 w 267926"/>
                <a:gd name="connsiteY15" fmla="*/ 137327 h 209537"/>
                <a:gd name="connsiteX16" fmla="*/ 72266 w 267926"/>
                <a:gd name="connsiteY16" fmla="*/ 203513 h 209537"/>
                <a:gd name="connsiteX17" fmla="*/ 149070 w 267926"/>
                <a:gd name="connsiteY17" fmla="*/ 35654 h 209537"/>
                <a:gd name="connsiteX18" fmla="*/ 173168 w 267926"/>
                <a:gd name="connsiteY18" fmla="*/ 35654 h 209537"/>
                <a:gd name="connsiteX19" fmla="*/ 177955 w 267926"/>
                <a:gd name="connsiteY19" fmla="*/ 50179 h 209537"/>
                <a:gd name="connsiteX20" fmla="*/ 200677 w 267926"/>
                <a:gd name="connsiteY20" fmla="*/ 62558 h 209537"/>
                <a:gd name="connsiteX21" fmla="*/ 209260 w 267926"/>
                <a:gd name="connsiteY21" fmla="*/ 65804 h 209537"/>
                <a:gd name="connsiteX22" fmla="*/ 208930 w 267926"/>
                <a:gd name="connsiteY22" fmla="*/ 41816 h 209537"/>
                <a:gd name="connsiteX23" fmla="*/ 210360 w 267926"/>
                <a:gd name="connsiteY23" fmla="*/ 42421 h 209537"/>
                <a:gd name="connsiteX24" fmla="*/ 242655 w 267926"/>
                <a:gd name="connsiteY24" fmla="*/ 62778 h 209537"/>
                <a:gd name="connsiteX25" fmla="*/ 242985 w 267926"/>
                <a:gd name="connsiteY25" fmla="*/ 63108 h 209537"/>
                <a:gd name="connsiteX26" fmla="*/ 250303 w 267926"/>
                <a:gd name="connsiteY26" fmla="*/ 76532 h 209537"/>
                <a:gd name="connsiteX27" fmla="*/ 197871 w 267926"/>
                <a:gd name="connsiteY27" fmla="*/ 72241 h 209537"/>
                <a:gd name="connsiteX28" fmla="*/ 173828 w 267926"/>
                <a:gd name="connsiteY28" fmla="*/ 58872 h 209537"/>
                <a:gd name="connsiteX29" fmla="*/ 173113 w 267926"/>
                <a:gd name="connsiteY29" fmla="*/ 59697 h 209537"/>
                <a:gd name="connsiteX30" fmla="*/ 149015 w 267926"/>
                <a:gd name="connsiteY30" fmla="*/ 59697 h 209537"/>
                <a:gd name="connsiteX31" fmla="*/ 149070 w 267926"/>
                <a:gd name="connsiteY31" fmla="*/ 35654 h 209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67926" h="209537">
                  <a:moveTo>
                    <a:pt x="72266" y="203513"/>
                  </a:moveTo>
                  <a:cubicBezTo>
                    <a:pt x="80298" y="211546"/>
                    <a:pt x="93337" y="211546"/>
                    <a:pt x="101370" y="203513"/>
                  </a:cubicBezTo>
                  <a:lnTo>
                    <a:pt x="201007" y="103876"/>
                  </a:lnTo>
                  <a:cubicBezTo>
                    <a:pt x="203868" y="101015"/>
                    <a:pt x="206069" y="97604"/>
                    <a:pt x="207499" y="93973"/>
                  </a:cubicBezTo>
                  <a:cubicBezTo>
                    <a:pt x="217512" y="96779"/>
                    <a:pt x="227250" y="98264"/>
                    <a:pt x="235833" y="98209"/>
                  </a:cubicBezTo>
                  <a:cubicBezTo>
                    <a:pt x="257070" y="98099"/>
                    <a:pt x="264112" y="88801"/>
                    <a:pt x="266423" y="83245"/>
                  </a:cubicBezTo>
                  <a:cubicBezTo>
                    <a:pt x="268734" y="77743"/>
                    <a:pt x="270384" y="66189"/>
                    <a:pt x="255475" y="51004"/>
                  </a:cubicBezTo>
                  <a:cubicBezTo>
                    <a:pt x="255309" y="50839"/>
                    <a:pt x="255144" y="50674"/>
                    <a:pt x="254979" y="50509"/>
                  </a:cubicBezTo>
                  <a:cubicBezTo>
                    <a:pt x="245736" y="41266"/>
                    <a:pt x="232312" y="32738"/>
                    <a:pt x="217072" y="26411"/>
                  </a:cubicBezTo>
                  <a:cubicBezTo>
                    <a:pt x="214266" y="25256"/>
                    <a:pt x="211460" y="24211"/>
                    <a:pt x="208710" y="23220"/>
                  </a:cubicBezTo>
                  <a:lnTo>
                    <a:pt x="208710" y="23055"/>
                  </a:lnTo>
                  <a:cubicBezTo>
                    <a:pt x="208544" y="10841"/>
                    <a:pt x="198696" y="993"/>
                    <a:pt x="186482" y="828"/>
                  </a:cubicBezTo>
                  <a:lnTo>
                    <a:pt x="126788" y="3"/>
                  </a:lnTo>
                  <a:cubicBezTo>
                    <a:pt x="118866" y="-107"/>
                    <a:pt x="111273" y="2974"/>
                    <a:pt x="105716" y="8586"/>
                  </a:cubicBezTo>
                  <a:lnTo>
                    <a:pt x="6024" y="108223"/>
                  </a:lnTo>
                  <a:cubicBezTo>
                    <a:pt x="-2008" y="116255"/>
                    <a:pt x="-2008" y="129294"/>
                    <a:pt x="6024" y="137327"/>
                  </a:cubicBezTo>
                  <a:lnTo>
                    <a:pt x="72266" y="203513"/>
                  </a:lnTo>
                  <a:close/>
                  <a:moveTo>
                    <a:pt x="149070" y="35654"/>
                  </a:moveTo>
                  <a:cubicBezTo>
                    <a:pt x="155727" y="28997"/>
                    <a:pt x="166511" y="28997"/>
                    <a:pt x="173168" y="35654"/>
                  </a:cubicBezTo>
                  <a:cubicBezTo>
                    <a:pt x="177129" y="39616"/>
                    <a:pt x="178725" y="45062"/>
                    <a:pt x="177955" y="50179"/>
                  </a:cubicBezTo>
                  <a:cubicBezTo>
                    <a:pt x="184502" y="54800"/>
                    <a:pt x="192314" y="59092"/>
                    <a:pt x="200677" y="62558"/>
                  </a:cubicBezTo>
                  <a:cubicBezTo>
                    <a:pt x="203648" y="63768"/>
                    <a:pt x="206509" y="64869"/>
                    <a:pt x="209260" y="65804"/>
                  </a:cubicBezTo>
                  <a:lnTo>
                    <a:pt x="208930" y="41816"/>
                  </a:lnTo>
                  <a:cubicBezTo>
                    <a:pt x="209425" y="42036"/>
                    <a:pt x="209865" y="42201"/>
                    <a:pt x="210360" y="42421"/>
                  </a:cubicBezTo>
                  <a:cubicBezTo>
                    <a:pt x="223399" y="47868"/>
                    <a:pt x="235118" y="55241"/>
                    <a:pt x="242655" y="62778"/>
                  </a:cubicBezTo>
                  <a:cubicBezTo>
                    <a:pt x="242765" y="62888"/>
                    <a:pt x="242875" y="62998"/>
                    <a:pt x="242985" y="63108"/>
                  </a:cubicBezTo>
                  <a:cubicBezTo>
                    <a:pt x="250138" y="70425"/>
                    <a:pt x="250908" y="75102"/>
                    <a:pt x="250303" y="76532"/>
                  </a:cubicBezTo>
                  <a:cubicBezTo>
                    <a:pt x="248432" y="80989"/>
                    <a:pt x="228351" y="84950"/>
                    <a:pt x="197871" y="72241"/>
                  </a:cubicBezTo>
                  <a:cubicBezTo>
                    <a:pt x="188958" y="68500"/>
                    <a:pt x="180595" y="63878"/>
                    <a:pt x="173828" y="58872"/>
                  </a:cubicBezTo>
                  <a:cubicBezTo>
                    <a:pt x="173608" y="59147"/>
                    <a:pt x="173333" y="59422"/>
                    <a:pt x="173113" y="59697"/>
                  </a:cubicBezTo>
                  <a:cubicBezTo>
                    <a:pt x="166456" y="66354"/>
                    <a:pt x="155672" y="66354"/>
                    <a:pt x="149015" y="59697"/>
                  </a:cubicBezTo>
                  <a:cubicBezTo>
                    <a:pt x="142413" y="53095"/>
                    <a:pt x="142413" y="42311"/>
                    <a:pt x="149070" y="35654"/>
                  </a:cubicBezTo>
                  <a:close/>
                </a:path>
              </a:pathLst>
            </a:custGeom>
            <a:grpFill/>
            <a:ln w="5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800"/>
            </a:p>
          </p:txBody>
        </p:sp>
      </p:grpSp>
      <p:sp>
        <p:nvSpPr>
          <p:cNvPr id="89" name="Text Placeholder 88">
            <a:extLst>
              <a:ext uri="{FF2B5EF4-FFF2-40B4-BE49-F238E27FC236}">
                <a16:creationId xmlns:a16="http://schemas.microsoft.com/office/drawing/2014/main" id="{83D95EEB-9F89-1544-8E5A-46858F35CC5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71524" y="118802"/>
            <a:ext cx="8873652" cy="667652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lIns="0" anchor="ctr"/>
          <a:lstStyle>
            <a:lvl1pPr marL="0" indent="0" algn="l">
              <a:buNone/>
              <a:defRPr sz="2400"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914400" indent="0">
              <a:buNone/>
              <a:defRPr sz="2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828800" indent="0">
              <a:buNone/>
              <a:defRPr sz="2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2743200" indent="0">
              <a:buNone/>
              <a:defRPr sz="21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3657600" indent="0">
              <a:buNone/>
              <a:defRPr sz="21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Your Company Name and title here</a:t>
            </a:r>
          </a:p>
        </p:txBody>
      </p:sp>
      <p:sp>
        <p:nvSpPr>
          <p:cNvPr id="90" name="Date Placeholder 89">
            <a:extLst>
              <a:ext uri="{FF2B5EF4-FFF2-40B4-BE49-F238E27FC236}">
                <a16:creationId xmlns:a16="http://schemas.microsoft.com/office/drawing/2014/main" id="{002A7FB7-5F25-EC43-B572-232647F12BD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21309032" y="216470"/>
            <a:ext cx="2298404" cy="453428"/>
          </a:xfrm>
          <a:prstGeom prst="roundRect">
            <a:avLst>
              <a:gd name="adj" fmla="val 10631"/>
            </a:avLst>
          </a:prstGeom>
          <a:solidFill>
            <a:schemeClr val="bg2"/>
          </a:solidFill>
          <a:ln>
            <a:solidFill>
              <a:schemeClr val="tx2"/>
            </a:solidFill>
          </a:ln>
          <a:effectLst>
            <a:innerShdw blurRad="12700">
              <a:prstClr val="black">
                <a:alpha val="5000"/>
              </a:prstClr>
            </a:innerShdw>
          </a:effectLst>
        </p:spPr>
        <p:txBody>
          <a:bodyPr/>
          <a:lstStyle>
            <a:lvl1pPr algn="ctr"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9DDD54CC-FFB4-904C-BB39-09EE854082B3}" type="datetimeFigureOut">
              <a:rPr lang="en-US" smtClean="0"/>
              <a:pPr/>
              <a:t>9/26/2024</a:t>
            </a:fld>
            <a:endParaRPr lang="en-US"/>
          </a:p>
        </p:txBody>
      </p:sp>
      <p:sp>
        <p:nvSpPr>
          <p:cNvPr id="181" name="Text Placeholder 88">
            <a:extLst>
              <a:ext uri="{FF2B5EF4-FFF2-40B4-BE49-F238E27FC236}">
                <a16:creationId xmlns:a16="http://schemas.microsoft.com/office/drawing/2014/main" id="{8EB8A84D-9EC1-254B-88CC-7C3B4799BBB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8032864" y="245351"/>
            <a:ext cx="3113264" cy="414558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>
            <a:innerShdw blurRad="12700">
              <a:prstClr val="black">
                <a:alpha val="5000"/>
              </a:prstClr>
            </a:innerShdw>
          </a:effectLst>
        </p:spPr>
        <p:txBody>
          <a:bodyPr vert="horz" lIns="91440" tIns="45720" rIns="91440" bIns="45720" rtlCol="0" anchor="ctr"/>
          <a:lstStyle>
            <a:lvl1pPr marL="0" indent="0" algn="l">
              <a:buNone/>
              <a:defRPr lang="en-US" sz="1600" b="0" i="0" dirty="0" smtClean="0">
                <a:solidFill>
                  <a:schemeClr val="tx2">
                    <a:alpha val="72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0" lvl="0" algn="ctr"/>
            <a:r>
              <a:rPr lang="en-US" dirty="0"/>
              <a:t>Designed by  </a:t>
            </a:r>
          </a:p>
        </p:txBody>
      </p:sp>
      <p:sp>
        <p:nvSpPr>
          <p:cNvPr id="182" name="Text Placeholder 88">
            <a:extLst>
              <a:ext uri="{FF2B5EF4-FFF2-40B4-BE49-F238E27FC236}">
                <a16:creationId xmlns:a16="http://schemas.microsoft.com/office/drawing/2014/main" id="{AA55078F-9DE3-5741-8189-2F5FAE9559F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4750168" y="245351"/>
            <a:ext cx="3113264" cy="414558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>
            <a:innerShdw blurRad="12700">
              <a:prstClr val="black">
                <a:alpha val="5000"/>
              </a:prstClr>
            </a:innerShdw>
          </a:effectLst>
        </p:spPr>
        <p:txBody>
          <a:bodyPr vert="horz" lIns="91440" tIns="45720" rIns="91440" bIns="45720" rtlCol="0" anchor="ctr"/>
          <a:lstStyle>
            <a:lvl1pPr marL="0" indent="0" algn="l">
              <a:buNone/>
              <a:defRPr lang="en-US" sz="1600" b="0" i="0" dirty="0" smtClean="0">
                <a:solidFill>
                  <a:schemeClr val="tx2">
                    <a:alpha val="72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0" lvl="0" algn="ctr"/>
            <a:r>
              <a:rPr lang="en-US" dirty="0"/>
              <a:t>Designed for  </a:t>
            </a:r>
          </a:p>
        </p:txBody>
      </p:sp>
    </p:spTree>
    <p:extLst>
      <p:ext uri="{BB962C8B-B14F-4D97-AF65-F5344CB8AC3E}">
        <p14:creationId xmlns:p14="http://schemas.microsoft.com/office/powerpoint/2010/main" val="4017834570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7F45F98-771E-C74F-B3EE-33F48620B43D}"/>
              </a:ext>
            </a:extLst>
          </p:cNvPr>
          <p:cNvSpPr/>
          <p:nvPr/>
        </p:nvSpPr>
        <p:spPr>
          <a:xfrm>
            <a:off x="8283388" y="0"/>
            <a:ext cx="16100612" cy="13716000"/>
          </a:xfrm>
          <a:prstGeom prst="rect">
            <a:avLst/>
          </a:prstGeom>
          <a:solidFill>
            <a:schemeClr val="accent1">
              <a:lumMod val="20000"/>
              <a:lumOff val="80000"/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5314FB2-E3C3-4A4D-AE17-5BB5100462A0}"/>
              </a:ext>
            </a:extLst>
          </p:cNvPr>
          <p:cNvCxnSpPr/>
          <p:nvPr/>
        </p:nvCxnSpPr>
        <p:spPr>
          <a:xfrm>
            <a:off x="8283388" y="0"/>
            <a:ext cx="0" cy="1371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9BA79DB-0C9B-E041-B4ED-3A914AF0795D}"/>
              </a:ext>
            </a:extLst>
          </p:cNvPr>
          <p:cNvGrpSpPr/>
          <p:nvPr/>
        </p:nvGrpSpPr>
        <p:grpSpPr>
          <a:xfrm>
            <a:off x="21369459" y="12749973"/>
            <a:ext cx="3014542" cy="966026"/>
            <a:chOff x="10684729" y="6374986"/>
            <a:chExt cx="1507271" cy="483013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29BF682-F1A3-D349-BCC9-E8A0FC2A6B9D}"/>
                </a:ext>
              </a:extLst>
            </p:cNvPr>
            <p:cNvGrpSpPr/>
            <p:nvPr userDrawn="1"/>
          </p:nvGrpSpPr>
          <p:grpSpPr>
            <a:xfrm>
              <a:off x="11631705" y="6374986"/>
              <a:ext cx="560295" cy="483013"/>
              <a:chOff x="11443455" y="6212702"/>
              <a:chExt cx="748546" cy="645298"/>
            </a:xfrm>
          </p:grpSpPr>
          <p:sp>
            <p:nvSpPr>
              <p:cNvPr id="4" name="Triangle 3">
                <a:extLst>
                  <a:ext uri="{FF2B5EF4-FFF2-40B4-BE49-F238E27FC236}">
                    <a16:creationId xmlns:a16="http://schemas.microsoft.com/office/drawing/2014/main" id="{C36ECF06-D3A0-1B4C-9C29-31BBE4AA4B98}"/>
                  </a:ext>
                </a:extLst>
              </p:cNvPr>
              <p:cNvSpPr/>
              <p:nvPr userDrawn="1"/>
            </p:nvSpPr>
            <p:spPr>
              <a:xfrm>
                <a:off x="11443455" y="6212702"/>
                <a:ext cx="748546" cy="645298"/>
              </a:xfrm>
              <a:prstGeom prst="triangle">
                <a:avLst>
                  <a:gd name="adj" fmla="val 100000"/>
                </a:avLst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grpSp>
            <p:nvGrpSpPr>
              <p:cNvPr id="7" name="Graphic 5">
                <a:extLst>
                  <a:ext uri="{FF2B5EF4-FFF2-40B4-BE49-F238E27FC236}">
                    <a16:creationId xmlns:a16="http://schemas.microsoft.com/office/drawing/2014/main" id="{48DDB61A-DD1C-F14A-B99C-A9CE3C3B1781}"/>
                  </a:ext>
                </a:extLst>
              </p:cNvPr>
              <p:cNvGrpSpPr/>
              <p:nvPr/>
            </p:nvGrpSpPr>
            <p:grpSpPr>
              <a:xfrm>
                <a:off x="11859192" y="6548798"/>
                <a:ext cx="203943" cy="203943"/>
                <a:chOff x="11817728" y="6535351"/>
                <a:chExt cx="291353" cy="291353"/>
              </a:xfrm>
            </p:grpSpPr>
            <p:sp>
              <p:nvSpPr>
                <p:cNvPr id="8" name="Freeform 7">
                  <a:extLst>
                    <a:ext uri="{FF2B5EF4-FFF2-40B4-BE49-F238E27FC236}">
                      <a16:creationId xmlns:a16="http://schemas.microsoft.com/office/drawing/2014/main" id="{5F659337-C6B4-D14E-8EA0-F1CE46D389C2}"/>
                    </a:ext>
                  </a:extLst>
                </p:cNvPr>
                <p:cNvSpPr/>
                <p:nvPr/>
              </p:nvSpPr>
              <p:spPr>
                <a:xfrm>
                  <a:off x="11817727" y="6539991"/>
                  <a:ext cx="291138" cy="281855"/>
                </a:xfrm>
                <a:custGeom>
                  <a:avLst/>
                  <a:gdLst>
                    <a:gd name="connsiteX0" fmla="*/ 287491 w 291138"/>
                    <a:gd name="connsiteY0" fmla="*/ 137518 h 281855"/>
                    <a:gd name="connsiteX1" fmla="*/ 286353 w 291138"/>
                    <a:gd name="connsiteY1" fmla="*/ 117653 h 281855"/>
                    <a:gd name="connsiteX2" fmla="*/ 156239 w 291138"/>
                    <a:gd name="connsiteY2" fmla="*/ 3804 h 281855"/>
                    <a:gd name="connsiteX3" fmla="*/ 135084 w 291138"/>
                    <a:gd name="connsiteY3" fmla="*/ 4047 h 281855"/>
                    <a:gd name="connsiteX4" fmla="*/ 4528 w 291138"/>
                    <a:gd name="connsiteY4" fmla="*/ 123723 h 281855"/>
                    <a:gd name="connsiteX5" fmla="*/ 3900 w 291138"/>
                    <a:gd name="connsiteY5" fmla="*/ 143560 h 281855"/>
                    <a:gd name="connsiteX6" fmla="*/ 7173 w 291138"/>
                    <a:gd name="connsiteY6" fmla="*/ 146969 h 281855"/>
                    <a:gd name="connsiteX7" fmla="*/ 26766 w 291138"/>
                    <a:gd name="connsiteY7" fmla="*/ 148469 h 281855"/>
                    <a:gd name="connsiteX8" fmla="*/ 36523 w 291138"/>
                    <a:gd name="connsiteY8" fmla="*/ 139732 h 281855"/>
                    <a:gd name="connsiteX9" fmla="*/ 36523 w 291138"/>
                    <a:gd name="connsiteY9" fmla="*/ 267654 h 281855"/>
                    <a:gd name="connsiteX10" fmla="*/ 50725 w 291138"/>
                    <a:gd name="connsiteY10" fmla="*/ 281856 h 281855"/>
                    <a:gd name="connsiteX11" fmla="*/ 101616 w 291138"/>
                    <a:gd name="connsiteY11" fmla="*/ 281856 h 281855"/>
                    <a:gd name="connsiteX12" fmla="*/ 115818 w 291138"/>
                    <a:gd name="connsiteY12" fmla="*/ 267654 h 281855"/>
                    <a:gd name="connsiteX13" fmla="*/ 115818 w 291138"/>
                    <a:gd name="connsiteY13" fmla="*/ 178160 h 281855"/>
                    <a:gd name="connsiteX14" fmla="*/ 180730 w 291138"/>
                    <a:gd name="connsiteY14" fmla="*/ 178160 h 281855"/>
                    <a:gd name="connsiteX15" fmla="*/ 180730 w 291138"/>
                    <a:gd name="connsiteY15" fmla="*/ 267654 h 281855"/>
                    <a:gd name="connsiteX16" fmla="*/ 194072 w 291138"/>
                    <a:gd name="connsiteY16" fmla="*/ 281850 h 281855"/>
                    <a:gd name="connsiteX17" fmla="*/ 248003 w 291138"/>
                    <a:gd name="connsiteY17" fmla="*/ 281850 h 281855"/>
                    <a:gd name="connsiteX18" fmla="*/ 262206 w 291138"/>
                    <a:gd name="connsiteY18" fmla="*/ 267648 h 281855"/>
                    <a:gd name="connsiteX19" fmla="*/ 262206 w 291138"/>
                    <a:gd name="connsiteY19" fmla="*/ 141533 h 281855"/>
                    <a:gd name="connsiteX20" fmla="*/ 268225 w 291138"/>
                    <a:gd name="connsiteY20" fmla="*/ 146816 h 281855"/>
                    <a:gd name="connsiteX21" fmla="*/ 283792 w 291138"/>
                    <a:gd name="connsiteY21" fmla="*/ 141584 h 281855"/>
                    <a:gd name="connsiteX22" fmla="*/ 287491 w 291138"/>
                    <a:gd name="connsiteY22" fmla="*/ 137518 h 2818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91138" h="281855">
                      <a:moveTo>
                        <a:pt x="287491" y="137518"/>
                      </a:moveTo>
                      <a:cubicBezTo>
                        <a:pt x="292768" y="131714"/>
                        <a:pt x="292259" y="122818"/>
                        <a:pt x="286353" y="117653"/>
                      </a:cubicBezTo>
                      <a:lnTo>
                        <a:pt x="156239" y="3804"/>
                      </a:lnTo>
                      <a:cubicBezTo>
                        <a:pt x="150334" y="-1361"/>
                        <a:pt x="140865" y="-1253"/>
                        <a:pt x="135084" y="4047"/>
                      </a:cubicBezTo>
                      <a:lnTo>
                        <a:pt x="4528" y="123723"/>
                      </a:lnTo>
                      <a:cubicBezTo>
                        <a:pt x="-1253" y="129024"/>
                        <a:pt x="-1537" y="137908"/>
                        <a:pt x="3900" y="143560"/>
                      </a:cubicBezTo>
                      <a:lnTo>
                        <a:pt x="7173" y="146969"/>
                      </a:lnTo>
                      <a:cubicBezTo>
                        <a:pt x="12603" y="152620"/>
                        <a:pt x="21381" y="153294"/>
                        <a:pt x="26766" y="148469"/>
                      </a:cubicBezTo>
                      <a:lnTo>
                        <a:pt x="36523" y="139732"/>
                      </a:lnTo>
                      <a:lnTo>
                        <a:pt x="36523" y="267654"/>
                      </a:lnTo>
                      <a:cubicBezTo>
                        <a:pt x="36523" y="275502"/>
                        <a:pt x="42882" y="281856"/>
                        <a:pt x="50725" y="281856"/>
                      </a:cubicBezTo>
                      <a:lnTo>
                        <a:pt x="101616" y="281856"/>
                      </a:lnTo>
                      <a:cubicBezTo>
                        <a:pt x="109459" y="281856"/>
                        <a:pt x="115818" y="275502"/>
                        <a:pt x="115818" y="267654"/>
                      </a:cubicBezTo>
                      <a:lnTo>
                        <a:pt x="115818" y="178160"/>
                      </a:lnTo>
                      <a:lnTo>
                        <a:pt x="180730" y="178160"/>
                      </a:lnTo>
                      <a:lnTo>
                        <a:pt x="180730" y="267654"/>
                      </a:lnTo>
                      <a:cubicBezTo>
                        <a:pt x="180617" y="275496"/>
                        <a:pt x="186229" y="281850"/>
                        <a:pt x="194072" y="281850"/>
                      </a:cubicBezTo>
                      <a:lnTo>
                        <a:pt x="248003" y="281850"/>
                      </a:lnTo>
                      <a:cubicBezTo>
                        <a:pt x="255846" y="281850"/>
                        <a:pt x="262206" y="275496"/>
                        <a:pt x="262206" y="267648"/>
                      </a:cubicBezTo>
                      <a:lnTo>
                        <a:pt x="262206" y="141533"/>
                      </a:lnTo>
                      <a:cubicBezTo>
                        <a:pt x="262206" y="141533"/>
                        <a:pt x="264901" y="143894"/>
                        <a:pt x="268225" y="146816"/>
                      </a:cubicBezTo>
                      <a:cubicBezTo>
                        <a:pt x="271544" y="149732"/>
                        <a:pt x="278515" y="147394"/>
                        <a:pt x="283792" y="141584"/>
                      </a:cubicBezTo>
                      <a:lnTo>
                        <a:pt x="287491" y="137518"/>
                      </a:lnTo>
                      <a:close/>
                    </a:path>
                  </a:pathLst>
                </a:custGeom>
                <a:solidFill>
                  <a:schemeClr val="tx2">
                    <a:lumMod val="20000"/>
                    <a:lumOff val="80000"/>
                  </a:schemeClr>
                </a:solidFill>
                <a:ln w="93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800"/>
                </a:p>
              </p:txBody>
            </p:sp>
          </p:grpSp>
        </p:grpSp>
        <p:sp>
          <p:nvSpPr>
            <p:cNvPr id="10" name="TextBox 9">
              <a:hlinkClick r:id="" action="ppaction://hlinkshowjump?jump=firstslide"/>
              <a:extLst>
                <a:ext uri="{FF2B5EF4-FFF2-40B4-BE49-F238E27FC236}">
                  <a16:creationId xmlns:a16="http://schemas.microsoft.com/office/drawing/2014/main" id="{59577D53-E825-B049-8F99-6211686A784D}"/>
                </a:ext>
              </a:extLst>
            </p:cNvPr>
            <p:cNvSpPr txBox="1"/>
            <p:nvPr userDrawn="1"/>
          </p:nvSpPr>
          <p:spPr>
            <a:xfrm>
              <a:off x="10684729" y="6427161"/>
              <a:ext cx="1466930" cy="405555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r>
                <a:rPr lang="en-US" sz="2400" b="0" i="0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Back to main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4295572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Rounded Rectangle 147">
            <a:extLst>
              <a:ext uri="{FF2B5EF4-FFF2-40B4-BE49-F238E27FC236}">
                <a16:creationId xmlns:a16="http://schemas.microsoft.com/office/drawing/2014/main" id="{8C61583D-A705-E843-B756-85D82E4BD8FE}"/>
              </a:ext>
            </a:extLst>
          </p:cNvPr>
          <p:cNvSpPr/>
          <p:nvPr/>
        </p:nvSpPr>
        <p:spPr>
          <a:xfrm>
            <a:off x="14606794" y="873064"/>
            <a:ext cx="4388896" cy="4093292"/>
          </a:xfrm>
          <a:prstGeom prst="roundRect">
            <a:avLst>
              <a:gd name="adj" fmla="val 2952"/>
            </a:avLst>
          </a:prstGeom>
          <a:solidFill>
            <a:schemeClr val="bg2"/>
          </a:solidFill>
          <a:effectLst>
            <a:outerShdw blurRad="25400" dist="12700" dir="5400000" algn="t" rotWithShape="0">
              <a:prstClr val="black">
                <a:alpha val="19000"/>
              </a:prstClr>
            </a:outerShdw>
          </a:effectLst>
        </p:spPr>
        <p:txBody>
          <a:bodyPr tIns="1080000"/>
          <a:lstStyle/>
          <a:p>
            <a:pPr marL="410400" lvl="0" indent="-338400">
              <a:lnSpc>
                <a:spcPct val="140000"/>
              </a:lnSpc>
              <a:spcBef>
                <a:spcPts val="800"/>
              </a:spcBef>
              <a:buClr>
                <a:schemeClr val="accent1"/>
              </a:buClr>
              <a:buFont typeface="Apple Symbols" panose="02000000000000000000" pitchFamily="2" charset="-79"/>
              <a:buChar char="⦿"/>
            </a:pPr>
            <a:endParaRPr lang="en-US" sz="2100" b="0" i="0" baseline="30000">
              <a:solidFill>
                <a:schemeClr val="tx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49" name="Rounded Rectangle 148">
            <a:extLst>
              <a:ext uri="{FF2B5EF4-FFF2-40B4-BE49-F238E27FC236}">
                <a16:creationId xmlns:a16="http://schemas.microsoft.com/office/drawing/2014/main" id="{0325A800-09BD-4347-8F0A-8BE1DBAEF253}"/>
              </a:ext>
            </a:extLst>
          </p:cNvPr>
          <p:cNvSpPr/>
          <p:nvPr/>
        </p:nvSpPr>
        <p:spPr>
          <a:xfrm>
            <a:off x="14606794" y="5130224"/>
            <a:ext cx="4388896" cy="4093292"/>
          </a:xfrm>
          <a:prstGeom prst="roundRect">
            <a:avLst>
              <a:gd name="adj" fmla="val 2952"/>
            </a:avLst>
          </a:prstGeom>
          <a:solidFill>
            <a:schemeClr val="bg2"/>
          </a:solidFill>
          <a:effectLst>
            <a:outerShdw blurRad="25400" dist="12700" dir="5400000" algn="t" rotWithShape="0">
              <a:prstClr val="black">
                <a:alpha val="19000"/>
              </a:prstClr>
            </a:outerShdw>
          </a:effectLst>
        </p:spPr>
        <p:txBody>
          <a:bodyPr tIns="1080000"/>
          <a:lstStyle/>
          <a:p>
            <a:pPr marL="410400" lvl="0" indent="-338400">
              <a:lnSpc>
                <a:spcPct val="140000"/>
              </a:lnSpc>
              <a:spcBef>
                <a:spcPts val="800"/>
              </a:spcBef>
              <a:buClr>
                <a:schemeClr val="accent1"/>
              </a:buClr>
              <a:buFont typeface="Apple Symbols" panose="02000000000000000000" pitchFamily="2" charset="-79"/>
              <a:buChar char="⦿"/>
            </a:pPr>
            <a:endParaRPr lang="en-US" sz="2100" b="0" i="0" baseline="30000">
              <a:solidFill>
                <a:schemeClr val="tx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46" name="Rounded Rectangle 145">
            <a:extLst>
              <a:ext uri="{FF2B5EF4-FFF2-40B4-BE49-F238E27FC236}">
                <a16:creationId xmlns:a16="http://schemas.microsoft.com/office/drawing/2014/main" id="{B3B5C48A-377B-CB4F-9109-2A77D6223F31}"/>
              </a:ext>
            </a:extLst>
          </p:cNvPr>
          <p:cNvSpPr/>
          <p:nvPr/>
        </p:nvSpPr>
        <p:spPr>
          <a:xfrm>
            <a:off x="5393272" y="873064"/>
            <a:ext cx="4388896" cy="4093292"/>
          </a:xfrm>
          <a:prstGeom prst="roundRect">
            <a:avLst>
              <a:gd name="adj" fmla="val 2952"/>
            </a:avLst>
          </a:prstGeom>
          <a:solidFill>
            <a:schemeClr val="bg2"/>
          </a:solidFill>
          <a:effectLst>
            <a:outerShdw blurRad="25400" dist="12700" dir="5400000" algn="t" rotWithShape="0">
              <a:prstClr val="black">
                <a:alpha val="19000"/>
              </a:prstClr>
            </a:outerShdw>
          </a:effectLst>
        </p:spPr>
        <p:txBody>
          <a:bodyPr tIns="1080000"/>
          <a:lstStyle/>
          <a:p>
            <a:pPr marL="410400" lvl="0" indent="-338400">
              <a:lnSpc>
                <a:spcPct val="140000"/>
              </a:lnSpc>
              <a:spcBef>
                <a:spcPts val="800"/>
              </a:spcBef>
              <a:buClr>
                <a:schemeClr val="accent1"/>
              </a:buClr>
              <a:buFont typeface="Apple Symbols" panose="02000000000000000000" pitchFamily="2" charset="-79"/>
              <a:buChar char="⦿"/>
            </a:pPr>
            <a:endParaRPr lang="en-US" sz="2100" b="0" i="0" baseline="30000">
              <a:solidFill>
                <a:schemeClr val="tx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47" name="Rounded Rectangle 146">
            <a:extLst>
              <a:ext uri="{FF2B5EF4-FFF2-40B4-BE49-F238E27FC236}">
                <a16:creationId xmlns:a16="http://schemas.microsoft.com/office/drawing/2014/main" id="{20C22222-EDB2-B744-9E00-5603C8B2CC3C}"/>
              </a:ext>
            </a:extLst>
          </p:cNvPr>
          <p:cNvSpPr/>
          <p:nvPr/>
        </p:nvSpPr>
        <p:spPr>
          <a:xfrm>
            <a:off x="5383282" y="5130224"/>
            <a:ext cx="4388896" cy="4093292"/>
          </a:xfrm>
          <a:prstGeom prst="roundRect">
            <a:avLst>
              <a:gd name="adj" fmla="val 2952"/>
            </a:avLst>
          </a:prstGeom>
          <a:solidFill>
            <a:schemeClr val="bg2"/>
          </a:solidFill>
          <a:effectLst>
            <a:outerShdw blurRad="25400" dist="12700" dir="5400000" algn="t" rotWithShape="0">
              <a:prstClr val="black">
                <a:alpha val="19000"/>
              </a:prstClr>
            </a:outerShdw>
          </a:effectLst>
        </p:spPr>
        <p:txBody>
          <a:bodyPr tIns="1080000"/>
          <a:lstStyle/>
          <a:p>
            <a:pPr marL="410400" lvl="0" indent="-338400">
              <a:lnSpc>
                <a:spcPct val="140000"/>
              </a:lnSpc>
              <a:spcBef>
                <a:spcPts val="800"/>
              </a:spcBef>
              <a:buClr>
                <a:schemeClr val="accent1"/>
              </a:buClr>
              <a:buFont typeface="Apple Symbols" panose="02000000000000000000" pitchFamily="2" charset="-79"/>
              <a:buChar char="⦿"/>
            </a:pPr>
            <a:endParaRPr lang="en-US" sz="2100" b="0" i="0" baseline="30000">
              <a:solidFill>
                <a:schemeClr val="tx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A48BE9D3-7EB4-0343-BBEA-832CB1CC441C}"/>
              </a:ext>
            </a:extLst>
          </p:cNvPr>
          <p:cNvGrpSpPr/>
          <p:nvPr/>
        </p:nvGrpSpPr>
        <p:grpSpPr>
          <a:xfrm>
            <a:off x="5393275" y="871034"/>
            <a:ext cx="4388894" cy="790736"/>
            <a:chOff x="7303396" y="654236"/>
            <a:chExt cx="2194447" cy="395368"/>
          </a:xfrm>
        </p:grpSpPr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FD925679-7008-FF45-9D31-E99956CE163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303397" y="1049418"/>
              <a:ext cx="2194446" cy="0"/>
            </a:xfrm>
            <a:prstGeom prst="line">
              <a:avLst/>
            </a:prstGeom>
            <a:ln>
              <a:solidFill>
                <a:schemeClr val="tx2">
                  <a:alpha val="1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Round Same Side Corner Rectangle 116">
              <a:hlinkClick r:id="rId2" action="ppaction://hlinksldjump"/>
              <a:extLst>
                <a:ext uri="{FF2B5EF4-FFF2-40B4-BE49-F238E27FC236}">
                  <a16:creationId xmlns:a16="http://schemas.microsoft.com/office/drawing/2014/main" id="{E804FD2F-0501-FF4B-A5AC-5681AC63EB93}"/>
                </a:ext>
              </a:extLst>
            </p:cNvPr>
            <p:cNvSpPr/>
            <p:nvPr userDrawn="1"/>
          </p:nvSpPr>
          <p:spPr>
            <a:xfrm>
              <a:off x="7303396" y="654236"/>
              <a:ext cx="2194447" cy="395368"/>
            </a:xfrm>
            <a:prstGeom prst="round2SameRect">
              <a:avLst>
                <a:gd name="adj1" fmla="val 16666"/>
                <a:gd name="adj2" fmla="val 0"/>
              </a:avLst>
            </a:prstGeom>
            <a:solidFill>
              <a:schemeClr val="tx2">
                <a:lumMod val="20000"/>
                <a:lumOff val="8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</p:grpSp>
      <p:sp>
        <p:nvSpPr>
          <p:cNvPr id="118" name="Rounded Rectangle 117">
            <a:extLst>
              <a:ext uri="{FF2B5EF4-FFF2-40B4-BE49-F238E27FC236}">
                <a16:creationId xmlns:a16="http://schemas.microsoft.com/office/drawing/2014/main" id="{EBAC38E0-E4CF-8345-83C1-DEAD8FF86E8C}"/>
              </a:ext>
            </a:extLst>
          </p:cNvPr>
          <p:cNvSpPr/>
          <p:nvPr/>
        </p:nvSpPr>
        <p:spPr>
          <a:xfrm>
            <a:off x="9995038" y="861054"/>
            <a:ext cx="4388896" cy="8432840"/>
          </a:xfrm>
          <a:prstGeom prst="roundRect">
            <a:avLst>
              <a:gd name="adj" fmla="val 2952"/>
            </a:avLst>
          </a:prstGeom>
          <a:solidFill>
            <a:schemeClr val="bg2"/>
          </a:solidFill>
          <a:effectLst>
            <a:outerShdw blurRad="25400" dist="12700" dir="5400000" algn="t" rotWithShape="0">
              <a:prstClr val="black">
                <a:alpha val="19000"/>
              </a:prstClr>
            </a:outerShdw>
          </a:effectLst>
        </p:spPr>
        <p:txBody>
          <a:bodyPr tIns="1080000"/>
          <a:lstStyle/>
          <a:p>
            <a:pPr marL="410400" lvl="0" indent="-338400">
              <a:lnSpc>
                <a:spcPct val="140000"/>
              </a:lnSpc>
              <a:spcBef>
                <a:spcPts val="800"/>
              </a:spcBef>
              <a:buClr>
                <a:schemeClr val="accent1"/>
              </a:buClr>
              <a:buFont typeface="Apple Symbols" panose="02000000000000000000" pitchFamily="2" charset="-79"/>
              <a:buChar char="⦿"/>
            </a:pPr>
            <a:endParaRPr lang="en-US" sz="2100" b="0" i="0" baseline="30000">
              <a:solidFill>
                <a:schemeClr val="tx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3AD4DCDC-16B9-3540-A2AB-3050DC90F45F}"/>
              </a:ext>
            </a:extLst>
          </p:cNvPr>
          <p:cNvGrpSpPr/>
          <p:nvPr/>
        </p:nvGrpSpPr>
        <p:grpSpPr>
          <a:xfrm>
            <a:off x="9995039" y="860036"/>
            <a:ext cx="4388894" cy="790736"/>
            <a:chOff x="7303396" y="654236"/>
            <a:chExt cx="2194447" cy="395368"/>
          </a:xfrm>
        </p:grpSpPr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6598B985-9E8F-7A47-949C-ED6CE4D41CC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303397" y="1049418"/>
              <a:ext cx="2194446" cy="0"/>
            </a:xfrm>
            <a:prstGeom prst="line">
              <a:avLst/>
            </a:prstGeom>
            <a:ln>
              <a:solidFill>
                <a:schemeClr val="tx2">
                  <a:alpha val="1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Round Same Side Corner Rectangle 113">
              <a:extLst>
                <a:ext uri="{FF2B5EF4-FFF2-40B4-BE49-F238E27FC236}">
                  <a16:creationId xmlns:a16="http://schemas.microsoft.com/office/drawing/2014/main" id="{AFE1980A-4CD1-AF4E-916D-32FEBFD12DED}"/>
                </a:ext>
              </a:extLst>
            </p:cNvPr>
            <p:cNvSpPr/>
            <p:nvPr userDrawn="1"/>
          </p:nvSpPr>
          <p:spPr>
            <a:xfrm>
              <a:off x="7303396" y="654236"/>
              <a:ext cx="2194447" cy="395368"/>
            </a:xfrm>
            <a:prstGeom prst="round2SameRect">
              <a:avLst>
                <a:gd name="adj1" fmla="val 16666"/>
                <a:gd name="adj2" fmla="val 0"/>
              </a:avLst>
            </a:prstGeom>
            <a:solidFill>
              <a:schemeClr val="tx2">
                <a:lumMod val="20000"/>
                <a:lumOff val="8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</p:grp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AAB882A8-C0B1-3A44-8045-67FED3CF38FF}"/>
              </a:ext>
            </a:extLst>
          </p:cNvPr>
          <p:cNvSpPr/>
          <p:nvPr/>
        </p:nvSpPr>
        <p:spPr>
          <a:xfrm>
            <a:off x="775726" y="882869"/>
            <a:ext cx="4388896" cy="8340642"/>
          </a:xfrm>
          <a:prstGeom prst="roundRect">
            <a:avLst>
              <a:gd name="adj" fmla="val 2952"/>
            </a:avLst>
          </a:prstGeom>
          <a:solidFill>
            <a:schemeClr val="bg2"/>
          </a:solidFill>
          <a:effectLst>
            <a:outerShdw blurRad="25400" dist="12700" dir="5400000" algn="t" rotWithShape="0">
              <a:prstClr val="black">
                <a:alpha val="19000"/>
              </a:prstClr>
            </a:outerShdw>
          </a:effectLst>
        </p:spPr>
        <p:txBody>
          <a:bodyPr tIns="1080000"/>
          <a:lstStyle/>
          <a:p>
            <a:pPr marL="410400" lvl="0" indent="-338400">
              <a:lnSpc>
                <a:spcPct val="140000"/>
              </a:lnSpc>
              <a:spcBef>
                <a:spcPts val="800"/>
              </a:spcBef>
              <a:buClr>
                <a:schemeClr val="accent1"/>
              </a:buClr>
              <a:buFont typeface="Apple Symbols" panose="02000000000000000000" pitchFamily="2" charset="-79"/>
              <a:buChar char="⦿"/>
            </a:pPr>
            <a:endParaRPr lang="en-US" sz="2100" b="0" i="0" baseline="30000">
              <a:solidFill>
                <a:schemeClr val="tx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32" name="Rounded Rectangle 131">
            <a:extLst>
              <a:ext uri="{FF2B5EF4-FFF2-40B4-BE49-F238E27FC236}">
                <a16:creationId xmlns:a16="http://schemas.microsoft.com/office/drawing/2014/main" id="{BE9D739D-23C1-F04C-97F2-A0B87FACDFBC}"/>
              </a:ext>
            </a:extLst>
          </p:cNvPr>
          <p:cNvSpPr/>
          <p:nvPr/>
        </p:nvSpPr>
        <p:spPr>
          <a:xfrm>
            <a:off x="19218552" y="882869"/>
            <a:ext cx="4388896" cy="8340642"/>
          </a:xfrm>
          <a:prstGeom prst="roundRect">
            <a:avLst>
              <a:gd name="adj" fmla="val 2952"/>
            </a:avLst>
          </a:prstGeom>
          <a:solidFill>
            <a:schemeClr val="bg2"/>
          </a:solidFill>
          <a:effectLst>
            <a:outerShdw blurRad="25400" dist="12700" dir="5400000" algn="t" rotWithShape="0">
              <a:prstClr val="black">
                <a:alpha val="19000"/>
              </a:prstClr>
            </a:outerShdw>
          </a:effectLst>
        </p:spPr>
        <p:txBody>
          <a:bodyPr tIns="1080000"/>
          <a:lstStyle/>
          <a:p>
            <a:pPr marL="410400" lvl="0" indent="-338400">
              <a:lnSpc>
                <a:spcPct val="140000"/>
              </a:lnSpc>
              <a:spcBef>
                <a:spcPts val="800"/>
              </a:spcBef>
              <a:buClr>
                <a:schemeClr val="accent1"/>
              </a:buClr>
              <a:buFont typeface="Apple Symbols" panose="02000000000000000000" pitchFamily="2" charset="-79"/>
              <a:buChar char="⦿"/>
            </a:pPr>
            <a:endParaRPr lang="en-US" sz="2100" b="0" i="0" baseline="30000">
              <a:solidFill>
                <a:schemeClr val="tx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A6C37493-7D56-C847-907B-AACBB79DAD1F}"/>
              </a:ext>
            </a:extLst>
          </p:cNvPr>
          <p:cNvGrpSpPr/>
          <p:nvPr/>
        </p:nvGrpSpPr>
        <p:grpSpPr>
          <a:xfrm>
            <a:off x="14606793" y="863357"/>
            <a:ext cx="4388894" cy="796714"/>
            <a:chOff x="7303396" y="654236"/>
            <a:chExt cx="2194447" cy="398357"/>
          </a:xfrm>
        </p:grpSpPr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4423DF5D-F123-324C-8E6D-4F80EC90532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303397" y="1052593"/>
              <a:ext cx="2194446" cy="0"/>
            </a:xfrm>
            <a:prstGeom prst="line">
              <a:avLst/>
            </a:prstGeom>
            <a:ln>
              <a:solidFill>
                <a:schemeClr val="tx2">
                  <a:alpha val="1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Round Same Side Corner Rectangle 109">
              <a:extLst>
                <a:ext uri="{FF2B5EF4-FFF2-40B4-BE49-F238E27FC236}">
                  <a16:creationId xmlns:a16="http://schemas.microsoft.com/office/drawing/2014/main" id="{04DFB185-3748-2044-91F1-F0F842EBAAF7}"/>
                </a:ext>
              </a:extLst>
            </p:cNvPr>
            <p:cNvSpPr/>
            <p:nvPr userDrawn="1"/>
          </p:nvSpPr>
          <p:spPr>
            <a:xfrm>
              <a:off x="7303396" y="654236"/>
              <a:ext cx="2194447" cy="395368"/>
            </a:xfrm>
            <a:prstGeom prst="round2SameRect">
              <a:avLst>
                <a:gd name="adj1" fmla="val 16666"/>
                <a:gd name="adj2" fmla="val 0"/>
              </a:avLst>
            </a:prstGeom>
            <a:solidFill>
              <a:schemeClr val="tx2">
                <a:lumMod val="20000"/>
                <a:lumOff val="8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ADEA3A00-15BF-9247-8AB9-56C1DCD77CC1}"/>
              </a:ext>
            </a:extLst>
          </p:cNvPr>
          <p:cNvGrpSpPr/>
          <p:nvPr/>
        </p:nvGrpSpPr>
        <p:grpSpPr>
          <a:xfrm>
            <a:off x="775729" y="873062"/>
            <a:ext cx="4388894" cy="790736"/>
            <a:chOff x="7303396" y="654236"/>
            <a:chExt cx="2194447" cy="395368"/>
          </a:xfrm>
        </p:grpSpPr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40E19424-349B-3F43-922E-DD5A5AE7C6C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303397" y="1049418"/>
              <a:ext cx="2194446" cy="0"/>
            </a:xfrm>
            <a:prstGeom prst="line">
              <a:avLst/>
            </a:prstGeom>
            <a:ln>
              <a:solidFill>
                <a:schemeClr val="tx2">
                  <a:alpha val="1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Round Same Side Corner Rectangle 122">
              <a:hlinkClick r:id="rId3" action="ppaction://hlinksldjump"/>
              <a:extLst>
                <a:ext uri="{FF2B5EF4-FFF2-40B4-BE49-F238E27FC236}">
                  <a16:creationId xmlns:a16="http://schemas.microsoft.com/office/drawing/2014/main" id="{CE0E07BD-C48E-1E4D-AB7C-53001143FA1D}"/>
                </a:ext>
              </a:extLst>
            </p:cNvPr>
            <p:cNvSpPr/>
            <p:nvPr userDrawn="1"/>
          </p:nvSpPr>
          <p:spPr>
            <a:xfrm>
              <a:off x="7303396" y="654236"/>
              <a:ext cx="2194447" cy="395368"/>
            </a:xfrm>
            <a:prstGeom prst="round2SameRect">
              <a:avLst>
                <a:gd name="adj1" fmla="val 16666"/>
                <a:gd name="adj2" fmla="val 0"/>
              </a:avLst>
            </a:prstGeom>
            <a:solidFill>
              <a:schemeClr val="tx2">
                <a:lumMod val="20000"/>
                <a:lumOff val="8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958297CC-885E-154A-AC0D-A9A8D518665B}"/>
              </a:ext>
            </a:extLst>
          </p:cNvPr>
          <p:cNvGrpSpPr/>
          <p:nvPr/>
        </p:nvGrpSpPr>
        <p:grpSpPr>
          <a:xfrm>
            <a:off x="19218549" y="876292"/>
            <a:ext cx="4388894" cy="790736"/>
            <a:chOff x="7303396" y="654236"/>
            <a:chExt cx="2194447" cy="395368"/>
          </a:xfrm>
        </p:grpSpPr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E3D8CA12-03B2-6448-9462-58B0EE0D919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303397" y="1045820"/>
              <a:ext cx="2194446" cy="0"/>
            </a:xfrm>
            <a:prstGeom prst="line">
              <a:avLst/>
            </a:prstGeom>
            <a:ln>
              <a:solidFill>
                <a:schemeClr val="tx2">
                  <a:alpha val="1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Round Same Side Corner Rectangle 128">
              <a:hlinkClick r:id="rId4" action="ppaction://hlinksldjump"/>
              <a:extLst>
                <a:ext uri="{FF2B5EF4-FFF2-40B4-BE49-F238E27FC236}">
                  <a16:creationId xmlns:a16="http://schemas.microsoft.com/office/drawing/2014/main" id="{28341DAF-0E06-A64A-BC72-95610B69C5DF}"/>
                </a:ext>
              </a:extLst>
            </p:cNvPr>
            <p:cNvSpPr/>
            <p:nvPr userDrawn="1"/>
          </p:nvSpPr>
          <p:spPr>
            <a:xfrm>
              <a:off x="7303396" y="654236"/>
              <a:ext cx="2194447" cy="395368"/>
            </a:xfrm>
            <a:prstGeom prst="round2SameRect">
              <a:avLst>
                <a:gd name="adj1" fmla="val 16666"/>
                <a:gd name="adj2" fmla="val 0"/>
              </a:avLst>
            </a:prstGeom>
            <a:solidFill>
              <a:schemeClr val="tx2">
                <a:lumMod val="20000"/>
                <a:lumOff val="8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C2E5E944-DFA3-BD4E-9125-AEFF6ED81F69}"/>
              </a:ext>
            </a:extLst>
          </p:cNvPr>
          <p:cNvGrpSpPr/>
          <p:nvPr/>
        </p:nvGrpSpPr>
        <p:grpSpPr>
          <a:xfrm>
            <a:off x="5386925" y="5134524"/>
            <a:ext cx="4388894" cy="790736"/>
            <a:chOff x="7303396" y="654236"/>
            <a:chExt cx="2194447" cy="395368"/>
          </a:xfrm>
        </p:grpSpPr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8306A5E2-97AF-F748-AEBC-348AEF5C381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303397" y="1049418"/>
              <a:ext cx="2194446" cy="0"/>
            </a:xfrm>
            <a:prstGeom prst="line">
              <a:avLst/>
            </a:prstGeom>
            <a:ln>
              <a:solidFill>
                <a:schemeClr val="tx2">
                  <a:alpha val="1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3" name="Round Same Side Corner Rectangle 172">
              <a:hlinkClick r:id="rId5" action="ppaction://hlinksldjump"/>
              <a:extLst>
                <a:ext uri="{FF2B5EF4-FFF2-40B4-BE49-F238E27FC236}">
                  <a16:creationId xmlns:a16="http://schemas.microsoft.com/office/drawing/2014/main" id="{49512AC1-2D19-D44C-84C9-F69C38D1958B}"/>
                </a:ext>
              </a:extLst>
            </p:cNvPr>
            <p:cNvSpPr/>
            <p:nvPr userDrawn="1"/>
          </p:nvSpPr>
          <p:spPr>
            <a:xfrm>
              <a:off x="7303396" y="654236"/>
              <a:ext cx="2194447" cy="395368"/>
            </a:xfrm>
            <a:prstGeom prst="round2SameRect">
              <a:avLst>
                <a:gd name="adj1" fmla="val 16666"/>
                <a:gd name="adj2" fmla="val 0"/>
              </a:avLst>
            </a:prstGeom>
            <a:solidFill>
              <a:schemeClr val="tx2">
                <a:lumMod val="20000"/>
                <a:lumOff val="8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4BBC83C2-F41A-8042-88F0-5EB1911B67D9}"/>
              </a:ext>
            </a:extLst>
          </p:cNvPr>
          <p:cNvGrpSpPr/>
          <p:nvPr/>
        </p:nvGrpSpPr>
        <p:grpSpPr>
          <a:xfrm>
            <a:off x="14606793" y="5121149"/>
            <a:ext cx="4388894" cy="796714"/>
            <a:chOff x="7303396" y="654236"/>
            <a:chExt cx="2194447" cy="398357"/>
          </a:xfrm>
        </p:grpSpPr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448799CB-1C4A-B146-88BC-74FCD882CE2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303397" y="1052593"/>
              <a:ext cx="2194446" cy="0"/>
            </a:xfrm>
            <a:prstGeom prst="line">
              <a:avLst/>
            </a:prstGeom>
            <a:ln>
              <a:solidFill>
                <a:schemeClr val="tx2">
                  <a:alpha val="1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6" name="Round Same Side Corner Rectangle 175">
              <a:hlinkClick r:id="" action="ppaction://noaction"/>
              <a:extLst>
                <a:ext uri="{FF2B5EF4-FFF2-40B4-BE49-F238E27FC236}">
                  <a16:creationId xmlns:a16="http://schemas.microsoft.com/office/drawing/2014/main" id="{F6153D75-5E5F-8043-A5D7-1EA39ECF5096}"/>
                </a:ext>
              </a:extLst>
            </p:cNvPr>
            <p:cNvSpPr/>
            <p:nvPr userDrawn="1"/>
          </p:nvSpPr>
          <p:spPr>
            <a:xfrm>
              <a:off x="7303396" y="654236"/>
              <a:ext cx="2194447" cy="395368"/>
            </a:xfrm>
            <a:prstGeom prst="round2SameRect">
              <a:avLst>
                <a:gd name="adj1" fmla="val 16666"/>
                <a:gd name="adj2" fmla="val 0"/>
              </a:avLst>
            </a:prstGeom>
            <a:solidFill>
              <a:schemeClr val="tx2">
                <a:lumMod val="20000"/>
                <a:lumOff val="8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sp>
        <p:nvSpPr>
          <p:cNvPr id="152" name="Rounded Rectangle 151">
            <a:extLst>
              <a:ext uri="{FF2B5EF4-FFF2-40B4-BE49-F238E27FC236}">
                <a16:creationId xmlns:a16="http://schemas.microsoft.com/office/drawing/2014/main" id="{C48F0527-0613-1D4E-8E4E-523F137BEA32}"/>
              </a:ext>
            </a:extLst>
          </p:cNvPr>
          <p:cNvSpPr/>
          <p:nvPr/>
        </p:nvSpPr>
        <p:spPr>
          <a:xfrm>
            <a:off x="771524" y="9397359"/>
            <a:ext cx="11287328" cy="3677506"/>
          </a:xfrm>
          <a:prstGeom prst="roundRect">
            <a:avLst>
              <a:gd name="adj" fmla="val 6100"/>
            </a:avLst>
          </a:prstGeom>
          <a:solidFill>
            <a:schemeClr val="bg2"/>
          </a:solidFill>
          <a:effectLst>
            <a:outerShdw blurRad="25400" dist="12700" dir="5400000" algn="t" rotWithShape="0">
              <a:prstClr val="black">
                <a:alpha val="19000"/>
              </a:prstClr>
            </a:outerShdw>
          </a:effectLst>
        </p:spPr>
        <p:txBody>
          <a:bodyPr tIns="1080000"/>
          <a:lstStyle/>
          <a:p>
            <a:pPr marL="410400" lvl="0" indent="-338400">
              <a:lnSpc>
                <a:spcPct val="140000"/>
              </a:lnSpc>
              <a:spcBef>
                <a:spcPts val="800"/>
              </a:spcBef>
              <a:buClr>
                <a:schemeClr val="accent1"/>
              </a:buClr>
              <a:buFont typeface="Apple Symbols" panose="02000000000000000000" pitchFamily="2" charset="-79"/>
              <a:buChar char="⦿"/>
            </a:pPr>
            <a:endParaRPr lang="en-US" sz="2100" b="0" i="0" baseline="30000">
              <a:solidFill>
                <a:schemeClr val="tx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833007DE-086D-F24A-A833-AF98B126E7CA}"/>
              </a:ext>
            </a:extLst>
          </p:cNvPr>
          <p:cNvGrpSpPr/>
          <p:nvPr/>
        </p:nvGrpSpPr>
        <p:grpSpPr>
          <a:xfrm>
            <a:off x="771524" y="9398483"/>
            <a:ext cx="11287328" cy="716478"/>
            <a:chOff x="7303396" y="654237"/>
            <a:chExt cx="2194447" cy="398356"/>
          </a:xfrm>
        </p:grpSpPr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D32D9B22-EF7C-724B-9AE4-6C7C528746A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303397" y="1052593"/>
              <a:ext cx="2194446" cy="0"/>
            </a:xfrm>
            <a:prstGeom prst="line">
              <a:avLst/>
            </a:prstGeom>
            <a:ln>
              <a:solidFill>
                <a:schemeClr val="tx2">
                  <a:alpha val="1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0" name="Round Same Side Corner Rectangle 169">
              <a:hlinkClick r:id="" action="ppaction://noaction"/>
              <a:extLst>
                <a:ext uri="{FF2B5EF4-FFF2-40B4-BE49-F238E27FC236}">
                  <a16:creationId xmlns:a16="http://schemas.microsoft.com/office/drawing/2014/main" id="{7EAECBB6-9DED-5F43-A3E6-EE05841D7398}"/>
                </a:ext>
              </a:extLst>
            </p:cNvPr>
            <p:cNvSpPr/>
            <p:nvPr userDrawn="1"/>
          </p:nvSpPr>
          <p:spPr>
            <a:xfrm>
              <a:off x="7303396" y="654237"/>
              <a:ext cx="2194447" cy="395369"/>
            </a:xfrm>
            <a:prstGeom prst="round2SameRect">
              <a:avLst>
                <a:gd name="adj1" fmla="val 16666"/>
                <a:gd name="adj2" fmla="val 0"/>
              </a:avLst>
            </a:prstGeom>
            <a:solidFill>
              <a:schemeClr val="tx2">
                <a:lumMod val="20000"/>
                <a:lumOff val="8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F7BFFAA4-6F11-D449-93BC-BEC922D5148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71525" y="1945846"/>
            <a:ext cx="4388894" cy="7039108"/>
          </a:xfrm>
          <a:prstGeom prst="roundRect">
            <a:avLst>
              <a:gd name="adj" fmla="val 0"/>
            </a:avLst>
          </a:prstGeom>
          <a:noFill/>
          <a:effectLst/>
        </p:spPr>
        <p:txBody>
          <a:bodyPr tIns="46800">
            <a:normAutofit/>
          </a:bodyPr>
          <a:lstStyle>
            <a:lvl1pPr marL="410400" indent="-338400" algn="l">
              <a:lnSpc>
                <a:spcPct val="140000"/>
              </a:lnSpc>
              <a:spcBef>
                <a:spcPts val="800"/>
              </a:spcBef>
              <a:buClr>
                <a:schemeClr val="accent1"/>
              </a:buClr>
              <a:buSzPct val="88000"/>
              <a:buFont typeface=".Hiragino Kaku Gothic Interface W3"/>
              <a:buChar char="⎪"/>
              <a:defRPr sz="2800" b="0" i="0" baseline="300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65300" indent="-1989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2000"/>
              <a:buFont typeface="System Font Regular"/>
              <a:buChar char="⁃"/>
              <a:defRPr lang="en-US" sz="2400" b="0" i="0" kern="1200" baseline="30000" dirty="0" smtClean="0">
                <a:solidFill>
                  <a:schemeClr val="tx2">
                    <a:alpha val="86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2514600" indent="-685800">
              <a:buFont typeface="Arial" panose="020B0604020202020204" pitchFamily="34" charset="0"/>
              <a:buChar char="•"/>
              <a:defRPr/>
            </a:lvl3pPr>
            <a:lvl4pPr marL="3314700" indent="-571500">
              <a:buFont typeface="Arial" panose="020B0604020202020204" pitchFamily="34" charset="0"/>
              <a:buChar char="•"/>
              <a:defRPr/>
            </a:lvl4pPr>
            <a:lvl5pPr marL="4229100" indent="-5715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First Item</a:t>
            </a:r>
          </a:p>
          <a:p>
            <a:pPr lvl="1"/>
            <a:r>
              <a:rPr lang="en-US" dirty="0"/>
              <a:t>2nd Item</a:t>
            </a:r>
          </a:p>
          <a:p>
            <a:pPr lvl="0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9873944-7C1F-2E4A-B053-DF697A235610}"/>
              </a:ext>
            </a:extLst>
          </p:cNvPr>
          <p:cNvSpPr txBox="1"/>
          <p:nvPr/>
        </p:nvSpPr>
        <p:spPr>
          <a:xfrm>
            <a:off x="897573" y="1041001"/>
            <a:ext cx="2010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 dirty="0">
                <a:solidFill>
                  <a:schemeClr val="accent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Key Partners</a:t>
            </a:r>
          </a:p>
        </p:txBody>
      </p:sp>
      <p:sp>
        <p:nvSpPr>
          <p:cNvPr id="119" name="Text Placeholder 11">
            <a:extLst>
              <a:ext uri="{FF2B5EF4-FFF2-40B4-BE49-F238E27FC236}">
                <a16:creationId xmlns:a16="http://schemas.microsoft.com/office/drawing/2014/main" id="{65606FCA-9BFC-9644-B094-2B597D37980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999279" y="1941543"/>
            <a:ext cx="4388894" cy="7043410"/>
          </a:xfrm>
          <a:prstGeom prst="roundRect">
            <a:avLst>
              <a:gd name="adj" fmla="val 0"/>
            </a:avLst>
          </a:prstGeom>
          <a:noFill/>
          <a:effectLst/>
        </p:spPr>
        <p:txBody>
          <a:bodyPr tIns="46800">
            <a:normAutofit/>
          </a:bodyPr>
          <a:lstStyle>
            <a:lvl1pPr marL="410400" indent="-338400" algn="l">
              <a:lnSpc>
                <a:spcPct val="140000"/>
              </a:lnSpc>
              <a:spcBef>
                <a:spcPts val="800"/>
              </a:spcBef>
              <a:buClr>
                <a:schemeClr val="accent3"/>
              </a:buClr>
              <a:buSzPct val="88000"/>
              <a:buFont typeface=".Hiragino Kaku Gothic Interface W3"/>
              <a:buChar char="⎪"/>
              <a:defRPr sz="2800" b="0" i="0" baseline="300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65300" indent="-1989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02000"/>
              <a:buFont typeface="System Font Regular"/>
              <a:buChar char="⁃"/>
              <a:defRPr lang="en-US" sz="2400" b="0" i="0" kern="1200" baseline="30000" dirty="0" smtClean="0">
                <a:solidFill>
                  <a:schemeClr val="tx2">
                    <a:alpha val="86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2514600" indent="-685800">
              <a:buFont typeface="Arial" panose="020B0604020202020204" pitchFamily="34" charset="0"/>
              <a:buChar char="•"/>
              <a:defRPr/>
            </a:lvl3pPr>
            <a:lvl4pPr marL="3314700" indent="-571500">
              <a:buFont typeface="Arial" panose="020B0604020202020204" pitchFamily="34" charset="0"/>
              <a:buChar char="•"/>
              <a:defRPr/>
            </a:lvl4pPr>
            <a:lvl5pPr marL="4229100" indent="-5715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First Item</a:t>
            </a:r>
          </a:p>
          <a:p>
            <a:pPr lvl="1"/>
            <a:r>
              <a:rPr lang="en-US" dirty="0"/>
              <a:t>2nd Item</a:t>
            </a:r>
          </a:p>
          <a:p>
            <a:pPr lvl="0"/>
            <a:endParaRPr lang="en-US" dirty="0"/>
          </a:p>
        </p:txBody>
      </p:sp>
      <p:sp>
        <p:nvSpPr>
          <p:cNvPr id="120" name="TextBox 119">
            <a:hlinkClick r:id="rId6" action="ppaction://hlinksldjump"/>
            <a:extLst>
              <a:ext uri="{FF2B5EF4-FFF2-40B4-BE49-F238E27FC236}">
                <a16:creationId xmlns:a16="http://schemas.microsoft.com/office/drawing/2014/main" id="{B2039729-2E42-FA4E-9814-0E35A4340151}"/>
              </a:ext>
            </a:extLst>
          </p:cNvPr>
          <p:cNvSpPr txBox="1"/>
          <p:nvPr/>
        </p:nvSpPr>
        <p:spPr>
          <a:xfrm>
            <a:off x="10174095" y="1041001"/>
            <a:ext cx="2950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 dirty="0">
                <a:solidFill>
                  <a:schemeClr val="accent3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Value Proposition</a:t>
            </a:r>
          </a:p>
        </p:txBody>
      </p:sp>
      <p:sp>
        <p:nvSpPr>
          <p:cNvPr id="133" name="Text Placeholder 11">
            <a:extLst>
              <a:ext uri="{FF2B5EF4-FFF2-40B4-BE49-F238E27FC236}">
                <a16:creationId xmlns:a16="http://schemas.microsoft.com/office/drawing/2014/main" id="{1730377C-2E3E-AE4C-A2C5-E9DF4958FF5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9218551" y="1938319"/>
            <a:ext cx="4388894" cy="7046634"/>
          </a:xfrm>
          <a:prstGeom prst="roundRect">
            <a:avLst>
              <a:gd name="adj" fmla="val 0"/>
            </a:avLst>
          </a:prstGeom>
          <a:noFill/>
          <a:effectLst/>
        </p:spPr>
        <p:txBody>
          <a:bodyPr tIns="46800">
            <a:normAutofit/>
          </a:bodyPr>
          <a:lstStyle>
            <a:lvl1pPr marL="410400" indent="-338400" algn="l">
              <a:lnSpc>
                <a:spcPct val="140000"/>
              </a:lnSpc>
              <a:spcBef>
                <a:spcPts val="800"/>
              </a:spcBef>
              <a:buClr>
                <a:schemeClr val="accent5"/>
              </a:buClr>
              <a:buSzPct val="88000"/>
              <a:buFont typeface=".Hiragino Kaku Gothic Interface W3"/>
              <a:buChar char="⎪"/>
              <a:defRPr sz="2800" b="0" i="0" baseline="300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65300" indent="-1989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2000"/>
              <a:buFont typeface="System Font Regular"/>
              <a:buChar char="⁃"/>
              <a:defRPr lang="en-US" sz="2400" b="0" i="0" kern="1200" baseline="30000" dirty="0" smtClean="0">
                <a:solidFill>
                  <a:schemeClr val="tx2">
                    <a:alpha val="86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2514600" indent="-685800">
              <a:buFont typeface="Arial" panose="020B0604020202020204" pitchFamily="34" charset="0"/>
              <a:buChar char="•"/>
              <a:defRPr/>
            </a:lvl3pPr>
            <a:lvl4pPr marL="3314700" indent="-571500">
              <a:buFont typeface="Arial" panose="020B0604020202020204" pitchFamily="34" charset="0"/>
              <a:buChar char="•"/>
              <a:defRPr/>
            </a:lvl4pPr>
            <a:lvl5pPr marL="4229100" indent="-5715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First Item</a:t>
            </a:r>
          </a:p>
          <a:p>
            <a:pPr lvl="1"/>
            <a:r>
              <a:rPr lang="en-US" dirty="0"/>
              <a:t>2nd Item</a:t>
            </a:r>
          </a:p>
          <a:p>
            <a:pPr lvl="0"/>
            <a:endParaRPr lang="en-US" dirty="0"/>
          </a:p>
        </p:txBody>
      </p:sp>
      <p:sp>
        <p:nvSpPr>
          <p:cNvPr id="134" name="TextBox 133">
            <a:hlinkClick r:id="rId4" action="ppaction://hlinksldjump"/>
            <a:extLst>
              <a:ext uri="{FF2B5EF4-FFF2-40B4-BE49-F238E27FC236}">
                <a16:creationId xmlns:a16="http://schemas.microsoft.com/office/drawing/2014/main" id="{D8094F3F-5D94-3746-AB4D-EAE49BF2080C}"/>
              </a:ext>
            </a:extLst>
          </p:cNvPr>
          <p:cNvSpPr txBox="1"/>
          <p:nvPr/>
        </p:nvSpPr>
        <p:spPr>
          <a:xfrm>
            <a:off x="19344599" y="1041000"/>
            <a:ext cx="31667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 dirty="0">
                <a:solidFill>
                  <a:schemeClr val="accent5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Customer Segments</a:t>
            </a:r>
          </a:p>
        </p:txBody>
      </p:sp>
      <p:sp>
        <p:nvSpPr>
          <p:cNvPr id="153" name="Rounded Rectangle 152">
            <a:extLst>
              <a:ext uri="{FF2B5EF4-FFF2-40B4-BE49-F238E27FC236}">
                <a16:creationId xmlns:a16="http://schemas.microsoft.com/office/drawing/2014/main" id="{0B504D76-61F3-244A-AAD6-7BED872A0175}"/>
              </a:ext>
            </a:extLst>
          </p:cNvPr>
          <p:cNvSpPr/>
          <p:nvPr/>
        </p:nvSpPr>
        <p:spPr>
          <a:xfrm>
            <a:off x="12325152" y="9397359"/>
            <a:ext cx="11287328" cy="3677506"/>
          </a:xfrm>
          <a:prstGeom prst="roundRect">
            <a:avLst>
              <a:gd name="adj" fmla="val 5313"/>
            </a:avLst>
          </a:prstGeom>
          <a:solidFill>
            <a:schemeClr val="bg2"/>
          </a:solidFill>
          <a:effectLst>
            <a:outerShdw blurRad="25400" dist="12700" dir="5400000" algn="t" rotWithShape="0">
              <a:prstClr val="black">
                <a:alpha val="19000"/>
              </a:prstClr>
            </a:outerShdw>
          </a:effectLst>
        </p:spPr>
        <p:txBody>
          <a:bodyPr tIns="1080000"/>
          <a:lstStyle/>
          <a:p>
            <a:pPr marL="410400" lvl="0" indent="-338400">
              <a:lnSpc>
                <a:spcPct val="140000"/>
              </a:lnSpc>
              <a:spcBef>
                <a:spcPts val="800"/>
              </a:spcBef>
              <a:buClr>
                <a:schemeClr val="accent1"/>
              </a:buClr>
              <a:buFont typeface="Apple Symbols" panose="02000000000000000000" pitchFamily="2" charset="-79"/>
              <a:buChar char="⦿"/>
            </a:pPr>
            <a:endParaRPr lang="en-US" sz="2100" b="0" i="0" baseline="30000">
              <a:solidFill>
                <a:schemeClr val="tx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E41E558A-F3B8-234E-8627-56A86E3C94A4}"/>
              </a:ext>
            </a:extLst>
          </p:cNvPr>
          <p:cNvSpPr txBox="1"/>
          <p:nvPr/>
        </p:nvSpPr>
        <p:spPr>
          <a:xfrm>
            <a:off x="5701221" y="1057429"/>
            <a:ext cx="2010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 dirty="0">
                <a:solidFill>
                  <a:schemeClr val="accent2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Key Activities</a:t>
            </a:r>
          </a:p>
        </p:txBody>
      </p:sp>
      <p:sp>
        <p:nvSpPr>
          <p:cNvPr id="160" name="TextBox 159">
            <a:hlinkClick r:id="rId6" action="ppaction://hlinksldjump"/>
            <a:extLst>
              <a:ext uri="{FF2B5EF4-FFF2-40B4-BE49-F238E27FC236}">
                <a16:creationId xmlns:a16="http://schemas.microsoft.com/office/drawing/2014/main" id="{F4F28531-3F67-2840-A9F8-AB99753C5370}"/>
              </a:ext>
            </a:extLst>
          </p:cNvPr>
          <p:cNvSpPr txBox="1"/>
          <p:nvPr/>
        </p:nvSpPr>
        <p:spPr>
          <a:xfrm>
            <a:off x="14779035" y="1057429"/>
            <a:ext cx="35358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 dirty="0">
                <a:solidFill>
                  <a:schemeClr val="accent4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Customer Relationships</a:t>
            </a:r>
          </a:p>
        </p:txBody>
      </p:sp>
      <p:sp>
        <p:nvSpPr>
          <p:cNvPr id="161" name="TextBox 160">
            <a:hlinkClick r:id="rId5" action="ppaction://hlinksldjump"/>
            <a:extLst>
              <a:ext uri="{FF2B5EF4-FFF2-40B4-BE49-F238E27FC236}">
                <a16:creationId xmlns:a16="http://schemas.microsoft.com/office/drawing/2014/main" id="{BEB3C874-ABE6-EF4C-96BF-6121B66A6F58}"/>
              </a:ext>
            </a:extLst>
          </p:cNvPr>
          <p:cNvSpPr txBox="1"/>
          <p:nvPr/>
        </p:nvSpPr>
        <p:spPr>
          <a:xfrm>
            <a:off x="5701221" y="5293415"/>
            <a:ext cx="2592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 dirty="0">
                <a:solidFill>
                  <a:schemeClr val="accent6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Key Resources</a:t>
            </a:r>
          </a:p>
        </p:txBody>
      </p:sp>
      <p:sp>
        <p:nvSpPr>
          <p:cNvPr id="162" name="TextBox 161">
            <a:hlinkClick r:id="" action="ppaction://noaction"/>
            <a:extLst>
              <a:ext uri="{FF2B5EF4-FFF2-40B4-BE49-F238E27FC236}">
                <a16:creationId xmlns:a16="http://schemas.microsoft.com/office/drawing/2014/main" id="{185ED380-7764-EF48-B037-16971553EA45}"/>
              </a:ext>
            </a:extLst>
          </p:cNvPr>
          <p:cNvSpPr txBox="1"/>
          <p:nvPr/>
        </p:nvSpPr>
        <p:spPr>
          <a:xfrm>
            <a:off x="14965551" y="5293414"/>
            <a:ext cx="2010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 dirty="0">
                <a:solidFill>
                  <a:schemeClr val="accent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Channels</a:t>
            </a:r>
          </a:p>
        </p:txBody>
      </p:sp>
      <p:sp>
        <p:nvSpPr>
          <p:cNvPr id="164" name="Text Placeholder 11">
            <a:extLst>
              <a:ext uri="{FF2B5EF4-FFF2-40B4-BE49-F238E27FC236}">
                <a16:creationId xmlns:a16="http://schemas.microsoft.com/office/drawing/2014/main" id="{27D4B466-7A15-A949-91DD-E413D9CB72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394411" y="1962275"/>
            <a:ext cx="4388894" cy="2963278"/>
          </a:xfrm>
          <a:prstGeom prst="roundRect">
            <a:avLst>
              <a:gd name="adj" fmla="val 0"/>
            </a:avLst>
          </a:prstGeom>
          <a:noFill/>
          <a:effectLst/>
        </p:spPr>
        <p:txBody>
          <a:bodyPr tIns="46800">
            <a:normAutofit/>
          </a:bodyPr>
          <a:lstStyle>
            <a:lvl1pPr marL="410400" indent="-338400" algn="l">
              <a:lnSpc>
                <a:spcPct val="140000"/>
              </a:lnSpc>
              <a:spcBef>
                <a:spcPts val="800"/>
              </a:spcBef>
              <a:buClr>
                <a:schemeClr val="accent2"/>
              </a:buClr>
              <a:buSzPct val="88000"/>
              <a:buFont typeface=".Hiragino Kaku Gothic Interface W3"/>
              <a:buChar char="⎪"/>
              <a:defRPr sz="2800" b="0" i="0" baseline="300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65300" indent="-1989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2000"/>
              <a:buFont typeface="System Font Regular"/>
              <a:buChar char="⁃"/>
              <a:defRPr lang="en-US" sz="2400" b="0" i="0" kern="1200" baseline="30000" dirty="0" smtClean="0">
                <a:solidFill>
                  <a:schemeClr val="tx2">
                    <a:alpha val="86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2514600" indent="-685800">
              <a:buFont typeface="Arial" panose="020B0604020202020204" pitchFamily="34" charset="0"/>
              <a:buChar char="•"/>
              <a:defRPr/>
            </a:lvl3pPr>
            <a:lvl4pPr marL="3314700" indent="-571500">
              <a:buFont typeface="Arial" panose="020B0604020202020204" pitchFamily="34" charset="0"/>
              <a:buChar char="•"/>
              <a:defRPr/>
            </a:lvl4pPr>
            <a:lvl5pPr marL="4229100" indent="-5715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First Item</a:t>
            </a:r>
          </a:p>
          <a:p>
            <a:pPr lvl="1"/>
            <a:r>
              <a:rPr lang="en-US" dirty="0"/>
              <a:t>2nd Item</a:t>
            </a:r>
          </a:p>
          <a:p>
            <a:pPr lvl="0"/>
            <a:endParaRPr lang="en-US" dirty="0"/>
          </a:p>
        </p:txBody>
      </p:sp>
      <p:sp>
        <p:nvSpPr>
          <p:cNvPr id="166" name="Text Placeholder 11">
            <a:extLst>
              <a:ext uri="{FF2B5EF4-FFF2-40B4-BE49-F238E27FC236}">
                <a16:creationId xmlns:a16="http://schemas.microsoft.com/office/drawing/2014/main" id="{7D84A6C1-2C78-B745-9136-FE08218F8D9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394411" y="6130509"/>
            <a:ext cx="4388894" cy="2842714"/>
          </a:xfrm>
          <a:prstGeom prst="roundRect">
            <a:avLst>
              <a:gd name="adj" fmla="val 0"/>
            </a:avLst>
          </a:prstGeom>
          <a:noFill/>
          <a:effectLst/>
        </p:spPr>
        <p:txBody>
          <a:bodyPr tIns="46800">
            <a:normAutofit/>
          </a:bodyPr>
          <a:lstStyle>
            <a:lvl1pPr marL="410400" indent="-338400" algn="l">
              <a:lnSpc>
                <a:spcPct val="140000"/>
              </a:lnSpc>
              <a:spcBef>
                <a:spcPts val="800"/>
              </a:spcBef>
              <a:buClr>
                <a:schemeClr val="accent6"/>
              </a:buClr>
              <a:buSzPct val="88000"/>
              <a:buFont typeface=".Hiragino Kaku Gothic Interface W3"/>
              <a:buChar char="⎪"/>
              <a:defRPr sz="2800" b="0" i="0" baseline="300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65300" indent="-1989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102000"/>
              <a:buFont typeface="System Font Regular"/>
              <a:buChar char="⁃"/>
              <a:defRPr lang="en-US" sz="2400" b="0" i="0" kern="1200" baseline="30000" dirty="0" smtClean="0">
                <a:solidFill>
                  <a:schemeClr val="tx2">
                    <a:alpha val="86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2514600" indent="-685800">
              <a:buFont typeface="Arial" panose="020B0604020202020204" pitchFamily="34" charset="0"/>
              <a:buChar char="•"/>
              <a:defRPr/>
            </a:lvl3pPr>
            <a:lvl4pPr marL="3314700" indent="-571500">
              <a:buFont typeface="Arial" panose="020B0604020202020204" pitchFamily="34" charset="0"/>
              <a:buChar char="•"/>
              <a:defRPr/>
            </a:lvl4pPr>
            <a:lvl5pPr marL="4229100" indent="-5715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First Item</a:t>
            </a:r>
          </a:p>
          <a:p>
            <a:pPr lvl="1"/>
            <a:r>
              <a:rPr lang="en-US" dirty="0"/>
              <a:t>2nd Item</a:t>
            </a:r>
          </a:p>
          <a:p>
            <a:pPr lvl="0"/>
            <a:endParaRPr lang="en-US" dirty="0"/>
          </a:p>
        </p:txBody>
      </p:sp>
      <p:sp>
        <p:nvSpPr>
          <p:cNvPr id="167" name="Text Placeholder 11">
            <a:extLst>
              <a:ext uri="{FF2B5EF4-FFF2-40B4-BE49-F238E27FC236}">
                <a16:creationId xmlns:a16="http://schemas.microsoft.com/office/drawing/2014/main" id="{0D4F5A5F-3539-D04A-9ABC-109076AB743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620047" y="1954994"/>
            <a:ext cx="4388894" cy="2970560"/>
          </a:xfrm>
          <a:prstGeom prst="roundRect">
            <a:avLst>
              <a:gd name="adj" fmla="val 0"/>
            </a:avLst>
          </a:prstGeom>
          <a:noFill/>
          <a:effectLst/>
        </p:spPr>
        <p:txBody>
          <a:bodyPr tIns="46800">
            <a:normAutofit/>
          </a:bodyPr>
          <a:lstStyle>
            <a:lvl1pPr marL="410400" indent="-338400" algn="l">
              <a:lnSpc>
                <a:spcPct val="140000"/>
              </a:lnSpc>
              <a:spcBef>
                <a:spcPts val="800"/>
              </a:spcBef>
              <a:buClr>
                <a:schemeClr val="accent4"/>
              </a:buClr>
              <a:buSzPct val="88000"/>
              <a:buFont typeface=".Hiragino Kaku Gothic Interface W3"/>
              <a:buChar char="⎪"/>
              <a:defRPr sz="2800" b="0" i="0" baseline="300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65300" indent="-1989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102000"/>
              <a:buFont typeface="System Font Regular"/>
              <a:buChar char="⁃"/>
              <a:defRPr lang="en-US" sz="2400" b="0" i="0" kern="1200" baseline="30000" dirty="0" smtClean="0">
                <a:solidFill>
                  <a:schemeClr val="tx2">
                    <a:alpha val="86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2514600" indent="-685800">
              <a:buFont typeface="Arial" panose="020B0604020202020204" pitchFamily="34" charset="0"/>
              <a:buChar char="•"/>
              <a:defRPr/>
            </a:lvl3pPr>
            <a:lvl4pPr marL="3314700" indent="-571500">
              <a:buFont typeface="Arial" panose="020B0604020202020204" pitchFamily="34" charset="0"/>
              <a:buChar char="•"/>
              <a:defRPr/>
            </a:lvl4pPr>
            <a:lvl5pPr marL="4229100" indent="-5715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First Item</a:t>
            </a:r>
          </a:p>
          <a:p>
            <a:pPr lvl="1"/>
            <a:r>
              <a:rPr lang="en-US" dirty="0"/>
              <a:t>2nd Item</a:t>
            </a:r>
          </a:p>
          <a:p>
            <a:pPr lvl="0"/>
            <a:endParaRPr lang="en-US" dirty="0"/>
          </a:p>
        </p:txBody>
      </p:sp>
      <p:sp>
        <p:nvSpPr>
          <p:cNvPr id="63" name="Freeform 62">
            <a:extLst>
              <a:ext uri="{FF2B5EF4-FFF2-40B4-BE49-F238E27FC236}">
                <a16:creationId xmlns:a16="http://schemas.microsoft.com/office/drawing/2014/main" id="{CD3F6DF9-7D25-B144-BC7B-BD5186654E66}"/>
              </a:ext>
            </a:extLst>
          </p:cNvPr>
          <p:cNvSpPr/>
          <p:nvPr/>
        </p:nvSpPr>
        <p:spPr>
          <a:xfrm>
            <a:off x="18266384" y="1057552"/>
            <a:ext cx="501840" cy="501836"/>
          </a:xfrm>
          <a:custGeom>
            <a:avLst/>
            <a:gdLst>
              <a:gd name="connsiteX0" fmla="*/ 162684 w 436183"/>
              <a:gd name="connsiteY0" fmla="*/ 113444 h 436178"/>
              <a:gd name="connsiteX1" fmla="*/ 107289 w 436183"/>
              <a:gd name="connsiteY1" fmla="*/ 136389 h 436178"/>
              <a:gd name="connsiteX2" fmla="*/ 107289 w 436183"/>
              <a:gd name="connsiteY2" fmla="*/ 247178 h 436178"/>
              <a:gd name="connsiteX3" fmla="*/ 218079 w 436183"/>
              <a:gd name="connsiteY3" fmla="*/ 343832 h 436178"/>
              <a:gd name="connsiteX4" fmla="*/ 218104 w 436183"/>
              <a:gd name="connsiteY4" fmla="*/ 343832 h 436178"/>
              <a:gd name="connsiteX5" fmla="*/ 328893 w 436183"/>
              <a:gd name="connsiteY5" fmla="*/ 247178 h 436178"/>
              <a:gd name="connsiteX6" fmla="*/ 328893 w 436183"/>
              <a:gd name="connsiteY6" fmla="*/ 136389 h 436178"/>
              <a:gd name="connsiteX7" fmla="*/ 218104 w 436183"/>
              <a:gd name="connsiteY7" fmla="*/ 136389 h 436178"/>
              <a:gd name="connsiteX8" fmla="*/ 218079 w 436183"/>
              <a:gd name="connsiteY8" fmla="*/ 136389 h 436178"/>
              <a:gd name="connsiteX9" fmla="*/ 162684 w 436183"/>
              <a:gd name="connsiteY9" fmla="*/ 113444 h 436178"/>
              <a:gd name="connsiteX10" fmla="*/ 218088 w 436183"/>
              <a:gd name="connsiteY10" fmla="*/ 0 h 436178"/>
              <a:gd name="connsiteX11" fmla="*/ 436183 w 436183"/>
              <a:gd name="connsiteY11" fmla="*/ 218094 h 436178"/>
              <a:gd name="connsiteX12" fmla="*/ 218088 w 436183"/>
              <a:gd name="connsiteY12" fmla="*/ 436178 h 436178"/>
              <a:gd name="connsiteX13" fmla="*/ 0 w 436183"/>
              <a:gd name="connsiteY13" fmla="*/ 218094 h 436178"/>
              <a:gd name="connsiteX14" fmla="*/ 218088 w 436183"/>
              <a:gd name="connsiteY14" fmla="*/ 0 h 436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36183" h="436178">
                <a:moveTo>
                  <a:pt x="162684" y="113444"/>
                </a:moveTo>
                <a:cubicBezTo>
                  <a:pt x="142635" y="113444"/>
                  <a:pt x="122586" y="121093"/>
                  <a:pt x="107289" y="136389"/>
                </a:cubicBezTo>
                <a:cubicBezTo>
                  <a:pt x="76695" y="166982"/>
                  <a:pt x="81107" y="212734"/>
                  <a:pt x="107289" y="247178"/>
                </a:cubicBezTo>
                <a:cubicBezTo>
                  <a:pt x="135018" y="283653"/>
                  <a:pt x="185645" y="343832"/>
                  <a:pt x="218079" y="343832"/>
                </a:cubicBezTo>
                <a:lnTo>
                  <a:pt x="218104" y="343832"/>
                </a:lnTo>
                <a:cubicBezTo>
                  <a:pt x="250540" y="343832"/>
                  <a:pt x="301165" y="283653"/>
                  <a:pt x="328893" y="247178"/>
                </a:cubicBezTo>
                <a:cubicBezTo>
                  <a:pt x="355077" y="212735"/>
                  <a:pt x="359486" y="166983"/>
                  <a:pt x="328893" y="136389"/>
                </a:cubicBezTo>
                <a:cubicBezTo>
                  <a:pt x="298300" y="105796"/>
                  <a:pt x="248697" y="105796"/>
                  <a:pt x="218104" y="136389"/>
                </a:cubicBezTo>
                <a:lnTo>
                  <a:pt x="218079" y="136389"/>
                </a:lnTo>
                <a:cubicBezTo>
                  <a:pt x="202782" y="121093"/>
                  <a:pt x="182733" y="113444"/>
                  <a:pt x="162684" y="113444"/>
                </a:cubicBezTo>
                <a:close/>
                <a:moveTo>
                  <a:pt x="218088" y="0"/>
                </a:moveTo>
                <a:cubicBezTo>
                  <a:pt x="338539" y="0"/>
                  <a:pt x="436183" y="97636"/>
                  <a:pt x="436183" y="218094"/>
                </a:cubicBezTo>
                <a:cubicBezTo>
                  <a:pt x="436183" y="338535"/>
                  <a:pt x="338539" y="436178"/>
                  <a:pt x="218088" y="436178"/>
                </a:cubicBezTo>
                <a:cubicBezTo>
                  <a:pt x="97643" y="436178"/>
                  <a:pt x="0" y="338535"/>
                  <a:pt x="0" y="218094"/>
                </a:cubicBezTo>
                <a:cubicBezTo>
                  <a:pt x="0" y="97635"/>
                  <a:pt x="97643" y="0"/>
                  <a:pt x="218088" y="0"/>
                </a:cubicBezTo>
                <a:close/>
              </a:path>
            </a:pathLst>
          </a:custGeom>
          <a:solidFill>
            <a:schemeClr val="accent4"/>
          </a:solidFill>
          <a:ln w="86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2800"/>
          </a:p>
        </p:txBody>
      </p:sp>
      <p:grpSp>
        <p:nvGrpSpPr>
          <p:cNvPr id="29" name="Graphic 26">
            <a:extLst>
              <a:ext uri="{FF2B5EF4-FFF2-40B4-BE49-F238E27FC236}">
                <a16:creationId xmlns:a16="http://schemas.microsoft.com/office/drawing/2014/main" id="{3E30F3FD-A2F0-DB45-ABA8-38869230826B}"/>
              </a:ext>
            </a:extLst>
          </p:cNvPr>
          <p:cNvGrpSpPr/>
          <p:nvPr/>
        </p:nvGrpSpPr>
        <p:grpSpPr>
          <a:xfrm>
            <a:off x="13679302" y="1065484"/>
            <a:ext cx="469756" cy="469756"/>
            <a:chOff x="6461229" y="752737"/>
            <a:chExt cx="234878" cy="234878"/>
          </a:xfrm>
        </p:grpSpPr>
        <p:grpSp>
          <p:nvGrpSpPr>
            <p:cNvPr id="30" name="Graphic 26">
              <a:extLst>
                <a:ext uri="{FF2B5EF4-FFF2-40B4-BE49-F238E27FC236}">
                  <a16:creationId xmlns:a16="http://schemas.microsoft.com/office/drawing/2014/main" id="{3E30F3FD-A2F0-DB45-ABA8-38869230826B}"/>
                </a:ext>
              </a:extLst>
            </p:cNvPr>
            <p:cNvGrpSpPr/>
            <p:nvPr/>
          </p:nvGrpSpPr>
          <p:grpSpPr>
            <a:xfrm>
              <a:off x="6461229" y="767490"/>
              <a:ext cx="236578" cy="207066"/>
              <a:chOff x="6461229" y="767490"/>
              <a:chExt cx="236578" cy="207066"/>
            </a:xfrm>
            <a:solidFill>
              <a:srgbClr val="00C5B7"/>
            </a:solidFill>
          </p:grpSpPr>
          <p:sp>
            <p:nvSpPr>
              <p:cNvPr id="31" name="Freeform 30">
                <a:extLst>
                  <a:ext uri="{FF2B5EF4-FFF2-40B4-BE49-F238E27FC236}">
                    <a16:creationId xmlns:a16="http://schemas.microsoft.com/office/drawing/2014/main" id="{71928005-3181-4242-BF9E-293AC6938361}"/>
                  </a:ext>
                </a:extLst>
              </p:cNvPr>
              <p:cNvSpPr/>
              <p:nvPr/>
            </p:nvSpPr>
            <p:spPr>
              <a:xfrm>
                <a:off x="6462468" y="837084"/>
                <a:ext cx="103937" cy="129030"/>
              </a:xfrm>
              <a:custGeom>
                <a:avLst/>
                <a:gdLst>
                  <a:gd name="connsiteX0" fmla="*/ 0 w 103937"/>
                  <a:gd name="connsiteY0" fmla="*/ 0 h 129030"/>
                  <a:gd name="connsiteX1" fmla="*/ 103938 w 103937"/>
                  <a:gd name="connsiteY1" fmla="*/ 129031 h 129030"/>
                  <a:gd name="connsiteX2" fmla="*/ 56793 w 103937"/>
                  <a:gd name="connsiteY2" fmla="*/ 0 h 1290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3937" h="129030">
                    <a:moveTo>
                      <a:pt x="0" y="0"/>
                    </a:moveTo>
                    <a:lnTo>
                      <a:pt x="103938" y="129031"/>
                    </a:lnTo>
                    <a:lnTo>
                      <a:pt x="56793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42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800"/>
              </a:p>
            </p:txBody>
          </p:sp>
          <p:sp>
            <p:nvSpPr>
              <p:cNvPr id="32" name="Freeform 31">
                <a:extLst>
                  <a:ext uri="{FF2B5EF4-FFF2-40B4-BE49-F238E27FC236}">
                    <a16:creationId xmlns:a16="http://schemas.microsoft.com/office/drawing/2014/main" id="{5CBAC7D3-E221-8E4D-8CBF-4BC4CEC7D7DC}"/>
                  </a:ext>
                </a:extLst>
              </p:cNvPr>
              <p:cNvSpPr/>
              <p:nvPr/>
            </p:nvSpPr>
            <p:spPr>
              <a:xfrm>
                <a:off x="6528525" y="837084"/>
                <a:ext cx="101445" cy="137473"/>
              </a:xfrm>
              <a:custGeom>
                <a:avLst/>
                <a:gdLst>
                  <a:gd name="connsiteX0" fmla="*/ 0 w 101445"/>
                  <a:gd name="connsiteY0" fmla="*/ 0 h 137473"/>
                  <a:gd name="connsiteX1" fmla="*/ 50229 w 101445"/>
                  <a:gd name="connsiteY1" fmla="*/ 137473 h 137473"/>
                  <a:gd name="connsiteX2" fmla="*/ 101446 w 101445"/>
                  <a:gd name="connsiteY2" fmla="*/ 0 h 1374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1445" h="137473">
                    <a:moveTo>
                      <a:pt x="0" y="0"/>
                    </a:moveTo>
                    <a:lnTo>
                      <a:pt x="50229" y="137473"/>
                    </a:lnTo>
                    <a:lnTo>
                      <a:pt x="101446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42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800"/>
              </a:p>
            </p:txBody>
          </p:sp>
          <p:sp>
            <p:nvSpPr>
              <p:cNvPr id="33" name="Freeform 32">
                <a:extLst>
                  <a:ext uri="{FF2B5EF4-FFF2-40B4-BE49-F238E27FC236}">
                    <a16:creationId xmlns:a16="http://schemas.microsoft.com/office/drawing/2014/main" id="{F9BF15EA-28CD-9249-877A-40B0C2E5FFAD}"/>
                  </a:ext>
                </a:extLst>
              </p:cNvPr>
              <p:cNvSpPr/>
              <p:nvPr/>
            </p:nvSpPr>
            <p:spPr>
              <a:xfrm>
                <a:off x="6589946" y="837084"/>
                <a:ext cx="106617" cy="132362"/>
              </a:xfrm>
              <a:custGeom>
                <a:avLst/>
                <a:gdLst>
                  <a:gd name="connsiteX0" fmla="*/ 0 w 106617"/>
                  <a:gd name="connsiteY0" fmla="*/ 132362 h 132362"/>
                  <a:gd name="connsiteX1" fmla="*/ 106617 w 106617"/>
                  <a:gd name="connsiteY1" fmla="*/ 0 h 132362"/>
                  <a:gd name="connsiteX2" fmla="*/ 49307 w 106617"/>
                  <a:gd name="connsiteY2" fmla="*/ 0 h 1323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6617" h="132362">
                    <a:moveTo>
                      <a:pt x="0" y="132362"/>
                    </a:moveTo>
                    <a:lnTo>
                      <a:pt x="106617" y="0"/>
                    </a:lnTo>
                    <a:lnTo>
                      <a:pt x="49307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42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800"/>
              </a:p>
            </p:txBody>
          </p:sp>
          <p:sp>
            <p:nvSpPr>
              <p:cNvPr id="34" name="Freeform 33">
                <a:extLst>
                  <a:ext uri="{FF2B5EF4-FFF2-40B4-BE49-F238E27FC236}">
                    <a16:creationId xmlns:a16="http://schemas.microsoft.com/office/drawing/2014/main" id="{27B321DE-0DB4-EE4B-B9B9-B4832C574335}"/>
                  </a:ext>
                </a:extLst>
              </p:cNvPr>
              <p:cNvSpPr/>
              <p:nvPr/>
            </p:nvSpPr>
            <p:spPr>
              <a:xfrm>
                <a:off x="6588659" y="767490"/>
                <a:ext cx="67236" cy="56740"/>
              </a:xfrm>
              <a:custGeom>
                <a:avLst/>
                <a:gdLst>
                  <a:gd name="connsiteX0" fmla="*/ 67236 w 67236"/>
                  <a:gd name="connsiteY0" fmla="*/ 0 h 56740"/>
                  <a:gd name="connsiteX1" fmla="*/ 0 w 67236"/>
                  <a:gd name="connsiteY1" fmla="*/ 0 h 56740"/>
                  <a:gd name="connsiteX2" fmla="*/ 46101 w 67236"/>
                  <a:gd name="connsiteY2" fmla="*/ 56740 h 56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7236" h="56740">
                    <a:moveTo>
                      <a:pt x="67236" y="0"/>
                    </a:moveTo>
                    <a:lnTo>
                      <a:pt x="0" y="0"/>
                    </a:lnTo>
                    <a:lnTo>
                      <a:pt x="46101" y="56740"/>
                    </a:lnTo>
                    <a:close/>
                  </a:path>
                </a:pathLst>
              </a:custGeom>
              <a:solidFill>
                <a:schemeClr val="accent3"/>
              </a:solidFill>
              <a:ln w="42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800"/>
              </a:p>
            </p:txBody>
          </p:sp>
          <p:sp>
            <p:nvSpPr>
              <p:cNvPr id="35" name="Freeform 34">
                <a:extLst>
                  <a:ext uri="{FF2B5EF4-FFF2-40B4-BE49-F238E27FC236}">
                    <a16:creationId xmlns:a16="http://schemas.microsoft.com/office/drawing/2014/main" id="{061EA518-AD41-C04B-A982-DBD174B76CC2}"/>
                  </a:ext>
                </a:extLst>
              </p:cNvPr>
              <p:cNvSpPr/>
              <p:nvPr/>
            </p:nvSpPr>
            <p:spPr>
              <a:xfrm>
                <a:off x="6532114" y="770044"/>
                <a:ext cx="94808" cy="58341"/>
              </a:xfrm>
              <a:custGeom>
                <a:avLst/>
                <a:gdLst>
                  <a:gd name="connsiteX0" fmla="*/ 94808 w 94808"/>
                  <a:gd name="connsiteY0" fmla="*/ 58341 h 58341"/>
                  <a:gd name="connsiteX1" fmla="*/ 47402 w 94808"/>
                  <a:gd name="connsiteY1" fmla="*/ 0 h 58341"/>
                  <a:gd name="connsiteX2" fmla="*/ 0 w 94808"/>
                  <a:gd name="connsiteY2" fmla="*/ 58341 h 58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4808" h="58341">
                    <a:moveTo>
                      <a:pt x="94808" y="58341"/>
                    </a:moveTo>
                    <a:lnTo>
                      <a:pt x="47402" y="0"/>
                    </a:lnTo>
                    <a:lnTo>
                      <a:pt x="0" y="58341"/>
                    </a:lnTo>
                    <a:close/>
                  </a:path>
                </a:pathLst>
              </a:custGeom>
              <a:solidFill>
                <a:schemeClr val="accent3"/>
              </a:solidFill>
              <a:ln w="42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800"/>
              </a:p>
            </p:txBody>
          </p:sp>
          <p:sp>
            <p:nvSpPr>
              <p:cNvPr id="36" name="Freeform 35">
                <a:extLst>
                  <a:ext uri="{FF2B5EF4-FFF2-40B4-BE49-F238E27FC236}">
                    <a16:creationId xmlns:a16="http://schemas.microsoft.com/office/drawing/2014/main" id="{DFFDF505-5634-F049-AE25-39FB13D15519}"/>
                  </a:ext>
                </a:extLst>
              </p:cNvPr>
              <p:cNvSpPr/>
              <p:nvPr/>
            </p:nvSpPr>
            <p:spPr>
              <a:xfrm>
                <a:off x="6503093" y="767490"/>
                <a:ext cx="67283" cy="57123"/>
              </a:xfrm>
              <a:custGeom>
                <a:avLst/>
                <a:gdLst>
                  <a:gd name="connsiteX0" fmla="*/ 67284 w 67283"/>
                  <a:gd name="connsiteY0" fmla="*/ 0 h 57123"/>
                  <a:gd name="connsiteX1" fmla="*/ 0 w 67283"/>
                  <a:gd name="connsiteY1" fmla="*/ 0 h 57123"/>
                  <a:gd name="connsiteX2" fmla="*/ 20874 w 67283"/>
                  <a:gd name="connsiteY2" fmla="*/ 57123 h 571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7283" h="57123">
                    <a:moveTo>
                      <a:pt x="67284" y="0"/>
                    </a:moveTo>
                    <a:lnTo>
                      <a:pt x="0" y="0"/>
                    </a:lnTo>
                    <a:lnTo>
                      <a:pt x="20874" y="57123"/>
                    </a:lnTo>
                    <a:close/>
                  </a:path>
                </a:pathLst>
              </a:custGeom>
              <a:solidFill>
                <a:schemeClr val="accent3"/>
              </a:solidFill>
              <a:ln w="42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800"/>
              </a:p>
            </p:txBody>
          </p:sp>
          <p:sp>
            <p:nvSpPr>
              <p:cNvPr id="37" name="Freeform 36">
                <a:extLst>
                  <a:ext uri="{FF2B5EF4-FFF2-40B4-BE49-F238E27FC236}">
                    <a16:creationId xmlns:a16="http://schemas.microsoft.com/office/drawing/2014/main" id="{429F35B4-1EDB-DC40-89E2-5A3139DA06FA}"/>
                  </a:ext>
                </a:extLst>
              </p:cNvPr>
              <p:cNvSpPr/>
              <p:nvPr/>
            </p:nvSpPr>
            <p:spPr>
              <a:xfrm>
                <a:off x="6461229" y="772997"/>
                <a:ext cx="54852" cy="55387"/>
              </a:xfrm>
              <a:custGeom>
                <a:avLst/>
                <a:gdLst>
                  <a:gd name="connsiteX0" fmla="*/ 34618 w 54852"/>
                  <a:gd name="connsiteY0" fmla="*/ 0 h 55387"/>
                  <a:gd name="connsiteX1" fmla="*/ 0 w 54852"/>
                  <a:gd name="connsiteY1" fmla="*/ 55388 h 55387"/>
                  <a:gd name="connsiteX2" fmla="*/ 54853 w 54852"/>
                  <a:gd name="connsiteY2" fmla="*/ 55388 h 55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4852" h="55387">
                    <a:moveTo>
                      <a:pt x="34618" y="0"/>
                    </a:moveTo>
                    <a:lnTo>
                      <a:pt x="0" y="55388"/>
                    </a:lnTo>
                    <a:lnTo>
                      <a:pt x="54853" y="55388"/>
                    </a:lnTo>
                    <a:close/>
                  </a:path>
                </a:pathLst>
              </a:custGeom>
              <a:solidFill>
                <a:schemeClr val="accent3"/>
              </a:solidFill>
              <a:ln w="42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800"/>
              </a:p>
            </p:txBody>
          </p:sp>
          <p:sp>
            <p:nvSpPr>
              <p:cNvPr id="38" name="Freeform 37">
                <a:extLst>
                  <a:ext uri="{FF2B5EF4-FFF2-40B4-BE49-F238E27FC236}">
                    <a16:creationId xmlns:a16="http://schemas.microsoft.com/office/drawing/2014/main" id="{E51F816D-6F6F-F04D-BD77-0EDD82977A54}"/>
                  </a:ext>
                </a:extLst>
              </p:cNvPr>
              <p:cNvSpPr/>
              <p:nvPr/>
            </p:nvSpPr>
            <p:spPr>
              <a:xfrm>
                <a:off x="6642493" y="772940"/>
                <a:ext cx="55313" cy="55444"/>
              </a:xfrm>
              <a:custGeom>
                <a:avLst/>
                <a:gdLst>
                  <a:gd name="connsiteX0" fmla="*/ 55314 w 55313"/>
                  <a:gd name="connsiteY0" fmla="*/ 55444 h 55444"/>
                  <a:gd name="connsiteX1" fmla="*/ 20661 w 55313"/>
                  <a:gd name="connsiteY1" fmla="*/ 0 h 55444"/>
                  <a:gd name="connsiteX2" fmla="*/ 0 w 55313"/>
                  <a:gd name="connsiteY2" fmla="*/ 55444 h 554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5313" h="55444">
                    <a:moveTo>
                      <a:pt x="55314" y="55444"/>
                    </a:moveTo>
                    <a:lnTo>
                      <a:pt x="20661" y="0"/>
                    </a:lnTo>
                    <a:lnTo>
                      <a:pt x="0" y="55444"/>
                    </a:lnTo>
                    <a:close/>
                  </a:path>
                </a:pathLst>
              </a:custGeom>
              <a:solidFill>
                <a:schemeClr val="accent3"/>
              </a:solidFill>
              <a:ln w="42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800"/>
              </a:p>
            </p:txBody>
          </p:sp>
        </p:grpSp>
      </p:grpSp>
      <p:pic>
        <p:nvPicPr>
          <p:cNvPr id="41" name="Graphic 40">
            <a:extLst>
              <a:ext uri="{FF2B5EF4-FFF2-40B4-BE49-F238E27FC236}">
                <a16:creationId xmlns:a16="http://schemas.microsoft.com/office/drawing/2014/main" id="{40B9C9DA-045B-1748-A1A4-C96053FA706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104467" y="1076165"/>
            <a:ext cx="431606" cy="431606"/>
          </a:xfrm>
          <a:prstGeom prst="rect">
            <a:avLst/>
          </a:prstGeom>
        </p:spPr>
      </p:pic>
      <p:grpSp>
        <p:nvGrpSpPr>
          <p:cNvPr id="44" name="Graphic 42">
            <a:extLst>
              <a:ext uri="{FF2B5EF4-FFF2-40B4-BE49-F238E27FC236}">
                <a16:creationId xmlns:a16="http://schemas.microsoft.com/office/drawing/2014/main" id="{FBEBF740-2FE6-5C4C-94E1-79B2E44B9534}"/>
              </a:ext>
            </a:extLst>
          </p:cNvPr>
          <p:cNvGrpSpPr/>
          <p:nvPr/>
        </p:nvGrpSpPr>
        <p:grpSpPr>
          <a:xfrm flipV="1">
            <a:off x="4493087" y="1076241"/>
            <a:ext cx="431602" cy="431602"/>
            <a:chOff x="2246163" y="770535"/>
            <a:chExt cx="216181" cy="216181"/>
          </a:xfrm>
          <a:solidFill>
            <a:schemeClr val="accent1"/>
          </a:solidFill>
        </p:grpSpPr>
        <p:sp>
          <p:nvSpPr>
            <p:cNvPr id="45" name="Freeform 44">
              <a:extLst>
                <a:ext uri="{FF2B5EF4-FFF2-40B4-BE49-F238E27FC236}">
                  <a16:creationId xmlns:a16="http://schemas.microsoft.com/office/drawing/2014/main" id="{B91EA078-F1D8-2742-A9C9-595E8C737161}"/>
                </a:ext>
              </a:extLst>
            </p:cNvPr>
            <p:cNvSpPr/>
            <p:nvPr/>
          </p:nvSpPr>
          <p:spPr>
            <a:xfrm>
              <a:off x="2246179" y="840039"/>
              <a:ext cx="136119" cy="146715"/>
            </a:xfrm>
            <a:custGeom>
              <a:avLst/>
              <a:gdLst>
                <a:gd name="connsiteX0" fmla="*/ 131910 w 136119"/>
                <a:gd name="connsiteY0" fmla="*/ 14773 h 146715"/>
                <a:gd name="connsiteX1" fmla="*/ 123443 w 136119"/>
                <a:gd name="connsiteY1" fmla="*/ 7963 h 146715"/>
                <a:gd name="connsiteX2" fmla="*/ 96240 w 136119"/>
                <a:gd name="connsiteY2" fmla="*/ 0 h 146715"/>
                <a:gd name="connsiteX3" fmla="*/ 60570 w 136119"/>
                <a:gd name="connsiteY3" fmla="*/ 14773 h 146715"/>
                <a:gd name="connsiteX4" fmla="*/ 14740 w 136119"/>
                <a:gd name="connsiteY4" fmla="*/ 60639 h 146715"/>
                <a:gd name="connsiteX5" fmla="*/ 0 w 136119"/>
                <a:gd name="connsiteY5" fmla="*/ 96240 h 146715"/>
                <a:gd name="connsiteX6" fmla="*/ 50410 w 136119"/>
                <a:gd name="connsiteY6" fmla="*/ 146715 h 146715"/>
                <a:gd name="connsiteX7" fmla="*/ 86044 w 136119"/>
                <a:gd name="connsiteY7" fmla="*/ 132014 h 146715"/>
                <a:gd name="connsiteX8" fmla="*/ 123876 w 136119"/>
                <a:gd name="connsiteY8" fmla="*/ 94183 h 146715"/>
                <a:gd name="connsiteX9" fmla="*/ 124941 w 136119"/>
                <a:gd name="connsiteY9" fmla="*/ 91604 h 146715"/>
                <a:gd name="connsiteX10" fmla="*/ 121317 w 136119"/>
                <a:gd name="connsiteY10" fmla="*/ 88022 h 146715"/>
                <a:gd name="connsiteX11" fmla="*/ 119876 w 136119"/>
                <a:gd name="connsiteY11" fmla="*/ 88022 h 146715"/>
                <a:gd name="connsiteX12" fmla="*/ 96817 w 136119"/>
                <a:gd name="connsiteY12" fmla="*/ 83554 h 146715"/>
                <a:gd name="connsiteX13" fmla="*/ 92890 w 136119"/>
                <a:gd name="connsiteY13" fmla="*/ 84347 h 146715"/>
                <a:gd name="connsiteX14" fmla="*/ 65687 w 136119"/>
                <a:gd name="connsiteY14" fmla="*/ 111585 h 146715"/>
                <a:gd name="connsiteX15" fmla="*/ 35097 w 136119"/>
                <a:gd name="connsiteY15" fmla="*/ 111585 h 146715"/>
                <a:gd name="connsiteX16" fmla="*/ 35097 w 136119"/>
                <a:gd name="connsiteY16" fmla="*/ 80996 h 146715"/>
                <a:gd name="connsiteX17" fmla="*/ 81108 w 136119"/>
                <a:gd name="connsiteY17" fmla="*/ 35021 h 146715"/>
                <a:gd name="connsiteX18" fmla="*/ 111662 w 136119"/>
                <a:gd name="connsiteY18" fmla="*/ 35021 h 146715"/>
                <a:gd name="connsiteX19" fmla="*/ 131911 w 136119"/>
                <a:gd name="connsiteY19" fmla="*/ 35021 h 146715"/>
                <a:gd name="connsiteX20" fmla="*/ 136090 w 136119"/>
                <a:gd name="connsiteY20" fmla="*/ 25870 h 146715"/>
                <a:gd name="connsiteX21" fmla="*/ 131910 w 136119"/>
                <a:gd name="connsiteY21" fmla="*/ 14773 h 146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36119" h="146715">
                  <a:moveTo>
                    <a:pt x="131910" y="14773"/>
                  </a:moveTo>
                  <a:cubicBezTo>
                    <a:pt x="129349" y="12196"/>
                    <a:pt x="126509" y="9912"/>
                    <a:pt x="123443" y="7963"/>
                  </a:cubicBezTo>
                  <a:cubicBezTo>
                    <a:pt x="115323" y="2763"/>
                    <a:pt x="105883" y="0"/>
                    <a:pt x="96240" y="0"/>
                  </a:cubicBezTo>
                  <a:cubicBezTo>
                    <a:pt x="82857" y="-25"/>
                    <a:pt x="70017" y="5293"/>
                    <a:pt x="60570" y="14773"/>
                  </a:cubicBezTo>
                  <a:lnTo>
                    <a:pt x="14740" y="60639"/>
                  </a:lnTo>
                  <a:cubicBezTo>
                    <a:pt x="5309" y="70088"/>
                    <a:pt x="8" y="82890"/>
                    <a:pt x="0" y="96240"/>
                  </a:cubicBezTo>
                  <a:cubicBezTo>
                    <a:pt x="-18" y="124099"/>
                    <a:pt x="22551" y="146697"/>
                    <a:pt x="50410" y="146715"/>
                  </a:cubicBezTo>
                  <a:cubicBezTo>
                    <a:pt x="63773" y="146761"/>
                    <a:pt x="76600" y="141469"/>
                    <a:pt x="86044" y="132014"/>
                  </a:cubicBezTo>
                  <a:lnTo>
                    <a:pt x="123876" y="94183"/>
                  </a:lnTo>
                  <a:cubicBezTo>
                    <a:pt x="124563" y="93501"/>
                    <a:pt x="124947" y="92572"/>
                    <a:pt x="124941" y="91604"/>
                  </a:cubicBezTo>
                  <a:cubicBezTo>
                    <a:pt x="124930" y="89614"/>
                    <a:pt x="123307" y="88010"/>
                    <a:pt x="121317" y="88022"/>
                  </a:cubicBezTo>
                  <a:lnTo>
                    <a:pt x="119876" y="88022"/>
                  </a:lnTo>
                  <a:cubicBezTo>
                    <a:pt x="111972" y="88050"/>
                    <a:pt x="104138" y="86532"/>
                    <a:pt x="96817" y="83554"/>
                  </a:cubicBezTo>
                  <a:cubicBezTo>
                    <a:pt x="95468" y="82999"/>
                    <a:pt x="93918" y="83312"/>
                    <a:pt x="92890" y="84347"/>
                  </a:cubicBezTo>
                  <a:lnTo>
                    <a:pt x="65687" y="111585"/>
                  </a:lnTo>
                  <a:cubicBezTo>
                    <a:pt x="57240" y="120032"/>
                    <a:pt x="43544" y="120032"/>
                    <a:pt x="35097" y="111585"/>
                  </a:cubicBezTo>
                  <a:cubicBezTo>
                    <a:pt x="26650" y="103138"/>
                    <a:pt x="26650" y="89443"/>
                    <a:pt x="35097" y="80996"/>
                  </a:cubicBezTo>
                  <a:lnTo>
                    <a:pt x="81108" y="35021"/>
                  </a:lnTo>
                  <a:cubicBezTo>
                    <a:pt x="89548" y="26592"/>
                    <a:pt x="103221" y="26592"/>
                    <a:pt x="111662" y="35021"/>
                  </a:cubicBezTo>
                  <a:cubicBezTo>
                    <a:pt x="117350" y="40375"/>
                    <a:pt x="126223" y="40375"/>
                    <a:pt x="131911" y="35021"/>
                  </a:cubicBezTo>
                  <a:cubicBezTo>
                    <a:pt x="134358" y="32572"/>
                    <a:pt x="135841" y="29323"/>
                    <a:pt x="136090" y="25870"/>
                  </a:cubicBezTo>
                  <a:cubicBezTo>
                    <a:pt x="136353" y="21742"/>
                    <a:pt x="134831" y="17700"/>
                    <a:pt x="131910" y="14773"/>
                  </a:cubicBezTo>
                  <a:close/>
                </a:path>
              </a:pathLst>
            </a:custGeom>
            <a:grpFill/>
            <a:ln w="4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800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34678519-06B3-FB4D-893B-475C21060D5A}"/>
                </a:ext>
              </a:extLst>
            </p:cNvPr>
            <p:cNvSpPr/>
            <p:nvPr/>
          </p:nvSpPr>
          <p:spPr>
            <a:xfrm>
              <a:off x="2326175" y="770535"/>
              <a:ext cx="136190" cy="146717"/>
            </a:xfrm>
            <a:custGeom>
              <a:avLst/>
              <a:gdLst>
                <a:gd name="connsiteX0" fmla="*/ 121416 w 136190"/>
                <a:gd name="connsiteY0" fmla="*/ 14775 h 146717"/>
                <a:gd name="connsiteX1" fmla="*/ 50076 w 136190"/>
                <a:gd name="connsiteY1" fmla="*/ 14775 h 146717"/>
                <a:gd name="connsiteX2" fmla="*/ 12280 w 136190"/>
                <a:gd name="connsiteY2" fmla="*/ 52534 h 146717"/>
                <a:gd name="connsiteX3" fmla="*/ 11524 w 136190"/>
                <a:gd name="connsiteY3" fmla="*/ 56498 h 146717"/>
                <a:gd name="connsiteX4" fmla="*/ 14910 w 136190"/>
                <a:gd name="connsiteY4" fmla="*/ 58696 h 146717"/>
                <a:gd name="connsiteX5" fmla="*/ 16243 w 136190"/>
                <a:gd name="connsiteY5" fmla="*/ 58696 h 146717"/>
                <a:gd name="connsiteX6" fmla="*/ 39267 w 136190"/>
                <a:gd name="connsiteY6" fmla="*/ 63199 h 146717"/>
                <a:gd name="connsiteX7" fmla="*/ 43194 w 136190"/>
                <a:gd name="connsiteY7" fmla="*/ 62407 h 146717"/>
                <a:gd name="connsiteX8" fmla="*/ 70324 w 136190"/>
                <a:gd name="connsiteY8" fmla="*/ 35312 h 146717"/>
                <a:gd name="connsiteX9" fmla="*/ 100914 w 136190"/>
                <a:gd name="connsiteY9" fmla="*/ 35312 h 146717"/>
                <a:gd name="connsiteX10" fmla="*/ 100914 w 136190"/>
                <a:gd name="connsiteY10" fmla="*/ 65902 h 146717"/>
                <a:gd name="connsiteX11" fmla="*/ 67118 w 136190"/>
                <a:gd name="connsiteY11" fmla="*/ 99662 h 146717"/>
                <a:gd name="connsiteX12" fmla="*/ 66829 w 136190"/>
                <a:gd name="connsiteY12" fmla="*/ 99986 h 146717"/>
                <a:gd name="connsiteX13" fmla="*/ 55011 w 136190"/>
                <a:gd name="connsiteY13" fmla="*/ 111732 h 146717"/>
                <a:gd name="connsiteX14" fmla="*/ 24458 w 136190"/>
                <a:gd name="connsiteY14" fmla="*/ 111732 h 146717"/>
                <a:gd name="connsiteX15" fmla="*/ 4209 w 136190"/>
                <a:gd name="connsiteY15" fmla="*/ 111732 h 146717"/>
                <a:gd name="connsiteX16" fmla="*/ 29 w 136190"/>
                <a:gd name="connsiteY16" fmla="*/ 120956 h 146717"/>
                <a:gd name="connsiteX17" fmla="*/ 4209 w 136190"/>
                <a:gd name="connsiteY17" fmla="*/ 132053 h 146717"/>
                <a:gd name="connsiteX18" fmla="*/ 18621 w 136190"/>
                <a:gd name="connsiteY18" fmla="*/ 142141 h 146717"/>
                <a:gd name="connsiteX19" fmla="*/ 20891 w 136190"/>
                <a:gd name="connsiteY19" fmla="*/ 143114 h 146717"/>
                <a:gd name="connsiteX20" fmla="*/ 23197 w 136190"/>
                <a:gd name="connsiteY20" fmla="*/ 143979 h 146717"/>
                <a:gd name="connsiteX21" fmla="*/ 25502 w 136190"/>
                <a:gd name="connsiteY21" fmla="*/ 144736 h 146717"/>
                <a:gd name="connsiteX22" fmla="*/ 27628 w 136190"/>
                <a:gd name="connsiteY22" fmla="*/ 145312 h 146717"/>
                <a:gd name="connsiteX23" fmla="*/ 31988 w 136190"/>
                <a:gd name="connsiteY23" fmla="*/ 146213 h 146717"/>
                <a:gd name="connsiteX24" fmla="*/ 37356 w 136190"/>
                <a:gd name="connsiteY24" fmla="*/ 146717 h 146717"/>
                <a:gd name="connsiteX25" fmla="*/ 39878 w 136190"/>
                <a:gd name="connsiteY25" fmla="*/ 146717 h 146717"/>
                <a:gd name="connsiteX26" fmla="*/ 40095 w 136190"/>
                <a:gd name="connsiteY26" fmla="*/ 146717 h 146717"/>
                <a:gd name="connsiteX27" fmla="*/ 42256 w 136190"/>
                <a:gd name="connsiteY27" fmla="*/ 146465 h 146717"/>
                <a:gd name="connsiteX28" fmla="*/ 44815 w 136190"/>
                <a:gd name="connsiteY28" fmla="*/ 146249 h 146717"/>
                <a:gd name="connsiteX29" fmla="*/ 46040 w 136190"/>
                <a:gd name="connsiteY29" fmla="*/ 146249 h 146717"/>
                <a:gd name="connsiteX30" fmla="*/ 48526 w 136190"/>
                <a:gd name="connsiteY30" fmla="*/ 145889 h 146717"/>
                <a:gd name="connsiteX31" fmla="*/ 49679 w 136190"/>
                <a:gd name="connsiteY31" fmla="*/ 145673 h 146717"/>
                <a:gd name="connsiteX32" fmla="*/ 51768 w 136190"/>
                <a:gd name="connsiteY32" fmla="*/ 145240 h 146717"/>
                <a:gd name="connsiteX33" fmla="*/ 52165 w 136190"/>
                <a:gd name="connsiteY33" fmla="*/ 145240 h 146717"/>
                <a:gd name="connsiteX34" fmla="*/ 75548 w 136190"/>
                <a:gd name="connsiteY34" fmla="*/ 131981 h 146717"/>
                <a:gd name="connsiteX35" fmla="*/ 121415 w 136190"/>
                <a:gd name="connsiteY35" fmla="*/ 86115 h 146717"/>
                <a:gd name="connsiteX36" fmla="*/ 121416 w 136190"/>
                <a:gd name="connsiteY36" fmla="*/ 14775 h 14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136190" h="146717">
                  <a:moveTo>
                    <a:pt x="121416" y="14775"/>
                  </a:moveTo>
                  <a:cubicBezTo>
                    <a:pt x="101716" y="-4925"/>
                    <a:pt x="69776" y="-4925"/>
                    <a:pt x="50076" y="14775"/>
                  </a:cubicBezTo>
                  <a:lnTo>
                    <a:pt x="12280" y="52534"/>
                  </a:lnTo>
                  <a:cubicBezTo>
                    <a:pt x="11242" y="53577"/>
                    <a:pt x="10943" y="55146"/>
                    <a:pt x="11524" y="56498"/>
                  </a:cubicBezTo>
                  <a:cubicBezTo>
                    <a:pt x="12097" y="57854"/>
                    <a:pt x="13438" y="58724"/>
                    <a:pt x="14910" y="58696"/>
                  </a:cubicBezTo>
                  <a:lnTo>
                    <a:pt x="16243" y="58696"/>
                  </a:lnTo>
                  <a:cubicBezTo>
                    <a:pt x="24138" y="58681"/>
                    <a:pt x="31959" y="60211"/>
                    <a:pt x="39267" y="63199"/>
                  </a:cubicBezTo>
                  <a:cubicBezTo>
                    <a:pt x="40616" y="63755"/>
                    <a:pt x="42166" y="63441"/>
                    <a:pt x="43194" y="62407"/>
                  </a:cubicBezTo>
                  <a:lnTo>
                    <a:pt x="70324" y="35312"/>
                  </a:lnTo>
                  <a:cubicBezTo>
                    <a:pt x="78772" y="26865"/>
                    <a:pt x="92467" y="26865"/>
                    <a:pt x="100914" y="35312"/>
                  </a:cubicBezTo>
                  <a:cubicBezTo>
                    <a:pt x="109361" y="43759"/>
                    <a:pt x="109361" y="57455"/>
                    <a:pt x="100914" y="65902"/>
                  </a:cubicBezTo>
                  <a:lnTo>
                    <a:pt x="67118" y="99662"/>
                  </a:lnTo>
                  <a:lnTo>
                    <a:pt x="66829" y="99986"/>
                  </a:lnTo>
                  <a:lnTo>
                    <a:pt x="55011" y="111732"/>
                  </a:lnTo>
                  <a:cubicBezTo>
                    <a:pt x="46571" y="120162"/>
                    <a:pt x="32898" y="120162"/>
                    <a:pt x="24458" y="111732"/>
                  </a:cubicBezTo>
                  <a:cubicBezTo>
                    <a:pt x="18770" y="106379"/>
                    <a:pt x="9897" y="106379"/>
                    <a:pt x="4209" y="111732"/>
                  </a:cubicBezTo>
                  <a:cubicBezTo>
                    <a:pt x="1746" y="114200"/>
                    <a:pt x="261" y="117477"/>
                    <a:pt x="29" y="120956"/>
                  </a:cubicBezTo>
                  <a:cubicBezTo>
                    <a:pt x="-234" y="125083"/>
                    <a:pt x="1288" y="129125"/>
                    <a:pt x="4209" y="132053"/>
                  </a:cubicBezTo>
                  <a:cubicBezTo>
                    <a:pt x="8379" y="136241"/>
                    <a:pt x="13259" y="139657"/>
                    <a:pt x="18621" y="142141"/>
                  </a:cubicBezTo>
                  <a:cubicBezTo>
                    <a:pt x="19378" y="142502"/>
                    <a:pt x="20134" y="142790"/>
                    <a:pt x="20891" y="143114"/>
                  </a:cubicBezTo>
                  <a:cubicBezTo>
                    <a:pt x="21647" y="143439"/>
                    <a:pt x="22440" y="143691"/>
                    <a:pt x="23197" y="143979"/>
                  </a:cubicBezTo>
                  <a:cubicBezTo>
                    <a:pt x="23953" y="144267"/>
                    <a:pt x="24746" y="144519"/>
                    <a:pt x="25502" y="144736"/>
                  </a:cubicBezTo>
                  <a:lnTo>
                    <a:pt x="27628" y="145312"/>
                  </a:lnTo>
                  <a:cubicBezTo>
                    <a:pt x="29069" y="145672"/>
                    <a:pt x="30511" y="145961"/>
                    <a:pt x="31988" y="146213"/>
                  </a:cubicBezTo>
                  <a:cubicBezTo>
                    <a:pt x="33767" y="146477"/>
                    <a:pt x="35559" y="146645"/>
                    <a:pt x="37356" y="146717"/>
                  </a:cubicBezTo>
                  <a:lnTo>
                    <a:pt x="39878" y="146717"/>
                  </a:lnTo>
                  <a:lnTo>
                    <a:pt x="40095" y="146717"/>
                  </a:lnTo>
                  <a:lnTo>
                    <a:pt x="42256" y="146465"/>
                  </a:lnTo>
                  <a:cubicBezTo>
                    <a:pt x="43049" y="146429"/>
                    <a:pt x="43878" y="146249"/>
                    <a:pt x="44815" y="146249"/>
                  </a:cubicBezTo>
                  <a:lnTo>
                    <a:pt x="46040" y="146249"/>
                  </a:lnTo>
                  <a:lnTo>
                    <a:pt x="48526" y="145889"/>
                  </a:lnTo>
                  <a:lnTo>
                    <a:pt x="49679" y="145673"/>
                  </a:lnTo>
                  <a:lnTo>
                    <a:pt x="51768" y="145240"/>
                  </a:lnTo>
                  <a:lnTo>
                    <a:pt x="52165" y="145240"/>
                  </a:lnTo>
                  <a:cubicBezTo>
                    <a:pt x="61015" y="143017"/>
                    <a:pt x="69097" y="138435"/>
                    <a:pt x="75548" y="131981"/>
                  </a:cubicBezTo>
                  <a:lnTo>
                    <a:pt x="121415" y="86115"/>
                  </a:lnTo>
                  <a:cubicBezTo>
                    <a:pt x="141116" y="66415"/>
                    <a:pt x="141116" y="34475"/>
                    <a:pt x="121416" y="14775"/>
                  </a:cubicBezTo>
                  <a:close/>
                </a:path>
              </a:pathLst>
            </a:custGeom>
            <a:grpFill/>
            <a:ln w="4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800"/>
            </a:p>
          </p:txBody>
        </p:sp>
      </p:grpSp>
      <p:grpSp>
        <p:nvGrpSpPr>
          <p:cNvPr id="49" name="Graphic 47">
            <a:extLst>
              <a:ext uri="{FF2B5EF4-FFF2-40B4-BE49-F238E27FC236}">
                <a16:creationId xmlns:a16="http://schemas.microsoft.com/office/drawing/2014/main" id="{80930D94-3E46-6A46-B3C9-6E312861F0D0}"/>
              </a:ext>
            </a:extLst>
          </p:cNvPr>
          <p:cNvGrpSpPr/>
          <p:nvPr/>
        </p:nvGrpSpPr>
        <p:grpSpPr>
          <a:xfrm>
            <a:off x="22863399" y="1037995"/>
            <a:ext cx="504950" cy="504950"/>
            <a:chOff x="11431699" y="738992"/>
            <a:chExt cx="252475" cy="252475"/>
          </a:xfrm>
        </p:grpSpPr>
        <p:grpSp>
          <p:nvGrpSpPr>
            <p:cNvPr id="50" name="Graphic 47">
              <a:extLst>
                <a:ext uri="{FF2B5EF4-FFF2-40B4-BE49-F238E27FC236}">
                  <a16:creationId xmlns:a16="http://schemas.microsoft.com/office/drawing/2014/main" id="{80930D94-3E46-6A46-B3C9-6E312861F0D0}"/>
                </a:ext>
              </a:extLst>
            </p:cNvPr>
            <p:cNvGrpSpPr/>
            <p:nvPr/>
          </p:nvGrpSpPr>
          <p:grpSpPr>
            <a:xfrm>
              <a:off x="11449494" y="738992"/>
              <a:ext cx="216644" cy="252234"/>
              <a:chOff x="11449494" y="738992"/>
              <a:chExt cx="216644" cy="252234"/>
            </a:xfrm>
            <a:solidFill>
              <a:srgbClr val="FFAD00"/>
            </a:solidFill>
          </p:grpSpPr>
          <p:sp>
            <p:nvSpPr>
              <p:cNvPr id="51" name="Freeform 50">
                <a:extLst>
                  <a:ext uri="{FF2B5EF4-FFF2-40B4-BE49-F238E27FC236}">
                    <a16:creationId xmlns:a16="http://schemas.microsoft.com/office/drawing/2014/main" id="{0AF33154-296E-C54B-A664-987304F1084D}"/>
                  </a:ext>
                </a:extLst>
              </p:cNvPr>
              <p:cNvSpPr/>
              <p:nvPr/>
            </p:nvSpPr>
            <p:spPr>
              <a:xfrm>
                <a:off x="11499497" y="738992"/>
                <a:ext cx="116637" cy="142254"/>
              </a:xfrm>
              <a:custGeom>
                <a:avLst/>
                <a:gdLst>
                  <a:gd name="connsiteX0" fmla="*/ 58319 w 116637"/>
                  <a:gd name="connsiteY0" fmla="*/ 142255 h 142254"/>
                  <a:gd name="connsiteX1" fmla="*/ 116638 w 116637"/>
                  <a:gd name="connsiteY1" fmla="*/ 71127 h 142254"/>
                  <a:gd name="connsiteX2" fmla="*/ 58319 w 116637"/>
                  <a:gd name="connsiteY2" fmla="*/ 0 h 142254"/>
                  <a:gd name="connsiteX3" fmla="*/ 0 w 116637"/>
                  <a:gd name="connsiteY3" fmla="*/ 71127 h 142254"/>
                  <a:gd name="connsiteX4" fmla="*/ 58319 w 116637"/>
                  <a:gd name="connsiteY4" fmla="*/ 142255 h 142254"/>
                  <a:gd name="connsiteX5" fmla="*/ 8716 w 116637"/>
                  <a:gd name="connsiteY5" fmla="*/ 59257 h 142254"/>
                  <a:gd name="connsiteX6" fmla="*/ 40731 w 116637"/>
                  <a:gd name="connsiteY6" fmla="*/ 42585 h 142254"/>
                  <a:gd name="connsiteX7" fmla="*/ 107853 w 116637"/>
                  <a:gd name="connsiteY7" fmla="*/ 57763 h 142254"/>
                  <a:gd name="connsiteX8" fmla="*/ 108149 w 116637"/>
                  <a:gd name="connsiteY8" fmla="*/ 71127 h 142254"/>
                  <a:gd name="connsiteX9" fmla="*/ 88231 w 116637"/>
                  <a:gd name="connsiteY9" fmla="*/ 119287 h 142254"/>
                  <a:gd name="connsiteX10" fmla="*/ 58319 w 116637"/>
                  <a:gd name="connsiteY10" fmla="*/ 133766 h 142254"/>
                  <a:gd name="connsiteX11" fmla="*/ 28407 w 116637"/>
                  <a:gd name="connsiteY11" fmla="*/ 119287 h 142254"/>
                  <a:gd name="connsiteX12" fmla="*/ 8489 w 116637"/>
                  <a:gd name="connsiteY12" fmla="*/ 71127 h 142254"/>
                  <a:gd name="connsiteX13" fmla="*/ 8716 w 116637"/>
                  <a:gd name="connsiteY13" fmla="*/ 59257 h 1422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16637" h="142254">
                    <a:moveTo>
                      <a:pt x="58319" y="142255"/>
                    </a:moveTo>
                    <a:cubicBezTo>
                      <a:pt x="75722" y="142255"/>
                      <a:pt x="116638" y="121311"/>
                      <a:pt x="116638" y="71127"/>
                    </a:cubicBezTo>
                    <a:cubicBezTo>
                      <a:pt x="116638" y="31844"/>
                      <a:pt x="111336" y="0"/>
                      <a:pt x="58319" y="0"/>
                    </a:cubicBezTo>
                    <a:cubicBezTo>
                      <a:pt x="5303" y="0"/>
                      <a:pt x="0" y="31844"/>
                      <a:pt x="0" y="71127"/>
                    </a:cubicBezTo>
                    <a:cubicBezTo>
                      <a:pt x="0" y="121311"/>
                      <a:pt x="40916" y="142255"/>
                      <a:pt x="58319" y="142255"/>
                    </a:cubicBezTo>
                    <a:close/>
                    <a:moveTo>
                      <a:pt x="8716" y="59257"/>
                    </a:moveTo>
                    <a:cubicBezTo>
                      <a:pt x="12813" y="51334"/>
                      <a:pt x="21674" y="42178"/>
                      <a:pt x="40731" y="42585"/>
                    </a:cubicBezTo>
                    <a:cubicBezTo>
                      <a:pt x="40731" y="42585"/>
                      <a:pt x="52089" y="70136"/>
                      <a:pt x="107853" y="57763"/>
                    </a:cubicBezTo>
                    <a:cubicBezTo>
                      <a:pt x="108078" y="62164"/>
                      <a:pt x="108149" y="66655"/>
                      <a:pt x="108149" y="71127"/>
                    </a:cubicBezTo>
                    <a:cubicBezTo>
                      <a:pt x="108149" y="95657"/>
                      <a:pt x="97318" y="110856"/>
                      <a:pt x="88231" y="119287"/>
                    </a:cubicBezTo>
                    <a:cubicBezTo>
                      <a:pt x="76781" y="129910"/>
                      <a:pt x="64069" y="133766"/>
                      <a:pt x="58319" y="133766"/>
                    </a:cubicBezTo>
                    <a:cubicBezTo>
                      <a:pt x="52568" y="133766"/>
                      <a:pt x="39856" y="129910"/>
                      <a:pt x="28407" y="119287"/>
                    </a:cubicBezTo>
                    <a:cubicBezTo>
                      <a:pt x="19320" y="110856"/>
                      <a:pt x="8489" y="95657"/>
                      <a:pt x="8489" y="71127"/>
                    </a:cubicBezTo>
                    <a:cubicBezTo>
                      <a:pt x="8490" y="67159"/>
                      <a:pt x="8547" y="63177"/>
                      <a:pt x="8716" y="59257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7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800"/>
              </a:p>
            </p:txBody>
          </p:sp>
          <p:sp>
            <p:nvSpPr>
              <p:cNvPr id="52" name="Freeform 51">
                <a:extLst>
                  <a:ext uri="{FF2B5EF4-FFF2-40B4-BE49-F238E27FC236}">
                    <a16:creationId xmlns:a16="http://schemas.microsoft.com/office/drawing/2014/main" id="{A3BE8294-BCC6-BE44-B6AE-194E573702C4}"/>
                  </a:ext>
                </a:extLst>
              </p:cNvPr>
              <p:cNvSpPr/>
              <p:nvPr/>
            </p:nvSpPr>
            <p:spPr>
              <a:xfrm>
                <a:off x="11449494" y="874638"/>
                <a:ext cx="216644" cy="116588"/>
              </a:xfrm>
              <a:custGeom>
                <a:avLst/>
                <a:gdLst>
                  <a:gd name="connsiteX0" fmla="*/ 216592 w 216644"/>
                  <a:gd name="connsiteY0" fmla="*/ 79554 h 116588"/>
                  <a:gd name="connsiteX1" fmla="*/ 195191 w 216644"/>
                  <a:gd name="connsiteY1" fmla="*/ 28718 h 116588"/>
                  <a:gd name="connsiteX2" fmla="*/ 144998 w 216644"/>
                  <a:gd name="connsiteY2" fmla="*/ 598 h 116588"/>
                  <a:gd name="connsiteX3" fmla="*/ 144781 w 216644"/>
                  <a:gd name="connsiteY3" fmla="*/ 483 h 116588"/>
                  <a:gd name="connsiteX4" fmla="*/ 140331 w 216644"/>
                  <a:gd name="connsiteY4" fmla="*/ 873 h 116588"/>
                  <a:gd name="connsiteX5" fmla="*/ 118998 w 216644"/>
                  <a:gd name="connsiteY5" fmla="*/ 11177 h 116588"/>
                  <a:gd name="connsiteX6" fmla="*/ 116064 w 216644"/>
                  <a:gd name="connsiteY6" fmla="*/ 13717 h 116588"/>
                  <a:gd name="connsiteX7" fmla="*/ 108322 w 216644"/>
                  <a:gd name="connsiteY7" fmla="*/ 34125 h 116588"/>
                  <a:gd name="connsiteX8" fmla="*/ 100579 w 216644"/>
                  <a:gd name="connsiteY8" fmla="*/ 13717 h 116588"/>
                  <a:gd name="connsiteX9" fmla="*/ 97646 w 216644"/>
                  <a:gd name="connsiteY9" fmla="*/ 11177 h 116588"/>
                  <a:gd name="connsiteX10" fmla="*/ 76313 w 216644"/>
                  <a:gd name="connsiteY10" fmla="*/ 873 h 116588"/>
                  <a:gd name="connsiteX11" fmla="*/ 71862 w 216644"/>
                  <a:gd name="connsiteY11" fmla="*/ 483 h 116588"/>
                  <a:gd name="connsiteX12" fmla="*/ 21489 w 216644"/>
                  <a:gd name="connsiteY12" fmla="*/ 28693 h 116588"/>
                  <a:gd name="connsiteX13" fmla="*/ 52 w 216644"/>
                  <a:gd name="connsiteY13" fmla="*/ 79554 h 116588"/>
                  <a:gd name="connsiteX14" fmla="*/ 234 w 216644"/>
                  <a:gd name="connsiteY14" fmla="*/ 81568 h 116588"/>
                  <a:gd name="connsiteX15" fmla="*/ 108322 w 216644"/>
                  <a:gd name="connsiteY15" fmla="*/ 116588 h 116588"/>
                  <a:gd name="connsiteX16" fmla="*/ 216409 w 216644"/>
                  <a:gd name="connsiteY16" fmla="*/ 81568 h 116588"/>
                  <a:gd name="connsiteX17" fmla="*/ 216592 w 216644"/>
                  <a:gd name="connsiteY17" fmla="*/ 79554 h 116588"/>
                  <a:gd name="connsiteX18" fmla="*/ 173004 w 216644"/>
                  <a:gd name="connsiteY18" fmla="*/ 68256 h 116588"/>
                  <a:gd name="connsiteX19" fmla="*/ 154489 w 216644"/>
                  <a:gd name="connsiteY19" fmla="*/ 74027 h 116588"/>
                  <a:gd name="connsiteX20" fmla="*/ 135974 w 216644"/>
                  <a:gd name="connsiteY20" fmla="*/ 68256 h 116588"/>
                  <a:gd name="connsiteX21" fmla="*/ 135974 w 216644"/>
                  <a:gd name="connsiteY21" fmla="*/ 58294 h 116588"/>
                  <a:gd name="connsiteX22" fmla="*/ 173004 w 216644"/>
                  <a:gd name="connsiteY22" fmla="*/ 58294 h 116588"/>
                  <a:gd name="connsiteX23" fmla="*/ 173004 w 216644"/>
                  <a:gd name="connsiteY23" fmla="*/ 68256 h 1165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16644" h="116588">
                    <a:moveTo>
                      <a:pt x="216592" y="79554"/>
                    </a:moveTo>
                    <a:cubicBezTo>
                      <a:pt x="213615" y="61040"/>
                      <a:pt x="207485" y="37193"/>
                      <a:pt x="195191" y="28718"/>
                    </a:cubicBezTo>
                    <a:cubicBezTo>
                      <a:pt x="186796" y="22930"/>
                      <a:pt x="157505" y="7281"/>
                      <a:pt x="144998" y="598"/>
                    </a:cubicBezTo>
                    <a:lnTo>
                      <a:pt x="144781" y="483"/>
                    </a:lnTo>
                    <a:cubicBezTo>
                      <a:pt x="143352" y="-281"/>
                      <a:pt x="141606" y="-128"/>
                      <a:pt x="140331" y="873"/>
                    </a:cubicBezTo>
                    <a:cubicBezTo>
                      <a:pt x="133779" y="6017"/>
                      <a:pt x="126601" y="9484"/>
                      <a:pt x="118998" y="11177"/>
                    </a:cubicBezTo>
                    <a:cubicBezTo>
                      <a:pt x="117655" y="11476"/>
                      <a:pt x="116552" y="12431"/>
                      <a:pt x="116064" y="13717"/>
                    </a:cubicBezTo>
                    <a:lnTo>
                      <a:pt x="108322" y="34125"/>
                    </a:lnTo>
                    <a:lnTo>
                      <a:pt x="100579" y="13717"/>
                    </a:lnTo>
                    <a:cubicBezTo>
                      <a:pt x="100091" y="12431"/>
                      <a:pt x="98989" y="11476"/>
                      <a:pt x="97646" y="11177"/>
                    </a:cubicBezTo>
                    <a:cubicBezTo>
                      <a:pt x="90043" y="9484"/>
                      <a:pt x="82865" y="6017"/>
                      <a:pt x="76313" y="873"/>
                    </a:cubicBezTo>
                    <a:cubicBezTo>
                      <a:pt x="75038" y="-128"/>
                      <a:pt x="73292" y="-282"/>
                      <a:pt x="71862" y="483"/>
                    </a:cubicBezTo>
                    <a:cubicBezTo>
                      <a:pt x="59503" y="7087"/>
                      <a:pt x="29854" y="23055"/>
                      <a:pt x="21489" y="28693"/>
                    </a:cubicBezTo>
                    <a:cubicBezTo>
                      <a:pt x="7337" y="38227"/>
                      <a:pt x="1148" y="72733"/>
                      <a:pt x="52" y="79554"/>
                    </a:cubicBezTo>
                    <a:cubicBezTo>
                      <a:pt x="-57" y="80230"/>
                      <a:pt x="6" y="80922"/>
                      <a:pt x="234" y="81568"/>
                    </a:cubicBezTo>
                    <a:cubicBezTo>
                      <a:pt x="741" y="82997"/>
                      <a:pt x="13730" y="116588"/>
                      <a:pt x="108322" y="116588"/>
                    </a:cubicBezTo>
                    <a:cubicBezTo>
                      <a:pt x="202914" y="116588"/>
                      <a:pt x="215903" y="82997"/>
                      <a:pt x="216409" y="81568"/>
                    </a:cubicBezTo>
                    <a:cubicBezTo>
                      <a:pt x="216638" y="80922"/>
                      <a:pt x="216701" y="80230"/>
                      <a:pt x="216592" y="79554"/>
                    </a:cubicBezTo>
                    <a:close/>
                    <a:moveTo>
                      <a:pt x="173004" y="68256"/>
                    </a:moveTo>
                    <a:lnTo>
                      <a:pt x="154489" y="74027"/>
                    </a:lnTo>
                    <a:lnTo>
                      <a:pt x="135974" y="68256"/>
                    </a:lnTo>
                    <a:lnTo>
                      <a:pt x="135974" y="58294"/>
                    </a:lnTo>
                    <a:lnTo>
                      <a:pt x="173004" y="58294"/>
                    </a:lnTo>
                    <a:lnTo>
                      <a:pt x="173004" y="68256"/>
                    </a:lnTo>
                    <a:close/>
                  </a:path>
                </a:pathLst>
              </a:custGeom>
              <a:solidFill>
                <a:schemeClr val="accent5"/>
              </a:solidFill>
              <a:ln w="7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800"/>
              </a:p>
            </p:txBody>
          </p:sp>
        </p:grpSp>
      </p:grpSp>
      <p:grpSp>
        <p:nvGrpSpPr>
          <p:cNvPr id="55" name="Graphic 53">
            <a:extLst>
              <a:ext uri="{FF2B5EF4-FFF2-40B4-BE49-F238E27FC236}">
                <a16:creationId xmlns:a16="http://schemas.microsoft.com/office/drawing/2014/main" id="{BE2FE1D6-A69A-0A4D-A0EB-62025C2FB1DF}"/>
              </a:ext>
            </a:extLst>
          </p:cNvPr>
          <p:cNvGrpSpPr/>
          <p:nvPr/>
        </p:nvGrpSpPr>
        <p:grpSpPr>
          <a:xfrm>
            <a:off x="9060061" y="5286997"/>
            <a:ext cx="487586" cy="487586"/>
            <a:chOff x="4530030" y="2761158"/>
            <a:chExt cx="243793" cy="243793"/>
          </a:xfrm>
        </p:grpSpPr>
        <p:sp>
          <p:nvSpPr>
            <p:cNvPr id="56" name="Freeform 55">
              <a:extLst>
                <a:ext uri="{FF2B5EF4-FFF2-40B4-BE49-F238E27FC236}">
                  <a16:creationId xmlns:a16="http://schemas.microsoft.com/office/drawing/2014/main" id="{C34D9F4C-5F97-194C-AB77-C8A9D1D39696}"/>
                </a:ext>
              </a:extLst>
            </p:cNvPr>
            <p:cNvSpPr/>
            <p:nvPr/>
          </p:nvSpPr>
          <p:spPr>
            <a:xfrm>
              <a:off x="4530030" y="2767234"/>
              <a:ext cx="243546" cy="231394"/>
            </a:xfrm>
            <a:custGeom>
              <a:avLst/>
              <a:gdLst>
                <a:gd name="connsiteX0" fmla="*/ 141379 w 243546"/>
                <a:gd name="connsiteY0" fmla="*/ 13404 h 231394"/>
                <a:gd name="connsiteX1" fmla="*/ 139997 w 243546"/>
                <a:gd name="connsiteY1" fmla="*/ 10700 h 231394"/>
                <a:gd name="connsiteX2" fmla="*/ 140496 w 243546"/>
                <a:gd name="connsiteY2" fmla="*/ 10241 h 231394"/>
                <a:gd name="connsiteX3" fmla="*/ 143159 w 243546"/>
                <a:gd name="connsiteY3" fmla="*/ 11338 h 231394"/>
                <a:gd name="connsiteX4" fmla="*/ 146059 w 243546"/>
                <a:gd name="connsiteY4" fmla="*/ 12490 h 231394"/>
                <a:gd name="connsiteX5" fmla="*/ 149655 w 243546"/>
                <a:gd name="connsiteY5" fmla="*/ 13670 h 231394"/>
                <a:gd name="connsiteX6" fmla="*/ 151605 w 243546"/>
                <a:gd name="connsiteY6" fmla="*/ 14137 h 231394"/>
                <a:gd name="connsiteX7" fmla="*/ 152594 w 243546"/>
                <a:gd name="connsiteY7" fmla="*/ 14336 h 231394"/>
                <a:gd name="connsiteX8" fmla="*/ 153585 w 243546"/>
                <a:gd name="connsiteY8" fmla="*/ 14411 h 231394"/>
                <a:gd name="connsiteX9" fmla="*/ 157483 w 243546"/>
                <a:gd name="connsiteY9" fmla="*/ 14375 h 231394"/>
                <a:gd name="connsiteX10" fmla="*/ 159474 w 243546"/>
                <a:gd name="connsiteY10" fmla="*/ 13790 h 231394"/>
                <a:gd name="connsiteX11" fmla="*/ 161482 w 243546"/>
                <a:gd name="connsiteY11" fmla="*/ 12741 h 231394"/>
                <a:gd name="connsiteX12" fmla="*/ 162444 w 243546"/>
                <a:gd name="connsiteY12" fmla="*/ 12098 h 231394"/>
                <a:gd name="connsiteX13" fmla="*/ 163546 w 243546"/>
                <a:gd name="connsiteY13" fmla="*/ 11337 h 231394"/>
                <a:gd name="connsiteX14" fmla="*/ 165918 w 243546"/>
                <a:gd name="connsiteY14" fmla="*/ 9346 h 231394"/>
                <a:gd name="connsiteX15" fmla="*/ 165856 w 243546"/>
                <a:gd name="connsiteY15" fmla="*/ 9441 h 231394"/>
                <a:gd name="connsiteX16" fmla="*/ 165873 w 243546"/>
                <a:gd name="connsiteY16" fmla="*/ 9424 h 231394"/>
                <a:gd name="connsiteX17" fmla="*/ 165913 w 243546"/>
                <a:gd name="connsiteY17" fmla="*/ 9388 h 231394"/>
                <a:gd name="connsiteX18" fmla="*/ 165991 w 243546"/>
                <a:gd name="connsiteY18" fmla="*/ 9321 h 231394"/>
                <a:gd name="connsiteX19" fmla="*/ 166147 w 243546"/>
                <a:gd name="connsiteY19" fmla="*/ 9182 h 231394"/>
                <a:gd name="connsiteX20" fmla="*/ 166460 w 243546"/>
                <a:gd name="connsiteY20" fmla="*/ 8902 h 231394"/>
                <a:gd name="connsiteX21" fmla="*/ 167082 w 243546"/>
                <a:gd name="connsiteY21" fmla="*/ 8357 h 231394"/>
                <a:gd name="connsiteX22" fmla="*/ 168256 w 243546"/>
                <a:gd name="connsiteY22" fmla="*/ 7244 h 231394"/>
                <a:gd name="connsiteX23" fmla="*/ 170667 w 243546"/>
                <a:gd name="connsiteY23" fmla="*/ 5157 h 231394"/>
                <a:gd name="connsiteX24" fmla="*/ 173168 w 243546"/>
                <a:gd name="connsiteY24" fmla="*/ 3199 h 231394"/>
                <a:gd name="connsiteX25" fmla="*/ 175931 w 243546"/>
                <a:gd name="connsiteY25" fmla="*/ 1404 h 231394"/>
                <a:gd name="connsiteX26" fmla="*/ 182315 w 243546"/>
                <a:gd name="connsiteY26" fmla="*/ 67 h 231394"/>
                <a:gd name="connsiteX27" fmla="*/ 183839 w 243546"/>
                <a:gd name="connsiteY27" fmla="*/ 296 h 231394"/>
                <a:gd name="connsiteX28" fmla="*/ 185221 w 243546"/>
                <a:gd name="connsiteY28" fmla="*/ 763 h 231394"/>
                <a:gd name="connsiteX29" fmla="*/ 187672 w 243546"/>
                <a:gd name="connsiteY29" fmla="*/ 1927 h 231394"/>
                <a:gd name="connsiteX30" fmla="*/ 191284 w 243546"/>
                <a:gd name="connsiteY30" fmla="*/ 4743 h 231394"/>
                <a:gd name="connsiteX31" fmla="*/ 193437 w 243546"/>
                <a:gd name="connsiteY31" fmla="*/ 7467 h 231394"/>
                <a:gd name="connsiteX32" fmla="*/ 194494 w 243546"/>
                <a:gd name="connsiteY32" fmla="*/ 9462 h 231394"/>
                <a:gd name="connsiteX33" fmla="*/ 194768 w 243546"/>
                <a:gd name="connsiteY33" fmla="*/ 10228 h 231394"/>
                <a:gd name="connsiteX34" fmla="*/ 194270 w 243546"/>
                <a:gd name="connsiteY34" fmla="*/ 10692 h 231394"/>
                <a:gd name="connsiteX35" fmla="*/ 191563 w 243546"/>
                <a:gd name="connsiteY35" fmla="*/ 9646 h 231394"/>
                <a:gd name="connsiteX36" fmla="*/ 188683 w 243546"/>
                <a:gd name="connsiteY36" fmla="*/ 8480 h 231394"/>
                <a:gd name="connsiteX37" fmla="*/ 185180 w 243546"/>
                <a:gd name="connsiteY37" fmla="*/ 7129 h 231394"/>
                <a:gd name="connsiteX38" fmla="*/ 183268 w 243546"/>
                <a:gd name="connsiteY38" fmla="*/ 6505 h 231394"/>
                <a:gd name="connsiteX39" fmla="*/ 182283 w 243546"/>
                <a:gd name="connsiteY39" fmla="*/ 6200 h 231394"/>
                <a:gd name="connsiteX40" fmla="*/ 181293 w 243546"/>
                <a:gd name="connsiteY40" fmla="*/ 5940 h 231394"/>
                <a:gd name="connsiteX41" fmla="*/ 176855 w 243546"/>
                <a:gd name="connsiteY41" fmla="*/ 4895 h 231394"/>
                <a:gd name="connsiteX42" fmla="*/ 174309 w 243546"/>
                <a:gd name="connsiteY42" fmla="*/ 5306 h 231394"/>
                <a:gd name="connsiteX43" fmla="*/ 171985 w 243546"/>
                <a:gd name="connsiteY43" fmla="*/ 6724 h 231394"/>
                <a:gd name="connsiteX44" fmla="*/ 170174 w 243546"/>
                <a:gd name="connsiteY44" fmla="*/ 8880 h 231394"/>
                <a:gd name="connsiteX45" fmla="*/ 169524 w 243546"/>
                <a:gd name="connsiteY45" fmla="*/ 10180 h 231394"/>
                <a:gd name="connsiteX46" fmla="*/ 169226 w 243546"/>
                <a:gd name="connsiteY46" fmla="*/ 10835 h 231394"/>
                <a:gd name="connsiteX47" fmla="*/ 169080 w 243546"/>
                <a:gd name="connsiteY47" fmla="*/ 11160 h 231394"/>
                <a:gd name="connsiteX48" fmla="*/ 169009 w 243546"/>
                <a:gd name="connsiteY48" fmla="*/ 11327 h 231394"/>
                <a:gd name="connsiteX49" fmla="*/ 168973 w 243546"/>
                <a:gd name="connsiteY49" fmla="*/ 11402 h 231394"/>
                <a:gd name="connsiteX50" fmla="*/ 168956 w 243546"/>
                <a:gd name="connsiteY50" fmla="*/ 11442 h 231394"/>
                <a:gd name="connsiteX51" fmla="*/ 168945 w 243546"/>
                <a:gd name="connsiteY51" fmla="*/ 11467 h 231394"/>
                <a:gd name="connsiteX52" fmla="*/ 168856 w 243546"/>
                <a:gd name="connsiteY52" fmla="*/ 11604 h 231394"/>
                <a:gd name="connsiteX53" fmla="*/ 167578 w 243546"/>
                <a:gd name="connsiteY53" fmla="*/ 14423 h 231394"/>
                <a:gd name="connsiteX54" fmla="*/ 165410 w 243546"/>
                <a:gd name="connsiteY54" fmla="*/ 17262 h 231394"/>
                <a:gd name="connsiteX55" fmla="*/ 162595 w 243546"/>
                <a:gd name="connsiteY55" fmla="*/ 19583 h 231394"/>
                <a:gd name="connsiteX56" fmla="*/ 159272 w 243546"/>
                <a:gd name="connsiteY56" fmla="*/ 21191 h 231394"/>
                <a:gd name="connsiteX57" fmla="*/ 152352 w 243546"/>
                <a:gd name="connsiteY57" fmla="*/ 21432 h 231394"/>
                <a:gd name="connsiteX58" fmla="*/ 149450 w 243546"/>
                <a:gd name="connsiteY58" fmla="*/ 20442 h 231394"/>
                <a:gd name="connsiteX59" fmla="*/ 147038 w 243546"/>
                <a:gd name="connsiteY59" fmla="*/ 19127 h 231394"/>
                <a:gd name="connsiteX60" fmla="*/ 143514 w 243546"/>
                <a:gd name="connsiteY60" fmla="*/ 16140 h 231394"/>
                <a:gd name="connsiteX61" fmla="*/ 141379 w 243546"/>
                <a:gd name="connsiteY61" fmla="*/ 13404 h 231394"/>
                <a:gd name="connsiteX62" fmla="*/ 243547 w 243546"/>
                <a:gd name="connsiteY62" fmla="*/ 173334 h 231394"/>
                <a:gd name="connsiteX63" fmla="*/ 243547 w 243546"/>
                <a:gd name="connsiteY63" fmla="*/ 231395 h 231394"/>
                <a:gd name="connsiteX64" fmla="*/ 0 w 243546"/>
                <a:gd name="connsiteY64" fmla="*/ 231395 h 231394"/>
                <a:gd name="connsiteX65" fmla="*/ 0 w 243546"/>
                <a:gd name="connsiteY65" fmla="*/ 173334 h 231394"/>
                <a:gd name="connsiteX66" fmla="*/ 16590 w 243546"/>
                <a:gd name="connsiteY66" fmla="*/ 173334 h 231394"/>
                <a:gd name="connsiteX67" fmla="*/ 16590 w 243546"/>
                <a:gd name="connsiteY67" fmla="*/ 108113 h 231394"/>
                <a:gd name="connsiteX68" fmla="*/ 63340 w 243546"/>
                <a:gd name="connsiteY68" fmla="*/ 75312 h 231394"/>
                <a:gd name="connsiteX69" fmla="*/ 63340 w 243546"/>
                <a:gd name="connsiteY69" fmla="*/ 108113 h 231394"/>
                <a:gd name="connsiteX70" fmla="*/ 110083 w 243546"/>
                <a:gd name="connsiteY70" fmla="*/ 75312 h 231394"/>
                <a:gd name="connsiteX71" fmla="*/ 110083 w 243546"/>
                <a:gd name="connsiteY71" fmla="*/ 108113 h 231394"/>
                <a:gd name="connsiteX72" fmla="*/ 156835 w 243546"/>
                <a:gd name="connsiteY72" fmla="*/ 75312 h 231394"/>
                <a:gd name="connsiteX73" fmla="*/ 156835 w 243546"/>
                <a:gd name="connsiteY73" fmla="*/ 139784 h 231394"/>
                <a:gd name="connsiteX74" fmla="*/ 172965 w 243546"/>
                <a:gd name="connsiteY74" fmla="*/ 139784 h 231394"/>
                <a:gd name="connsiteX75" fmla="*/ 181725 w 243546"/>
                <a:gd name="connsiteY75" fmla="*/ 25738 h 231394"/>
                <a:gd name="connsiteX76" fmla="*/ 208462 w 243546"/>
                <a:gd name="connsiteY76" fmla="*/ 25738 h 231394"/>
                <a:gd name="connsiteX77" fmla="*/ 216130 w 243546"/>
                <a:gd name="connsiteY77" fmla="*/ 139784 h 231394"/>
                <a:gd name="connsiteX78" fmla="*/ 234118 w 243546"/>
                <a:gd name="connsiteY78" fmla="*/ 139784 h 231394"/>
                <a:gd name="connsiteX79" fmla="*/ 234118 w 243546"/>
                <a:gd name="connsiteY79" fmla="*/ 173339 h 231394"/>
                <a:gd name="connsiteX80" fmla="*/ 243546 w 243546"/>
                <a:gd name="connsiteY80" fmla="*/ 173339 h 231394"/>
                <a:gd name="connsiteX81" fmla="*/ 243546 w 243546"/>
                <a:gd name="connsiteY81" fmla="*/ 173334 h 231394"/>
                <a:gd name="connsiteX82" fmla="*/ 76345 w 243546"/>
                <a:gd name="connsiteY82" fmla="*/ 148262 h 231394"/>
                <a:gd name="connsiteX83" fmla="*/ 39590 w 243546"/>
                <a:gd name="connsiteY83" fmla="*/ 148262 h 231394"/>
                <a:gd name="connsiteX84" fmla="*/ 39590 w 243546"/>
                <a:gd name="connsiteY84" fmla="*/ 182192 h 231394"/>
                <a:gd name="connsiteX85" fmla="*/ 76345 w 243546"/>
                <a:gd name="connsiteY85" fmla="*/ 182192 h 231394"/>
                <a:gd name="connsiteX86" fmla="*/ 76345 w 243546"/>
                <a:gd name="connsiteY86" fmla="*/ 148262 h 231394"/>
                <a:gd name="connsiteX87" fmla="*/ 139679 w 243546"/>
                <a:gd name="connsiteY87" fmla="*/ 148262 h 231394"/>
                <a:gd name="connsiteX88" fmla="*/ 102923 w 243546"/>
                <a:gd name="connsiteY88" fmla="*/ 148262 h 231394"/>
                <a:gd name="connsiteX89" fmla="*/ 102923 w 243546"/>
                <a:gd name="connsiteY89" fmla="*/ 182192 h 231394"/>
                <a:gd name="connsiteX90" fmla="*/ 139679 w 243546"/>
                <a:gd name="connsiteY90" fmla="*/ 182192 h 231394"/>
                <a:gd name="connsiteX91" fmla="*/ 139679 w 243546"/>
                <a:gd name="connsiteY91" fmla="*/ 148262 h 231394"/>
                <a:gd name="connsiteX92" fmla="*/ 203809 w 243546"/>
                <a:gd name="connsiteY92" fmla="*/ 148262 h 231394"/>
                <a:gd name="connsiteX93" fmla="*/ 167054 w 243546"/>
                <a:gd name="connsiteY93" fmla="*/ 148262 h 231394"/>
                <a:gd name="connsiteX94" fmla="*/ 167054 w 243546"/>
                <a:gd name="connsiteY94" fmla="*/ 182192 h 231394"/>
                <a:gd name="connsiteX95" fmla="*/ 203809 w 243546"/>
                <a:gd name="connsiteY95" fmla="*/ 182192 h 231394"/>
                <a:gd name="connsiteX96" fmla="*/ 203809 w 243546"/>
                <a:gd name="connsiteY96" fmla="*/ 148262 h 231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</a:cxnLst>
              <a:rect l="l" t="t" r="r" b="b"/>
              <a:pathLst>
                <a:path w="243546" h="231394">
                  <a:moveTo>
                    <a:pt x="141379" y="13404"/>
                  </a:moveTo>
                  <a:cubicBezTo>
                    <a:pt x="140333" y="11790"/>
                    <a:pt x="139997" y="10700"/>
                    <a:pt x="139997" y="10700"/>
                  </a:cubicBezTo>
                  <a:lnTo>
                    <a:pt x="140496" y="10241"/>
                  </a:lnTo>
                  <a:cubicBezTo>
                    <a:pt x="140496" y="10241"/>
                    <a:pt x="141465" y="10644"/>
                    <a:pt x="143159" y="11338"/>
                  </a:cubicBezTo>
                  <a:cubicBezTo>
                    <a:pt x="143958" y="11657"/>
                    <a:pt x="144937" y="12048"/>
                    <a:pt x="146059" y="12490"/>
                  </a:cubicBezTo>
                  <a:cubicBezTo>
                    <a:pt x="147164" y="12890"/>
                    <a:pt x="148366" y="13357"/>
                    <a:pt x="149655" y="13670"/>
                  </a:cubicBezTo>
                  <a:cubicBezTo>
                    <a:pt x="150290" y="13866"/>
                    <a:pt x="150936" y="14062"/>
                    <a:pt x="151605" y="14137"/>
                  </a:cubicBezTo>
                  <a:cubicBezTo>
                    <a:pt x="151941" y="14182"/>
                    <a:pt x="152261" y="14274"/>
                    <a:pt x="152594" y="14336"/>
                  </a:cubicBezTo>
                  <a:cubicBezTo>
                    <a:pt x="152925" y="14358"/>
                    <a:pt x="153256" y="14369"/>
                    <a:pt x="153585" y="14411"/>
                  </a:cubicBezTo>
                  <a:cubicBezTo>
                    <a:pt x="154916" y="14590"/>
                    <a:pt x="156140" y="14445"/>
                    <a:pt x="157483" y="14375"/>
                  </a:cubicBezTo>
                  <a:cubicBezTo>
                    <a:pt x="158105" y="14146"/>
                    <a:pt x="158797" y="14082"/>
                    <a:pt x="159474" y="13790"/>
                  </a:cubicBezTo>
                  <a:cubicBezTo>
                    <a:pt x="160095" y="13424"/>
                    <a:pt x="160906" y="13211"/>
                    <a:pt x="161482" y="12741"/>
                  </a:cubicBezTo>
                  <a:cubicBezTo>
                    <a:pt x="161787" y="12532"/>
                    <a:pt x="162104" y="12314"/>
                    <a:pt x="162444" y="12098"/>
                  </a:cubicBezTo>
                  <a:cubicBezTo>
                    <a:pt x="162796" y="11900"/>
                    <a:pt x="163172" y="11743"/>
                    <a:pt x="163546" y="11337"/>
                  </a:cubicBezTo>
                  <a:lnTo>
                    <a:pt x="165918" y="9346"/>
                  </a:lnTo>
                  <a:cubicBezTo>
                    <a:pt x="165940" y="9316"/>
                    <a:pt x="165779" y="9550"/>
                    <a:pt x="165856" y="9441"/>
                  </a:cubicBezTo>
                  <a:lnTo>
                    <a:pt x="165873" y="9424"/>
                  </a:lnTo>
                  <a:lnTo>
                    <a:pt x="165913" y="9388"/>
                  </a:lnTo>
                  <a:lnTo>
                    <a:pt x="165991" y="9321"/>
                  </a:lnTo>
                  <a:lnTo>
                    <a:pt x="166147" y="9182"/>
                  </a:lnTo>
                  <a:lnTo>
                    <a:pt x="166460" y="8902"/>
                  </a:lnTo>
                  <a:lnTo>
                    <a:pt x="167082" y="8357"/>
                  </a:lnTo>
                  <a:lnTo>
                    <a:pt x="168256" y="7244"/>
                  </a:lnTo>
                  <a:cubicBezTo>
                    <a:pt x="168994" y="6483"/>
                    <a:pt x="169923" y="5890"/>
                    <a:pt x="170667" y="5157"/>
                  </a:cubicBezTo>
                  <a:cubicBezTo>
                    <a:pt x="171400" y="4399"/>
                    <a:pt x="172385" y="3935"/>
                    <a:pt x="173168" y="3199"/>
                  </a:cubicBezTo>
                  <a:cubicBezTo>
                    <a:pt x="174006" y="2539"/>
                    <a:pt x="174986" y="2044"/>
                    <a:pt x="175931" y="1404"/>
                  </a:cubicBezTo>
                  <a:cubicBezTo>
                    <a:pt x="177917" y="469"/>
                    <a:pt x="180237" y="-224"/>
                    <a:pt x="182315" y="67"/>
                  </a:cubicBezTo>
                  <a:cubicBezTo>
                    <a:pt x="182836" y="123"/>
                    <a:pt x="183342" y="204"/>
                    <a:pt x="183839" y="296"/>
                  </a:cubicBezTo>
                  <a:cubicBezTo>
                    <a:pt x="184321" y="430"/>
                    <a:pt x="184773" y="596"/>
                    <a:pt x="185221" y="763"/>
                  </a:cubicBezTo>
                  <a:cubicBezTo>
                    <a:pt x="186138" y="1066"/>
                    <a:pt x="186927" y="1499"/>
                    <a:pt x="187672" y="1927"/>
                  </a:cubicBezTo>
                  <a:cubicBezTo>
                    <a:pt x="189158" y="2786"/>
                    <a:pt x="190340" y="3781"/>
                    <a:pt x="191284" y="4743"/>
                  </a:cubicBezTo>
                  <a:cubicBezTo>
                    <a:pt x="192223" y="5708"/>
                    <a:pt x="192929" y="6648"/>
                    <a:pt x="193437" y="7467"/>
                  </a:cubicBezTo>
                  <a:cubicBezTo>
                    <a:pt x="193970" y="8269"/>
                    <a:pt x="194277" y="8978"/>
                    <a:pt x="194494" y="9462"/>
                  </a:cubicBezTo>
                  <a:cubicBezTo>
                    <a:pt x="194674" y="9960"/>
                    <a:pt x="194768" y="10228"/>
                    <a:pt x="194768" y="10228"/>
                  </a:cubicBezTo>
                  <a:lnTo>
                    <a:pt x="194270" y="10692"/>
                  </a:lnTo>
                  <a:cubicBezTo>
                    <a:pt x="194270" y="10692"/>
                    <a:pt x="193203" y="10331"/>
                    <a:pt x="191563" y="9646"/>
                  </a:cubicBezTo>
                  <a:cubicBezTo>
                    <a:pt x="190764" y="9327"/>
                    <a:pt x="189795" y="8928"/>
                    <a:pt x="188683" y="8480"/>
                  </a:cubicBezTo>
                  <a:cubicBezTo>
                    <a:pt x="187609" y="8038"/>
                    <a:pt x="186428" y="7551"/>
                    <a:pt x="185180" y="7129"/>
                  </a:cubicBezTo>
                  <a:cubicBezTo>
                    <a:pt x="184559" y="6900"/>
                    <a:pt x="183917" y="6662"/>
                    <a:pt x="183268" y="6505"/>
                  </a:cubicBezTo>
                  <a:cubicBezTo>
                    <a:pt x="182938" y="6424"/>
                    <a:pt x="182614" y="6295"/>
                    <a:pt x="182283" y="6200"/>
                  </a:cubicBezTo>
                  <a:cubicBezTo>
                    <a:pt x="181953" y="6133"/>
                    <a:pt x="181624" y="6049"/>
                    <a:pt x="181293" y="5940"/>
                  </a:cubicBezTo>
                  <a:cubicBezTo>
                    <a:pt x="179953" y="5504"/>
                    <a:pt x="178569" y="5073"/>
                    <a:pt x="176855" y="4895"/>
                  </a:cubicBezTo>
                  <a:cubicBezTo>
                    <a:pt x="176068" y="4998"/>
                    <a:pt x="175128" y="4965"/>
                    <a:pt x="174309" y="5306"/>
                  </a:cubicBezTo>
                  <a:cubicBezTo>
                    <a:pt x="173522" y="5706"/>
                    <a:pt x="172617" y="6013"/>
                    <a:pt x="171985" y="6724"/>
                  </a:cubicBezTo>
                  <a:cubicBezTo>
                    <a:pt x="171348" y="7409"/>
                    <a:pt x="170620" y="8008"/>
                    <a:pt x="170174" y="8880"/>
                  </a:cubicBezTo>
                  <a:lnTo>
                    <a:pt x="169524" y="10180"/>
                  </a:lnTo>
                  <a:lnTo>
                    <a:pt x="169226" y="10835"/>
                  </a:lnTo>
                  <a:lnTo>
                    <a:pt x="169080" y="11160"/>
                  </a:lnTo>
                  <a:lnTo>
                    <a:pt x="169009" y="11327"/>
                  </a:lnTo>
                  <a:lnTo>
                    <a:pt x="168973" y="11402"/>
                  </a:lnTo>
                  <a:lnTo>
                    <a:pt x="168956" y="11442"/>
                  </a:lnTo>
                  <a:lnTo>
                    <a:pt x="168945" y="11467"/>
                  </a:lnTo>
                  <a:cubicBezTo>
                    <a:pt x="169009" y="11372"/>
                    <a:pt x="168845" y="11618"/>
                    <a:pt x="168856" y="11604"/>
                  </a:cubicBezTo>
                  <a:lnTo>
                    <a:pt x="167578" y="14423"/>
                  </a:lnTo>
                  <a:cubicBezTo>
                    <a:pt x="167158" y="15332"/>
                    <a:pt x="166196" y="16358"/>
                    <a:pt x="165410" y="17262"/>
                  </a:cubicBezTo>
                  <a:cubicBezTo>
                    <a:pt x="164613" y="18246"/>
                    <a:pt x="163545" y="18811"/>
                    <a:pt x="162595" y="19583"/>
                  </a:cubicBezTo>
                  <a:cubicBezTo>
                    <a:pt x="161600" y="20282"/>
                    <a:pt x="160385" y="20685"/>
                    <a:pt x="159272" y="21191"/>
                  </a:cubicBezTo>
                  <a:cubicBezTo>
                    <a:pt x="156906" y="21867"/>
                    <a:pt x="154433" y="21988"/>
                    <a:pt x="152352" y="21432"/>
                  </a:cubicBezTo>
                  <a:cubicBezTo>
                    <a:pt x="151290" y="21197"/>
                    <a:pt x="150312" y="20889"/>
                    <a:pt x="149450" y="20442"/>
                  </a:cubicBezTo>
                  <a:cubicBezTo>
                    <a:pt x="148548" y="20061"/>
                    <a:pt x="147771" y="19586"/>
                    <a:pt x="147038" y="19127"/>
                  </a:cubicBezTo>
                  <a:cubicBezTo>
                    <a:pt x="145581" y="18163"/>
                    <a:pt x="144427" y="17141"/>
                    <a:pt x="143514" y="16140"/>
                  </a:cubicBezTo>
                  <a:cubicBezTo>
                    <a:pt x="142582" y="15172"/>
                    <a:pt x="141892" y="14215"/>
                    <a:pt x="141379" y="13404"/>
                  </a:cubicBezTo>
                  <a:close/>
                  <a:moveTo>
                    <a:pt x="243547" y="173334"/>
                  </a:moveTo>
                  <a:lnTo>
                    <a:pt x="243547" y="231395"/>
                  </a:lnTo>
                  <a:lnTo>
                    <a:pt x="0" y="231395"/>
                  </a:lnTo>
                  <a:lnTo>
                    <a:pt x="0" y="173334"/>
                  </a:lnTo>
                  <a:lnTo>
                    <a:pt x="16590" y="173334"/>
                  </a:lnTo>
                  <a:lnTo>
                    <a:pt x="16590" y="108113"/>
                  </a:lnTo>
                  <a:lnTo>
                    <a:pt x="63340" y="75312"/>
                  </a:lnTo>
                  <a:lnTo>
                    <a:pt x="63340" y="108113"/>
                  </a:lnTo>
                  <a:lnTo>
                    <a:pt x="110083" y="75312"/>
                  </a:lnTo>
                  <a:lnTo>
                    <a:pt x="110083" y="108113"/>
                  </a:lnTo>
                  <a:lnTo>
                    <a:pt x="156835" y="75312"/>
                  </a:lnTo>
                  <a:lnTo>
                    <a:pt x="156835" y="139784"/>
                  </a:lnTo>
                  <a:lnTo>
                    <a:pt x="172965" y="139784"/>
                  </a:lnTo>
                  <a:lnTo>
                    <a:pt x="181725" y="25738"/>
                  </a:lnTo>
                  <a:lnTo>
                    <a:pt x="208462" y="25738"/>
                  </a:lnTo>
                  <a:lnTo>
                    <a:pt x="216130" y="139784"/>
                  </a:lnTo>
                  <a:lnTo>
                    <a:pt x="234118" y="139784"/>
                  </a:lnTo>
                  <a:lnTo>
                    <a:pt x="234118" y="173339"/>
                  </a:lnTo>
                  <a:lnTo>
                    <a:pt x="243546" y="173339"/>
                  </a:lnTo>
                  <a:lnTo>
                    <a:pt x="243546" y="173334"/>
                  </a:lnTo>
                  <a:close/>
                  <a:moveTo>
                    <a:pt x="76345" y="148262"/>
                  </a:moveTo>
                  <a:lnTo>
                    <a:pt x="39590" y="148262"/>
                  </a:lnTo>
                  <a:lnTo>
                    <a:pt x="39590" y="182192"/>
                  </a:lnTo>
                  <a:lnTo>
                    <a:pt x="76345" y="182192"/>
                  </a:lnTo>
                  <a:lnTo>
                    <a:pt x="76345" y="148262"/>
                  </a:lnTo>
                  <a:close/>
                  <a:moveTo>
                    <a:pt x="139679" y="148262"/>
                  </a:moveTo>
                  <a:lnTo>
                    <a:pt x="102923" y="148262"/>
                  </a:lnTo>
                  <a:lnTo>
                    <a:pt x="102923" y="182192"/>
                  </a:lnTo>
                  <a:lnTo>
                    <a:pt x="139679" y="182192"/>
                  </a:lnTo>
                  <a:lnTo>
                    <a:pt x="139679" y="148262"/>
                  </a:lnTo>
                  <a:close/>
                  <a:moveTo>
                    <a:pt x="203809" y="148262"/>
                  </a:moveTo>
                  <a:lnTo>
                    <a:pt x="167054" y="148262"/>
                  </a:lnTo>
                  <a:lnTo>
                    <a:pt x="167054" y="182192"/>
                  </a:lnTo>
                  <a:lnTo>
                    <a:pt x="203809" y="182192"/>
                  </a:lnTo>
                  <a:lnTo>
                    <a:pt x="203809" y="148262"/>
                  </a:lnTo>
                  <a:close/>
                </a:path>
              </a:pathLst>
            </a:custGeom>
            <a:solidFill>
              <a:schemeClr val="accent6"/>
            </a:solidFill>
            <a:ln w="4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800"/>
            </a:p>
          </p:txBody>
        </p:sp>
      </p:grpSp>
      <p:sp>
        <p:nvSpPr>
          <p:cNvPr id="93" name="Text Placeholder 11">
            <a:extLst>
              <a:ext uri="{FF2B5EF4-FFF2-40B4-BE49-F238E27FC236}">
                <a16:creationId xmlns:a16="http://schemas.microsoft.com/office/drawing/2014/main" id="{6C70D29B-797A-1947-809A-D70512A5B52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4620047" y="6130509"/>
            <a:ext cx="4388894" cy="2842714"/>
          </a:xfrm>
          <a:prstGeom prst="roundRect">
            <a:avLst>
              <a:gd name="adj" fmla="val 0"/>
            </a:avLst>
          </a:prstGeom>
          <a:noFill/>
          <a:effectLst/>
        </p:spPr>
        <p:txBody>
          <a:bodyPr tIns="46800">
            <a:normAutofit/>
          </a:bodyPr>
          <a:lstStyle>
            <a:lvl1pPr marL="410400" indent="-338400" algn="l">
              <a:lnSpc>
                <a:spcPct val="140000"/>
              </a:lnSpc>
              <a:spcBef>
                <a:spcPts val="800"/>
              </a:spcBef>
              <a:buClr>
                <a:schemeClr val="accent1"/>
              </a:buClr>
              <a:buSzPct val="88000"/>
              <a:buFont typeface=".Hiragino Kaku Gothic Interface W3"/>
              <a:buChar char="⎪"/>
              <a:defRPr sz="2800" b="0" i="0" baseline="300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65300" indent="-1989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2000"/>
              <a:buFont typeface="System Font Regular"/>
              <a:buChar char="⁃"/>
              <a:defRPr lang="en-US" sz="2400" b="0" i="0" kern="1200" baseline="30000" dirty="0" smtClean="0">
                <a:solidFill>
                  <a:schemeClr val="tx2">
                    <a:alpha val="86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2514600" indent="-685800">
              <a:buFont typeface="Arial" panose="020B0604020202020204" pitchFamily="34" charset="0"/>
              <a:buChar char="•"/>
              <a:defRPr/>
            </a:lvl3pPr>
            <a:lvl4pPr marL="3314700" indent="-571500">
              <a:buFont typeface="Arial" panose="020B0604020202020204" pitchFamily="34" charset="0"/>
              <a:buChar char="•"/>
              <a:defRPr/>
            </a:lvl4pPr>
            <a:lvl5pPr marL="4229100" indent="-5715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First Item</a:t>
            </a:r>
          </a:p>
          <a:p>
            <a:pPr lvl="1"/>
            <a:r>
              <a:rPr lang="en-US" dirty="0"/>
              <a:t>2nd Item</a:t>
            </a:r>
          </a:p>
          <a:p>
            <a:pPr lvl="0"/>
            <a:endParaRPr lang="en-US" dirty="0"/>
          </a:p>
        </p:txBody>
      </p:sp>
      <p:grpSp>
        <p:nvGrpSpPr>
          <p:cNvPr id="59" name="Graphic 57">
            <a:extLst>
              <a:ext uri="{FF2B5EF4-FFF2-40B4-BE49-F238E27FC236}">
                <a16:creationId xmlns:a16="http://schemas.microsoft.com/office/drawing/2014/main" id="{C5F00AC4-3AD3-2140-9C57-00A050688CB3}"/>
              </a:ext>
            </a:extLst>
          </p:cNvPr>
          <p:cNvGrpSpPr/>
          <p:nvPr/>
        </p:nvGrpSpPr>
        <p:grpSpPr>
          <a:xfrm>
            <a:off x="18006606" y="5172864"/>
            <a:ext cx="753600" cy="753600"/>
            <a:chOff x="9003303" y="2704092"/>
            <a:chExt cx="376800" cy="376800"/>
          </a:xfrm>
        </p:grpSpPr>
        <p:grpSp>
          <p:nvGrpSpPr>
            <p:cNvPr id="60" name="Graphic 57">
              <a:extLst>
                <a:ext uri="{FF2B5EF4-FFF2-40B4-BE49-F238E27FC236}">
                  <a16:creationId xmlns:a16="http://schemas.microsoft.com/office/drawing/2014/main" id="{C5F00AC4-3AD3-2140-9C57-00A050688CB3}"/>
                </a:ext>
              </a:extLst>
            </p:cNvPr>
            <p:cNvGrpSpPr/>
            <p:nvPr/>
          </p:nvGrpSpPr>
          <p:grpSpPr>
            <a:xfrm>
              <a:off x="9003303" y="2776985"/>
              <a:ext cx="376598" cy="230811"/>
              <a:chOff x="9003303" y="2776985"/>
              <a:chExt cx="376598" cy="230811"/>
            </a:xfrm>
            <a:solidFill>
              <a:srgbClr val="5F8ECA"/>
            </a:solidFill>
          </p:grpSpPr>
          <p:sp>
            <p:nvSpPr>
              <p:cNvPr id="61" name="Freeform 60">
                <a:extLst>
                  <a:ext uri="{FF2B5EF4-FFF2-40B4-BE49-F238E27FC236}">
                    <a16:creationId xmlns:a16="http://schemas.microsoft.com/office/drawing/2014/main" id="{BA3621F9-9E44-1D46-97EC-E4C2B8DEEEAE}"/>
                  </a:ext>
                </a:extLst>
              </p:cNvPr>
              <p:cNvSpPr/>
              <p:nvPr/>
            </p:nvSpPr>
            <p:spPr>
              <a:xfrm>
                <a:off x="9087901" y="2941625"/>
                <a:ext cx="66180" cy="66171"/>
              </a:xfrm>
              <a:custGeom>
                <a:avLst/>
                <a:gdLst>
                  <a:gd name="connsiteX0" fmla="*/ 33089 w 66180"/>
                  <a:gd name="connsiteY0" fmla="*/ 0 h 66171"/>
                  <a:gd name="connsiteX1" fmla="*/ 0 w 66180"/>
                  <a:gd name="connsiteY1" fmla="*/ 33085 h 66171"/>
                  <a:gd name="connsiteX2" fmla="*/ 33089 w 66180"/>
                  <a:gd name="connsiteY2" fmla="*/ 66171 h 66171"/>
                  <a:gd name="connsiteX3" fmla="*/ 66181 w 66180"/>
                  <a:gd name="connsiteY3" fmla="*/ 33085 h 66171"/>
                  <a:gd name="connsiteX4" fmla="*/ 33089 w 66180"/>
                  <a:gd name="connsiteY4" fmla="*/ 0 h 66171"/>
                  <a:gd name="connsiteX5" fmla="*/ 33089 w 66180"/>
                  <a:gd name="connsiteY5" fmla="*/ 47469 h 66171"/>
                  <a:gd name="connsiteX6" fmla="*/ 18706 w 66180"/>
                  <a:gd name="connsiteY6" fmla="*/ 33085 h 66171"/>
                  <a:gd name="connsiteX7" fmla="*/ 33089 w 66180"/>
                  <a:gd name="connsiteY7" fmla="*/ 18701 h 66171"/>
                  <a:gd name="connsiteX8" fmla="*/ 47478 w 66180"/>
                  <a:gd name="connsiteY8" fmla="*/ 33085 h 66171"/>
                  <a:gd name="connsiteX9" fmla="*/ 33089 w 66180"/>
                  <a:gd name="connsiteY9" fmla="*/ 47469 h 661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6180" h="66171">
                    <a:moveTo>
                      <a:pt x="33089" y="0"/>
                    </a:moveTo>
                    <a:cubicBezTo>
                      <a:pt x="14812" y="0"/>
                      <a:pt x="0" y="14806"/>
                      <a:pt x="0" y="33085"/>
                    </a:cubicBezTo>
                    <a:cubicBezTo>
                      <a:pt x="0" y="51365"/>
                      <a:pt x="14812" y="66171"/>
                      <a:pt x="33089" y="66171"/>
                    </a:cubicBezTo>
                    <a:cubicBezTo>
                      <a:pt x="51373" y="66171"/>
                      <a:pt x="66181" y="51365"/>
                      <a:pt x="66181" y="33085"/>
                    </a:cubicBezTo>
                    <a:cubicBezTo>
                      <a:pt x="66181" y="14806"/>
                      <a:pt x="51373" y="0"/>
                      <a:pt x="33089" y="0"/>
                    </a:cubicBezTo>
                    <a:close/>
                    <a:moveTo>
                      <a:pt x="33089" y="47469"/>
                    </a:moveTo>
                    <a:cubicBezTo>
                      <a:pt x="25144" y="47469"/>
                      <a:pt x="18706" y="41030"/>
                      <a:pt x="18706" y="33085"/>
                    </a:cubicBezTo>
                    <a:cubicBezTo>
                      <a:pt x="18706" y="25136"/>
                      <a:pt x="25144" y="18701"/>
                      <a:pt x="33089" y="18701"/>
                    </a:cubicBezTo>
                    <a:cubicBezTo>
                      <a:pt x="41035" y="18701"/>
                      <a:pt x="47478" y="25136"/>
                      <a:pt x="47478" y="33085"/>
                    </a:cubicBezTo>
                    <a:cubicBezTo>
                      <a:pt x="47478" y="41030"/>
                      <a:pt x="41035" y="47469"/>
                      <a:pt x="33089" y="47469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1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800"/>
              </a:p>
            </p:txBody>
          </p:sp>
          <p:sp>
            <p:nvSpPr>
              <p:cNvPr id="62" name="Freeform 61">
                <a:extLst>
                  <a:ext uri="{FF2B5EF4-FFF2-40B4-BE49-F238E27FC236}">
                    <a16:creationId xmlns:a16="http://schemas.microsoft.com/office/drawing/2014/main" id="{E38C3DA5-22AD-2348-AF06-CDA2A86A664B}"/>
                  </a:ext>
                </a:extLst>
              </p:cNvPr>
              <p:cNvSpPr/>
              <p:nvPr/>
            </p:nvSpPr>
            <p:spPr>
              <a:xfrm>
                <a:off x="9262385" y="2941625"/>
                <a:ext cx="66179" cy="66171"/>
              </a:xfrm>
              <a:custGeom>
                <a:avLst/>
                <a:gdLst>
                  <a:gd name="connsiteX0" fmla="*/ 33088 w 66179"/>
                  <a:gd name="connsiteY0" fmla="*/ 0 h 66171"/>
                  <a:gd name="connsiteX1" fmla="*/ 0 w 66179"/>
                  <a:gd name="connsiteY1" fmla="*/ 33085 h 66171"/>
                  <a:gd name="connsiteX2" fmla="*/ 33088 w 66179"/>
                  <a:gd name="connsiteY2" fmla="*/ 66171 h 66171"/>
                  <a:gd name="connsiteX3" fmla="*/ 66180 w 66179"/>
                  <a:gd name="connsiteY3" fmla="*/ 33085 h 66171"/>
                  <a:gd name="connsiteX4" fmla="*/ 33088 w 66179"/>
                  <a:gd name="connsiteY4" fmla="*/ 0 h 66171"/>
                  <a:gd name="connsiteX5" fmla="*/ 33088 w 66179"/>
                  <a:gd name="connsiteY5" fmla="*/ 47469 h 66171"/>
                  <a:gd name="connsiteX6" fmla="*/ 18706 w 66179"/>
                  <a:gd name="connsiteY6" fmla="*/ 33085 h 66171"/>
                  <a:gd name="connsiteX7" fmla="*/ 33088 w 66179"/>
                  <a:gd name="connsiteY7" fmla="*/ 18701 h 66171"/>
                  <a:gd name="connsiteX8" fmla="*/ 47478 w 66179"/>
                  <a:gd name="connsiteY8" fmla="*/ 33085 h 66171"/>
                  <a:gd name="connsiteX9" fmla="*/ 33088 w 66179"/>
                  <a:gd name="connsiteY9" fmla="*/ 47469 h 661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6179" h="66171">
                    <a:moveTo>
                      <a:pt x="33088" y="0"/>
                    </a:moveTo>
                    <a:cubicBezTo>
                      <a:pt x="14811" y="0"/>
                      <a:pt x="0" y="14806"/>
                      <a:pt x="0" y="33085"/>
                    </a:cubicBezTo>
                    <a:cubicBezTo>
                      <a:pt x="0" y="51365"/>
                      <a:pt x="14811" y="66171"/>
                      <a:pt x="33088" y="66171"/>
                    </a:cubicBezTo>
                    <a:cubicBezTo>
                      <a:pt x="51373" y="66171"/>
                      <a:pt x="66180" y="51365"/>
                      <a:pt x="66180" y="33085"/>
                    </a:cubicBezTo>
                    <a:cubicBezTo>
                      <a:pt x="66180" y="14806"/>
                      <a:pt x="51373" y="0"/>
                      <a:pt x="33088" y="0"/>
                    </a:cubicBezTo>
                    <a:close/>
                    <a:moveTo>
                      <a:pt x="33088" y="47469"/>
                    </a:moveTo>
                    <a:cubicBezTo>
                      <a:pt x="25143" y="47469"/>
                      <a:pt x="18706" y="41030"/>
                      <a:pt x="18706" y="33085"/>
                    </a:cubicBezTo>
                    <a:cubicBezTo>
                      <a:pt x="18706" y="25136"/>
                      <a:pt x="25143" y="18701"/>
                      <a:pt x="33088" y="18701"/>
                    </a:cubicBezTo>
                    <a:cubicBezTo>
                      <a:pt x="41035" y="18701"/>
                      <a:pt x="47478" y="25136"/>
                      <a:pt x="47478" y="33085"/>
                    </a:cubicBezTo>
                    <a:cubicBezTo>
                      <a:pt x="47478" y="41030"/>
                      <a:pt x="41035" y="47469"/>
                      <a:pt x="33088" y="47469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1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800"/>
              </a:p>
            </p:txBody>
          </p:sp>
          <p:sp>
            <p:nvSpPr>
              <p:cNvPr id="64" name="Freeform 63">
                <a:extLst>
                  <a:ext uri="{FF2B5EF4-FFF2-40B4-BE49-F238E27FC236}">
                    <a16:creationId xmlns:a16="http://schemas.microsoft.com/office/drawing/2014/main" id="{B107E180-C738-0E4C-9266-C8A1E83960C3}"/>
                  </a:ext>
                </a:extLst>
              </p:cNvPr>
              <p:cNvSpPr/>
              <p:nvPr/>
            </p:nvSpPr>
            <p:spPr>
              <a:xfrm>
                <a:off x="9025036" y="2826475"/>
                <a:ext cx="133179" cy="21915"/>
              </a:xfrm>
              <a:custGeom>
                <a:avLst/>
                <a:gdLst>
                  <a:gd name="connsiteX0" fmla="*/ 133180 w 133179"/>
                  <a:gd name="connsiteY0" fmla="*/ 13486 h 21915"/>
                  <a:gd name="connsiteX1" fmla="*/ 124750 w 133179"/>
                  <a:gd name="connsiteY1" fmla="*/ 21916 h 21915"/>
                  <a:gd name="connsiteX2" fmla="*/ 8428 w 133179"/>
                  <a:gd name="connsiteY2" fmla="*/ 21916 h 21915"/>
                  <a:gd name="connsiteX3" fmla="*/ 0 w 133179"/>
                  <a:gd name="connsiteY3" fmla="*/ 13486 h 21915"/>
                  <a:gd name="connsiteX4" fmla="*/ 0 w 133179"/>
                  <a:gd name="connsiteY4" fmla="*/ 8428 h 21915"/>
                  <a:gd name="connsiteX5" fmla="*/ 8428 w 133179"/>
                  <a:gd name="connsiteY5" fmla="*/ 0 h 21915"/>
                  <a:gd name="connsiteX6" fmla="*/ 124750 w 133179"/>
                  <a:gd name="connsiteY6" fmla="*/ 0 h 21915"/>
                  <a:gd name="connsiteX7" fmla="*/ 133180 w 133179"/>
                  <a:gd name="connsiteY7" fmla="*/ 8428 h 21915"/>
                  <a:gd name="connsiteX8" fmla="*/ 133180 w 133179"/>
                  <a:gd name="connsiteY8" fmla="*/ 13486 h 219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3179" h="21915">
                    <a:moveTo>
                      <a:pt x="133180" y="13486"/>
                    </a:moveTo>
                    <a:cubicBezTo>
                      <a:pt x="133180" y="18123"/>
                      <a:pt x="129386" y="21916"/>
                      <a:pt x="124750" y="21916"/>
                    </a:cubicBezTo>
                    <a:lnTo>
                      <a:pt x="8428" y="21916"/>
                    </a:lnTo>
                    <a:cubicBezTo>
                      <a:pt x="3792" y="21916"/>
                      <a:pt x="0" y="18123"/>
                      <a:pt x="0" y="13486"/>
                    </a:cubicBezTo>
                    <a:lnTo>
                      <a:pt x="0" y="8428"/>
                    </a:lnTo>
                    <a:cubicBezTo>
                      <a:pt x="0" y="3793"/>
                      <a:pt x="3793" y="0"/>
                      <a:pt x="8428" y="0"/>
                    </a:cubicBezTo>
                    <a:lnTo>
                      <a:pt x="124750" y="0"/>
                    </a:lnTo>
                    <a:cubicBezTo>
                      <a:pt x="129387" y="0"/>
                      <a:pt x="133180" y="3793"/>
                      <a:pt x="133180" y="8428"/>
                    </a:cubicBezTo>
                    <a:lnTo>
                      <a:pt x="133180" y="13486"/>
                    </a:lnTo>
                    <a:close/>
                  </a:path>
                </a:pathLst>
              </a:custGeom>
              <a:solidFill>
                <a:schemeClr val="accent1"/>
              </a:solidFill>
              <a:ln w="91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800"/>
              </a:p>
            </p:txBody>
          </p:sp>
          <p:sp>
            <p:nvSpPr>
              <p:cNvPr id="65" name="Freeform 64">
                <a:extLst>
                  <a:ext uri="{FF2B5EF4-FFF2-40B4-BE49-F238E27FC236}">
                    <a16:creationId xmlns:a16="http://schemas.microsoft.com/office/drawing/2014/main" id="{EE4862FB-C6FD-1540-957A-D90EBF7F1C7E}"/>
                  </a:ext>
                </a:extLst>
              </p:cNvPr>
              <p:cNvSpPr/>
              <p:nvPr/>
            </p:nvSpPr>
            <p:spPr>
              <a:xfrm>
                <a:off x="9045534" y="2776985"/>
                <a:ext cx="334366" cy="199726"/>
              </a:xfrm>
              <a:custGeom>
                <a:avLst/>
                <a:gdLst>
                  <a:gd name="connsiteX0" fmla="*/ 314778 w 334366"/>
                  <a:gd name="connsiteY0" fmla="*/ 112327 h 199726"/>
                  <a:gd name="connsiteX1" fmla="*/ 290939 w 334366"/>
                  <a:gd name="connsiteY1" fmla="*/ 97989 h 199726"/>
                  <a:gd name="connsiteX2" fmla="*/ 275008 w 334366"/>
                  <a:gd name="connsiteY2" fmla="*/ 65735 h 199726"/>
                  <a:gd name="connsiteX3" fmla="*/ 247506 w 334366"/>
                  <a:gd name="connsiteY3" fmla="*/ 49006 h 199726"/>
                  <a:gd name="connsiteX4" fmla="*/ 225717 w 334366"/>
                  <a:gd name="connsiteY4" fmla="*/ 49006 h 199726"/>
                  <a:gd name="connsiteX5" fmla="*/ 222786 w 334366"/>
                  <a:gd name="connsiteY5" fmla="*/ 46118 h 199726"/>
                  <a:gd name="connsiteX6" fmla="*/ 222786 w 334366"/>
                  <a:gd name="connsiteY6" fmla="*/ 19067 h 199726"/>
                  <a:gd name="connsiteX7" fmla="*/ 204228 w 334366"/>
                  <a:gd name="connsiteY7" fmla="*/ 0 h 199726"/>
                  <a:gd name="connsiteX8" fmla="*/ 26653 w 334366"/>
                  <a:gd name="connsiteY8" fmla="*/ 0 h 199726"/>
                  <a:gd name="connsiteX9" fmla="*/ 0 w 334366"/>
                  <a:gd name="connsiteY9" fmla="*/ 19067 h 199726"/>
                  <a:gd name="connsiteX10" fmla="*/ 0 w 334366"/>
                  <a:gd name="connsiteY10" fmla="*/ 36019 h 199726"/>
                  <a:gd name="connsiteX11" fmla="*/ 4880 w 334366"/>
                  <a:gd name="connsiteY11" fmla="*/ 41061 h 199726"/>
                  <a:gd name="connsiteX12" fmla="*/ 104252 w 334366"/>
                  <a:gd name="connsiteY12" fmla="*/ 41061 h 199726"/>
                  <a:gd name="connsiteX13" fmla="*/ 121111 w 334366"/>
                  <a:gd name="connsiteY13" fmla="*/ 57919 h 199726"/>
                  <a:gd name="connsiteX14" fmla="*/ 121111 w 334366"/>
                  <a:gd name="connsiteY14" fmla="*/ 62977 h 199726"/>
                  <a:gd name="connsiteX15" fmla="*/ 104252 w 334366"/>
                  <a:gd name="connsiteY15" fmla="*/ 79834 h 199726"/>
                  <a:gd name="connsiteX16" fmla="*/ 4880 w 334366"/>
                  <a:gd name="connsiteY16" fmla="*/ 79834 h 199726"/>
                  <a:gd name="connsiteX17" fmla="*/ 0 w 334366"/>
                  <a:gd name="connsiteY17" fmla="*/ 84697 h 199726"/>
                  <a:gd name="connsiteX18" fmla="*/ 0 w 334366"/>
                  <a:gd name="connsiteY18" fmla="*/ 90526 h 199726"/>
                  <a:gd name="connsiteX19" fmla="*/ 6355 w 334366"/>
                  <a:gd name="connsiteY19" fmla="*/ 95160 h 199726"/>
                  <a:gd name="connsiteX20" fmla="*/ 73247 w 334366"/>
                  <a:gd name="connsiteY20" fmla="*/ 95160 h 199726"/>
                  <a:gd name="connsiteX21" fmla="*/ 90106 w 334366"/>
                  <a:gd name="connsiteY21" fmla="*/ 112018 h 199726"/>
                  <a:gd name="connsiteX22" fmla="*/ 90106 w 334366"/>
                  <a:gd name="connsiteY22" fmla="*/ 117076 h 199726"/>
                  <a:gd name="connsiteX23" fmla="*/ 73247 w 334366"/>
                  <a:gd name="connsiteY23" fmla="*/ 133933 h 199726"/>
                  <a:gd name="connsiteX24" fmla="*/ 7410 w 334366"/>
                  <a:gd name="connsiteY24" fmla="*/ 133933 h 199726"/>
                  <a:gd name="connsiteX25" fmla="*/ 0 w 334366"/>
                  <a:gd name="connsiteY25" fmla="*/ 139697 h 199726"/>
                  <a:gd name="connsiteX26" fmla="*/ 0 w 334366"/>
                  <a:gd name="connsiteY26" fmla="*/ 180659 h 199726"/>
                  <a:gd name="connsiteX27" fmla="*/ 19067 w 334366"/>
                  <a:gd name="connsiteY27" fmla="*/ 199726 h 199726"/>
                  <a:gd name="connsiteX28" fmla="*/ 29599 w 334366"/>
                  <a:gd name="connsiteY28" fmla="*/ 199726 h 199726"/>
                  <a:gd name="connsiteX29" fmla="*/ 32339 w 334366"/>
                  <a:gd name="connsiteY29" fmla="*/ 197727 h 199726"/>
                  <a:gd name="connsiteX30" fmla="*/ 75457 w 334366"/>
                  <a:gd name="connsiteY30" fmla="*/ 154615 h 199726"/>
                  <a:gd name="connsiteX31" fmla="*/ 118576 w 334366"/>
                  <a:gd name="connsiteY31" fmla="*/ 197727 h 199726"/>
                  <a:gd name="connsiteX32" fmla="*/ 120212 w 334366"/>
                  <a:gd name="connsiteY32" fmla="*/ 199726 h 199726"/>
                  <a:gd name="connsiteX33" fmla="*/ 205206 w 334366"/>
                  <a:gd name="connsiteY33" fmla="*/ 199726 h 199726"/>
                  <a:gd name="connsiteX34" fmla="*/ 206822 w 334366"/>
                  <a:gd name="connsiteY34" fmla="*/ 197727 h 199726"/>
                  <a:gd name="connsiteX35" fmla="*/ 249941 w 334366"/>
                  <a:gd name="connsiteY35" fmla="*/ 154615 h 199726"/>
                  <a:gd name="connsiteX36" fmla="*/ 293059 w 334366"/>
                  <a:gd name="connsiteY36" fmla="*/ 197727 h 199726"/>
                  <a:gd name="connsiteX37" fmla="*/ 294097 w 334366"/>
                  <a:gd name="connsiteY37" fmla="*/ 199726 h 199726"/>
                  <a:gd name="connsiteX38" fmla="*/ 315525 w 334366"/>
                  <a:gd name="connsiteY38" fmla="*/ 199726 h 199726"/>
                  <a:gd name="connsiteX39" fmla="*/ 334367 w 334366"/>
                  <a:gd name="connsiteY39" fmla="*/ 180885 h 199726"/>
                  <a:gd name="connsiteX40" fmla="*/ 334367 w 334366"/>
                  <a:gd name="connsiteY40" fmla="*/ 145090 h 199726"/>
                  <a:gd name="connsiteX41" fmla="*/ 314778 w 334366"/>
                  <a:gd name="connsiteY41" fmla="*/ 112327 h 199726"/>
                  <a:gd name="connsiteX42" fmla="*/ 278925 w 334366"/>
                  <a:gd name="connsiteY42" fmla="*/ 110651 h 199726"/>
                  <a:gd name="connsiteX43" fmla="*/ 225295 w 334366"/>
                  <a:gd name="connsiteY43" fmla="*/ 110651 h 199726"/>
                  <a:gd name="connsiteX44" fmla="*/ 222785 w 334366"/>
                  <a:gd name="connsiteY44" fmla="*/ 108493 h 199726"/>
                  <a:gd name="connsiteX45" fmla="*/ 222785 w 334366"/>
                  <a:gd name="connsiteY45" fmla="*/ 63819 h 199726"/>
                  <a:gd name="connsiteX46" fmla="*/ 225505 w 334366"/>
                  <a:gd name="connsiteY46" fmla="*/ 62103 h 199726"/>
                  <a:gd name="connsiteX47" fmla="*/ 240808 w 334366"/>
                  <a:gd name="connsiteY47" fmla="*/ 62103 h 199726"/>
                  <a:gd name="connsiteX48" fmla="*/ 265280 w 334366"/>
                  <a:gd name="connsiteY48" fmla="*/ 76989 h 199726"/>
                  <a:gd name="connsiteX49" fmla="*/ 279456 w 334366"/>
                  <a:gd name="connsiteY49" fmla="*/ 105689 h 199726"/>
                  <a:gd name="connsiteX50" fmla="*/ 281374 w 334366"/>
                  <a:gd name="connsiteY50" fmla="*/ 108790 h 199726"/>
                  <a:gd name="connsiteX51" fmla="*/ 278925 w 334366"/>
                  <a:gd name="connsiteY51" fmla="*/ 110651 h 1997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</a:cxnLst>
                <a:rect l="l" t="t" r="r" b="b"/>
                <a:pathLst>
                  <a:path w="334366" h="199726">
                    <a:moveTo>
                      <a:pt x="314778" y="112327"/>
                    </a:moveTo>
                    <a:cubicBezTo>
                      <a:pt x="302645" y="109173"/>
                      <a:pt x="295703" y="107190"/>
                      <a:pt x="290939" y="97989"/>
                    </a:cubicBezTo>
                    <a:lnTo>
                      <a:pt x="275008" y="65735"/>
                    </a:lnTo>
                    <a:cubicBezTo>
                      <a:pt x="270242" y="56535"/>
                      <a:pt x="257865" y="49006"/>
                      <a:pt x="247506" y="49006"/>
                    </a:cubicBezTo>
                    <a:lnTo>
                      <a:pt x="225717" y="49006"/>
                    </a:lnTo>
                    <a:cubicBezTo>
                      <a:pt x="225717" y="49006"/>
                      <a:pt x="222786" y="49067"/>
                      <a:pt x="222786" y="46118"/>
                    </a:cubicBezTo>
                    <a:cubicBezTo>
                      <a:pt x="222786" y="39355"/>
                      <a:pt x="222786" y="19067"/>
                      <a:pt x="222786" y="19067"/>
                    </a:cubicBezTo>
                    <a:cubicBezTo>
                      <a:pt x="222786" y="8580"/>
                      <a:pt x="216852" y="0"/>
                      <a:pt x="204228" y="0"/>
                    </a:cubicBezTo>
                    <a:lnTo>
                      <a:pt x="26653" y="0"/>
                    </a:lnTo>
                    <a:cubicBezTo>
                      <a:pt x="8580" y="0"/>
                      <a:pt x="0" y="8581"/>
                      <a:pt x="0" y="19067"/>
                    </a:cubicBezTo>
                    <a:lnTo>
                      <a:pt x="0" y="36019"/>
                    </a:lnTo>
                    <a:cubicBezTo>
                      <a:pt x="0" y="36019"/>
                      <a:pt x="0" y="41061"/>
                      <a:pt x="4880" y="41061"/>
                    </a:cubicBezTo>
                    <a:cubicBezTo>
                      <a:pt x="29723" y="41061"/>
                      <a:pt x="104252" y="41061"/>
                      <a:pt x="104252" y="41061"/>
                    </a:cubicBezTo>
                    <a:cubicBezTo>
                      <a:pt x="113548" y="41061"/>
                      <a:pt x="121111" y="48623"/>
                      <a:pt x="121111" y="57919"/>
                    </a:cubicBezTo>
                    <a:lnTo>
                      <a:pt x="121111" y="62977"/>
                    </a:lnTo>
                    <a:cubicBezTo>
                      <a:pt x="121111" y="72272"/>
                      <a:pt x="113548" y="79834"/>
                      <a:pt x="104252" y="79834"/>
                    </a:cubicBezTo>
                    <a:lnTo>
                      <a:pt x="4880" y="79834"/>
                    </a:lnTo>
                    <a:cubicBezTo>
                      <a:pt x="4880" y="79834"/>
                      <a:pt x="0" y="79429"/>
                      <a:pt x="0" y="84697"/>
                    </a:cubicBezTo>
                    <a:cubicBezTo>
                      <a:pt x="0" y="87313"/>
                      <a:pt x="0" y="89069"/>
                      <a:pt x="0" y="90526"/>
                    </a:cubicBezTo>
                    <a:cubicBezTo>
                      <a:pt x="0" y="95163"/>
                      <a:pt x="6355" y="95160"/>
                      <a:pt x="6355" y="95160"/>
                    </a:cubicBezTo>
                    <a:lnTo>
                      <a:pt x="73247" y="95160"/>
                    </a:lnTo>
                    <a:cubicBezTo>
                      <a:pt x="82543" y="95160"/>
                      <a:pt x="90106" y="102723"/>
                      <a:pt x="90106" y="112018"/>
                    </a:cubicBezTo>
                    <a:lnTo>
                      <a:pt x="90106" y="117076"/>
                    </a:lnTo>
                    <a:cubicBezTo>
                      <a:pt x="90106" y="126371"/>
                      <a:pt x="82543" y="133933"/>
                      <a:pt x="73247" y="133933"/>
                    </a:cubicBezTo>
                    <a:lnTo>
                      <a:pt x="7410" y="133933"/>
                    </a:lnTo>
                    <a:cubicBezTo>
                      <a:pt x="7410" y="133933"/>
                      <a:pt x="0" y="133796"/>
                      <a:pt x="0" y="139697"/>
                    </a:cubicBezTo>
                    <a:cubicBezTo>
                      <a:pt x="0" y="149938"/>
                      <a:pt x="0" y="180659"/>
                      <a:pt x="0" y="180659"/>
                    </a:cubicBezTo>
                    <a:cubicBezTo>
                      <a:pt x="0" y="191145"/>
                      <a:pt x="8580" y="199726"/>
                      <a:pt x="19067" y="199726"/>
                    </a:cubicBezTo>
                    <a:cubicBezTo>
                      <a:pt x="19067" y="199726"/>
                      <a:pt x="26966" y="199726"/>
                      <a:pt x="29599" y="199726"/>
                    </a:cubicBezTo>
                    <a:cubicBezTo>
                      <a:pt x="31987" y="199726"/>
                      <a:pt x="32339" y="198396"/>
                      <a:pt x="32339" y="197727"/>
                    </a:cubicBezTo>
                    <a:cubicBezTo>
                      <a:pt x="32339" y="173954"/>
                      <a:pt x="51683" y="154615"/>
                      <a:pt x="75457" y="154615"/>
                    </a:cubicBezTo>
                    <a:cubicBezTo>
                      <a:pt x="99234" y="154615"/>
                      <a:pt x="118576" y="173956"/>
                      <a:pt x="118576" y="197727"/>
                    </a:cubicBezTo>
                    <a:cubicBezTo>
                      <a:pt x="118576" y="198399"/>
                      <a:pt x="118386" y="199726"/>
                      <a:pt x="120212" y="199726"/>
                    </a:cubicBezTo>
                    <a:cubicBezTo>
                      <a:pt x="141089" y="199726"/>
                      <a:pt x="205206" y="199726"/>
                      <a:pt x="205206" y="199726"/>
                    </a:cubicBezTo>
                    <a:cubicBezTo>
                      <a:pt x="206891" y="199726"/>
                      <a:pt x="206822" y="198306"/>
                      <a:pt x="206822" y="197727"/>
                    </a:cubicBezTo>
                    <a:cubicBezTo>
                      <a:pt x="206822" y="173954"/>
                      <a:pt x="226165" y="154615"/>
                      <a:pt x="249941" y="154615"/>
                    </a:cubicBezTo>
                    <a:cubicBezTo>
                      <a:pt x="273716" y="154615"/>
                      <a:pt x="293059" y="173956"/>
                      <a:pt x="293059" y="197727"/>
                    </a:cubicBezTo>
                    <a:cubicBezTo>
                      <a:pt x="293059" y="198399"/>
                      <a:pt x="293042" y="199726"/>
                      <a:pt x="294097" y="199726"/>
                    </a:cubicBezTo>
                    <a:cubicBezTo>
                      <a:pt x="303669" y="199726"/>
                      <a:pt x="315525" y="199726"/>
                      <a:pt x="315525" y="199726"/>
                    </a:cubicBezTo>
                    <a:cubicBezTo>
                      <a:pt x="325889" y="199726"/>
                      <a:pt x="334367" y="191249"/>
                      <a:pt x="334367" y="180885"/>
                    </a:cubicBezTo>
                    <a:lnTo>
                      <a:pt x="334367" y="145090"/>
                    </a:lnTo>
                    <a:cubicBezTo>
                      <a:pt x="334368" y="114945"/>
                      <a:pt x="324850" y="114945"/>
                      <a:pt x="314778" y="112327"/>
                    </a:cubicBezTo>
                    <a:close/>
                    <a:moveTo>
                      <a:pt x="278925" y="110651"/>
                    </a:moveTo>
                    <a:cubicBezTo>
                      <a:pt x="278925" y="110651"/>
                      <a:pt x="238913" y="110651"/>
                      <a:pt x="225295" y="110651"/>
                    </a:cubicBezTo>
                    <a:cubicBezTo>
                      <a:pt x="223080" y="110651"/>
                      <a:pt x="222785" y="108493"/>
                      <a:pt x="222785" y="108493"/>
                    </a:cubicBezTo>
                    <a:lnTo>
                      <a:pt x="222785" y="63819"/>
                    </a:lnTo>
                    <a:cubicBezTo>
                      <a:pt x="222785" y="63819"/>
                      <a:pt x="222660" y="62103"/>
                      <a:pt x="225505" y="62103"/>
                    </a:cubicBezTo>
                    <a:cubicBezTo>
                      <a:pt x="229331" y="62103"/>
                      <a:pt x="240808" y="62103"/>
                      <a:pt x="240808" y="62103"/>
                    </a:cubicBezTo>
                    <a:cubicBezTo>
                      <a:pt x="250028" y="62103"/>
                      <a:pt x="261041" y="68803"/>
                      <a:pt x="265280" y="76989"/>
                    </a:cubicBezTo>
                    <a:lnTo>
                      <a:pt x="279456" y="105689"/>
                    </a:lnTo>
                    <a:cubicBezTo>
                      <a:pt x="280053" y="106845"/>
                      <a:pt x="280691" y="107870"/>
                      <a:pt x="281374" y="108790"/>
                    </a:cubicBezTo>
                    <a:cubicBezTo>
                      <a:pt x="281878" y="109464"/>
                      <a:pt x="281034" y="110651"/>
                      <a:pt x="278925" y="11065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1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800"/>
              </a:p>
            </p:txBody>
          </p:sp>
          <p:sp>
            <p:nvSpPr>
              <p:cNvPr id="66" name="Freeform 65">
                <a:extLst>
                  <a:ext uri="{FF2B5EF4-FFF2-40B4-BE49-F238E27FC236}">
                    <a16:creationId xmlns:a16="http://schemas.microsoft.com/office/drawing/2014/main" id="{5C807702-0BD6-C84F-B0A5-56D3EC932A9F}"/>
                  </a:ext>
                </a:extLst>
              </p:cNvPr>
              <p:cNvSpPr/>
              <p:nvPr/>
            </p:nvSpPr>
            <p:spPr>
              <a:xfrm>
                <a:off x="9003303" y="2880575"/>
                <a:ext cx="123907" cy="21915"/>
              </a:xfrm>
              <a:custGeom>
                <a:avLst/>
                <a:gdLst>
                  <a:gd name="connsiteX0" fmla="*/ 123907 w 123907"/>
                  <a:gd name="connsiteY0" fmla="*/ 13486 h 21915"/>
                  <a:gd name="connsiteX1" fmla="*/ 115479 w 123907"/>
                  <a:gd name="connsiteY1" fmla="*/ 21916 h 21915"/>
                  <a:gd name="connsiteX2" fmla="*/ 8428 w 123907"/>
                  <a:gd name="connsiteY2" fmla="*/ 21916 h 21915"/>
                  <a:gd name="connsiteX3" fmla="*/ 0 w 123907"/>
                  <a:gd name="connsiteY3" fmla="*/ 13486 h 21915"/>
                  <a:gd name="connsiteX4" fmla="*/ 0 w 123907"/>
                  <a:gd name="connsiteY4" fmla="*/ 8428 h 21915"/>
                  <a:gd name="connsiteX5" fmla="*/ 8428 w 123907"/>
                  <a:gd name="connsiteY5" fmla="*/ 0 h 21915"/>
                  <a:gd name="connsiteX6" fmla="*/ 115479 w 123907"/>
                  <a:gd name="connsiteY6" fmla="*/ 0 h 21915"/>
                  <a:gd name="connsiteX7" fmla="*/ 123907 w 123907"/>
                  <a:gd name="connsiteY7" fmla="*/ 8428 h 21915"/>
                  <a:gd name="connsiteX8" fmla="*/ 123907 w 123907"/>
                  <a:gd name="connsiteY8" fmla="*/ 13486 h 219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3907" h="21915">
                    <a:moveTo>
                      <a:pt x="123907" y="13486"/>
                    </a:moveTo>
                    <a:cubicBezTo>
                      <a:pt x="123907" y="18123"/>
                      <a:pt x="120114" y="21916"/>
                      <a:pt x="115479" y="21916"/>
                    </a:cubicBezTo>
                    <a:lnTo>
                      <a:pt x="8428" y="21916"/>
                    </a:lnTo>
                    <a:cubicBezTo>
                      <a:pt x="3792" y="21916"/>
                      <a:pt x="0" y="18123"/>
                      <a:pt x="0" y="13486"/>
                    </a:cubicBezTo>
                    <a:lnTo>
                      <a:pt x="0" y="8428"/>
                    </a:lnTo>
                    <a:cubicBezTo>
                      <a:pt x="0" y="3793"/>
                      <a:pt x="3793" y="0"/>
                      <a:pt x="8428" y="0"/>
                    </a:cubicBezTo>
                    <a:lnTo>
                      <a:pt x="115479" y="0"/>
                    </a:lnTo>
                    <a:cubicBezTo>
                      <a:pt x="120115" y="0"/>
                      <a:pt x="123907" y="3793"/>
                      <a:pt x="123907" y="8428"/>
                    </a:cubicBezTo>
                    <a:lnTo>
                      <a:pt x="123907" y="13486"/>
                    </a:lnTo>
                    <a:close/>
                  </a:path>
                </a:pathLst>
              </a:custGeom>
              <a:solidFill>
                <a:schemeClr val="accent1"/>
              </a:solidFill>
              <a:ln w="91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800"/>
              </a:p>
            </p:txBody>
          </p:sp>
        </p:grpSp>
      </p:grpSp>
      <p:sp>
        <p:nvSpPr>
          <p:cNvPr id="103" name="TextBox 102">
            <a:hlinkClick r:id="" action="ppaction://noaction"/>
            <a:extLst>
              <a:ext uri="{FF2B5EF4-FFF2-40B4-BE49-F238E27FC236}">
                <a16:creationId xmlns:a16="http://schemas.microsoft.com/office/drawing/2014/main" id="{44B77857-CA83-1244-AD0F-42D67F4B6009}"/>
              </a:ext>
            </a:extLst>
          </p:cNvPr>
          <p:cNvSpPr txBox="1"/>
          <p:nvPr/>
        </p:nvSpPr>
        <p:spPr>
          <a:xfrm>
            <a:off x="897570" y="9455104"/>
            <a:ext cx="34326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 dirty="0">
                <a:solidFill>
                  <a:schemeClr val="accent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Cost Structure</a:t>
            </a:r>
          </a:p>
        </p:txBody>
      </p: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BD62E8C7-55A3-4F4E-A0BB-40ACCFC6F075}"/>
              </a:ext>
            </a:extLst>
          </p:cNvPr>
          <p:cNvGrpSpPr/>
          <p:nvPr/>
        </p:nvGrpSpPr>
        <p:grpSpPr>
          <a:xfrm>
            <a:off x="12320116" y="9398483"/>
            <a:ext cx="11287328" cy="716478"/>
            <a:chOff x="7303396" y="654237"/>
            <a:chExt cx="2194447" cy="398356"/>
          </a:xfrm>
        </p:grpSpPr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8DCB5D96-752D-6641-B377-93D9E25A051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303397" y="1052593"/>
              <a:ext cx="2194446" cy="0"/>
            </a:xfrm>
            <a:prstGeom prst="line">
              <a:avLst/>
            </a:prstGeom>
            <a:ln>
              <a:solidFill>
                <a:schemeClr val="tx2">
                  <a:alpha val="1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Round Same Side Corner Rectangle 150">
              <a:hlinkClick r:id="" action="ppaction://noaction"/>
              <a:extLst>
                <a:ext uri="{FF2B5EF4-FFF2-40B4-BE49-F238E27FC236}">
                  <a16:creationId xmlns:a16="http://schemas.microsoft.com/office/drawing/2014/main" id="{29127B7D-43B1-0F44-B17A-CC31F7CA138A}"/>
                </a:ext>
              </a:extLst>
            </p:cNvPr>
            <p:cNvSpPr/>
            <p:nvPr userDrawn="1"/>
          </p:nvSpPr>
          <p:spPr>
            <a:xfrm>
              <a:off x="7303396" y="654237"/>
              <a:ext cx="2194447" cy="395369"/>
            </a:xfrm>
            <a:prstGeom prst="round2SameRect">
              <a:avLst>
                <a:gd name="adj1" fmla="val 16666"/>
                <a:gd name="adj2" fmla="val 0"/>
              </a:avLst>
            </a:prstGeom>
            <a:solidFill>
              <a:schemeClr val="tx2">
                <a:lumMod val="20000"/>
                <a:lumOff val="8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sp>
        <p:nvSpPr>
          <p:cNvPr id="177" name="Text Placeholder 11">
            <a:extLst>
              <a:ext uri="{FF2B5EF4-FFF2-40B4-BE49-F238E27FC236}">
                <a16:creationId xmlns:a16="http://schemas.microsoft.com/office/drawing/2014/main" id="{2A8904E9-D730-CE47-9371-B50B2528960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71524" y="10122124"/>
            <a:ext cx="11287320" cy="2979400"/>
          </a:xfrm>
          <a:prstGeom prst="roundRect">
            <a:avLst>
              <a:gd name="adj" fmla="val 0"/>
            </a:avLst>
          </a:prstGeom>
          <a:noFill/>
          <a:effectLst/>
        </p:spPr>
        <p:txBody>
          <a:bodyPr tIns="216000" numCol="2">
            <a:normAutofit/>
          </a:bodyPr>
          <a:lstStyle>
            <a:lvl1pPr marL="410400" indent="-338400" algn="l">
              <a:lnSpc>
                <a:spcPct val="140000"/>
              </a:lnSpc>
              <a:spcBef>
                <a:spcPts val="800"/>
              </a:spcBef>
              <a:buClr>
                <a:schemeClr val="accent1"/>
              </a:buClr>
              <a:buSzPct val="88000"/>
              <a:buFont typeface=".Hiragino Kaku Gothic Interface W3"/>
              <a:buChar char="⎪"/>
              <a:defRPr sz="2800" b="0" i="0" baseline="300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65300" indent="-1989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2000"/>
              <a:buFont typeface="System Font Regular"/>
              <a:buChar char="⁃"/>
              <a:defRPr lang="en-US" sz="2400" b="0" i="0" kern="1200" baseline="30000" dirty="0" smtClean="0">
                <a:solidFill>
                  <a:schemeClr val="tx2">
                    <a:alpha val="86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2514600" indent="-685800">
              <a:buFont typeface="Arial" panose="020B0604020202020204" pitchFamily="34" charset="0"/>
              <a:buChar char="•"/>
              <a:defRPr/>
            </a:lvl3pPr>
            <a:lvl4pPr marL="3314700" indent="-571500">
              <a:buFont typeface="Arial" panose="020B0604020202020204" pitchFamily="34" charset="0"/>
              <a:buChar char="•"/>
              <a:defRPr/>
            </a:lvl4pPr>
            <a:lvl5pPr marL="4229100" indent="-5715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First Item</a:t>
            </a:r>
          </a:p>
          <a:p>
            <a:pPr lvl="1"/>
            <a:r>
              <a:rPr lang="en-US" dirty="0"/>
              <a:t>2nd Item</a:t>
            </a:r>
          </a:p>
          <a:p>
            <a:pPr lvl="0"/>
            <a:endParaRPr lang="en-US" dirty="0"/>
          </a:p>
        </p:txBody>
      </p:sp>
      <p:sp>
        <p:nvSpPr>
          <p:cNvPr id="178" name="Text Placeholder 11">
            <a:extLst>
              <a:ext uri="{FF2B5EF4-FFF2-40B4-BE49-F238E27FC236}">
                <a16:creationId xmlns:a16="http://schemas.microsoft.com/office/drawing/2014/main" id="{D2609FD3-D915-F140-A258-78B41F474E0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2311884" y="10122124"/>
            <a:ext cx="11300592" cy="2979400"/>
          </a:xfrm>
          <a:prstGeom prst="roundRect">
            <a:avLst>
              <a:gd name="adj" fmla="val 0"/>
            </a:avLst>
          </a:prstGeom>
          <a:noFill/>
          <a:effectLst/>
        </p:spPr>
        <p:txBody>
          <a:bodyPr tIns="216000" numCol="2">
            <a:normAutofit/>
          </a:bodyPr>
          <a:lstStyle>
            <a:lvl1pPr marL="410400" indent="-338400" algn="l">
              <a:lnSpc>
                <a:spcPct val="140000"/>
              </a:lnSpc>
              <a:spcBef>
                <a:spcPts val="800"/>
              </a:spcBef>
              <a:buClr>
                <a:schemeClr val="accent2"/>
              </a:buClr>
              <a:buSzPct val="88000"/>
              <a:buFont typeface=".Hiragino Kaku Gothic Interface W3"/>
              <a:buChar char="⎪"/>
              <a:defRPr sz="2800" b="0" i="0" baseline="300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65300" indent="-1989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2000"/>
              <a:buFont typeface="System Font Regular"/>
              <a:buChar char="⁃"/>
              <a:defRPr lang="en-US" sz="2400" b="0" i="0" kern="1200" baseline="30000" dirty="0" smtClean="0">
                <a:solidFill>
                  <a:schemeClr val="tx2">
                    <a:alpha val="86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2514600" indent="-685800">
              <a:buFont typeface="Arial" panose="020B0604020202020204" pitchFamily="34" charset="0"/>
              <a:buChar char="•"/>
              <a:defRPr/>
            </a:lvl3pPr>
            <a:lvl4pPr marL="3314700" indent="-571500">
              <a:buFont typeface="Arial" panose="020B0604020202020204" pitchFamily="34" charset="0"/>
              <a:buChar char="•"/>
              <a:defRPr/>
            </a:lvl4pPr>
            <a:lvl5pPr marL="4229100" indent="-5715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First Item</a:t>
            </a:r>
          </a:p>
          <a:p>
            <a:pPr lvl="1"/>
            <a:r>
              <a:rPr lang="en-US" dirty="0"/>
              <a:t>2nd Item</a:t>
            </a:r>
          </a:p>
          <a:p>
            <a:pPr lvl="0"/>
            <a:endParaRPr lang="en-US" dirty="0"/>
          </a:p>
        </p:txBody>
      </p:sp>
      <p:sp>
        <p:nvSpPr>
          <p:cNvPr id="179" name="TextBox 178">
            <a:hlinkClick r:id="" action="ppaction://noaction"/>
            <a:extLst>
              <a:ext uri="{FF2B5EF4-FFF2-40B4-BE49-F238E27FC236}">
                <a16:creationId xmlns:a16="http://schemas.microsoft.com/office/drawing/2014/main" id="{7EC66E4C-54D2-214D-A257-BF5FBB71C2CF}"/>
              </a:ext>
            </a:extLst>
          </p:cNvPr>
          <p:cNvSpPr txBox="1"/>
          <p:nvPr/>
        </p:nvSpPr>
        <p:spPr>
          <a:xfrm>
            <a:off x="12500990" y="9455104"/>
            <a:ext cx="34326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 dirty="0">
                <a:solidFill>
                  <a:schemeClr val="accent2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Revenue Stream</a:t>
            </a:r>
          </a:p>
        </p:txBody>
      </p:sp>
      <p:grpSp>
        <p:nvGrpSpPr>
          <p:cNvPr id="75" name="Graphic 73">
            <a:extLst>
              <a:ext uri="{FF2B5EF4-FFF2-40B4-BE49-F238E27FC236}">
                <a16:creationId xmlns:a16="http://schemas.microsoft.com/office/drawing/2014/main" id="{DACBC57A-33E0-4C44-95A6-564FA701A504}"/>
              </a:ext>
            </a:extLst>
          </p:cNvPr>
          <p:cNvGrpSpPr/>
          <p:nvPr/>
        </p:nvGrpSpPr>
        <p:grpSpPr>
          <a:xfrm>
            <a:off x="22719559" y="9498675"/>
            <a:ext cx="512710" cy="512710"/>
            <a:chOff x="11429638" y="4749337"/>
            <a:chExt cx="256355" cy="256355"/>
          </a:xfrm>
        </p:grpSpPr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EF54ED7F-506F-084E-B51E-62F63E51C18C}"/>
                </a:ext>
              </a:extLst>
            </p:cNvPr>
            <p:cNvSpPr/>
            <p:nvPr/>
          </p:nvSpPr>
          <p:spPr>
            <a:xfrm>
              <a:off x="11429638" y="4825442"/>
              <a:ext cx="161522" cy="180249"/>
            </a:xfrm>
            <a:custGeom>
              <a:avLst/>
              <a:gdLst>
                <a:gd name="connsiteX0" fmla="*/ 98136 w 161522"/>
                <a:gd name="connsiteY0" fmla="*/ 180250 h 180249"/>
                <a:gd name="connsiteX1" fmla="*/ 151196 w 161522"/>
                <a:gd name="connsiteY1" fmla="*/ 173795 h 180249"/>
                <a:gd name="connsiteX2" fmla="*/ 150709 w 161522"/>
                <a:gd name="connsiteY2" fmla="*/ 168984 h 180249"/>
                <a:gd name="connsiteX3" fmla="*/ 158657 w 161522"/>
                <a:gd name="connsiteY3" fmla="*/ 150208 h 180249"/>
                <a:gd name="connsiteX4" fmla="*/ 150709 w 161522"/>
                <a:gd name="connsiteY4" fmla="*/ 131432 h 180249"/>
                <a:gd name="connsiteX5" fmla="*/ 158657 w 161522"/>
                <a:gd name="connsiteY5" fmla="*/ 112656 h 180249"/>
                <a:gd name="connsiteX6" fmla="*/ 150709 w 161522"/>
                <a:gd name="connsiteY6" fmla="*/ 93880 h 180249"/>
                <a:gd name="connsiteX7" fmla="*/ 158657 w 161522"/>
                <a:gd name="connsiteY7" fmla="*/ 75104 h 180249"/>
                <a:gd name="connsiteX8" fmla="*/ 150709 w 161522"/>
                <a:gd name="connsiteY8" fmla="*/ 56328 h 180249"/>
                <a:gd name="connsiteX9" fmla="*/ 161523 w 161522"/>
                <a:gd name="connsiteY9" fmla="*/ 35187 h 180249"/>
                <a:gd name="connsiteX10" fmla="*/ 147276 w 161522"/>
                <a:gd name="connsiteY10" fmla="*/ 24208 h 180249"/>
                <a:gd name="connsiteX11" fmla="*/ 150709 w 161522"/>
                <a:gd name="connsiteY11" fmla="*/ 15021 h 180249"/>
                <a:gd name="connsiteX12" fmla="*/ 135688 w 161522"/>
                <a:gd name="connsiteY12" fmla="*/ 0 h 180249"/>
                <a:gd name="connsiteX13" fmla="*/ 60584 w 161522"/>
                <a:gd name="connsiteY13" fmla="*/ 0 h 180249"/>
                <a:gd name="connsiteX14" fmla="*/ 45563 w 161522"/>
                <a:gd name="connsiteY14" fmla="*/ 15021 h 180249"/>
                <a:gd name="connsiteX15" fmla="*/ 48980 w 161522"/>
                <a:gd name="connsiteY15" fmla="*/ 24186 h 180249"/>
                <a:gd name="connsiteX16" fmla="*/ 0 w 161522"/>
                <a:gd name="connsiteY16" fmla="*/ 112656 h 180249"/>
                <a:gd name="connsiteX17" fmla="*/ 98136 w 161522"/>
                <a:gd name="connsiteY17" fmla="*/ 180250 h 180249"/>
                <a:gd name="connsiteX18" fmla="*/ 98056 w 161522"/>
                <a:gd name="connsiteY18" fmla="*/ 107346 h 180249"/>
                <a:gd name="connsiteX19" fmla="*/ 75525 w 161522"/>
                <a:gd name="connsiteY19" fmla="*/ 84815 h 180249"/>
                <a:gd name="connsiteX20" fmla="*/ 90626 w 161522"/>
                <a:gd name="connsiteY20" fmla="*/ 63643 h 180249"/>
                <a:gd name="connsiteX21" fmla="*/ 90626 w 161522"/>
                <a:gd name="connsiteY21" fmla="*/ 52573 h 180249"/>
                <a:gd name="connsiteX22" fmla="*/ 98136 w 161522"/>
                <a:gd name="connsiteY22" fmla="*/ 45062 h 180249"/>
                <a:gd name="connsiteX23" fmla="*/ 105646 w 161522"/>
                <a:gd name="connsiteY23" fmla="*/ 52573 h 180249"/>
                <a:gd name="connsiteX24" fmla="*/ 105646 w 161522"/>
                <a:gd name="connsiteY24" fmla="*/ 63694 h 180249"/>
                <a:gd name="connsiteX25" fmla="*/ 120587 w 161522"/>
                <a:gd name="connsiteY25" fmla="*/ 84815 h 180249"/>
                <a:gd name="connsiteX26" fmla="*/ 113077 w 161522"/>
                <a:gd name="connsiteY26" fmla="*/ 92325 h 180249"/>
                <a:gd name="connsiteX27" fmla="*/ 105566 w 161522"/>
                <a:gd name="connsiteY27" fmla="*/ 84815 h 180249"/>
                <a:gd name="connsiteX28" fmla="*/ 98056 w 161522"/>
                <a:gd name="connsiteY28" fmla="*/ 77305 h 180249"/>
                <a:gd name="connsiteX29" fmla="*/ 90545 w 161522"/>
                <a:gd name="connsiteY29" fmla="*/ 84815 h 180249"/>
                <a:gd name="connsiteX30" fmla="*/ 98056 w 161522"/>
                <a:gd name="connsiteY30" fmla="*/ 92325 h 180249"/>
                <a:gd name="connsiteX31" fmla="*/ 120587 w 161522"/>
                <a:gd name="connsiteY31" fmla="*/ 114857 h 180249"/>
                <a:gd name="connsiteX32" fmla="*/ 105646 w 161522"/>
                <a:gd name="connsiteY32" fmla="*/ 135979 h 180249"/>
                <a:gd name="connsiteX33" fmla="*/ 105646 w 161522"/>
                <a:gd name="connsiteY33" fmla="*/ 142698 h 180249"/>
                <a:gd name="connsiteX34" fmla="*/ 98136 w 161522"/>
                <a:gd name="connsiteY34" fmla="*/ 150208 h 180249"/>
                <a:gd name="connsiteX35" fmla="*/ 90626 w 161522"/>
                <a:gd name="connsiteY35" fmla="*/ 142698 h 180249"/>
                <a:gd name="connsiteX36" fmla="*/ 90626 w 161522"/>
                <a:gd name="connsiteY36" fmla="*/ 136028 h 180249"/>
                <a:gd name="connsiteX37" fmla="*/ 75525 w 161522"/>
                <a:gd name="connsiteY37" fmla="*/ 114857 h 180249"/>
                <a:gd name="connsiteX38" fmla="*/ 83035 w 161522"/>
                <a:gd name="connsiteY38" fmla="*/ 107346 h 180249"/>
                <a:gd name="connsiteX39" fmla="*/ 90545 w 161522"/>
                <a:gd name="connsiteY39" fmla="*/ 114857 h 180249"/>
                <a:gd name="connsiteX40" fmla="*/ 98056 w 161522"/>
                <a:gd name="connsiteY40" fmla="*/ 122367 h 180249"/>
                <a:gd name="connsiteX41" fmla="*/ 105566 w 161522"/>
                <a:gd name="connsiteY41" fmla="*/ 114857 h 180249"/>
                <a:gd name="connsiteX42" fmla="*/ 98056 w 161522"/>
                <a:gd name="connsiteY42" fmla="*/ 107346 h 180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161522" h="180249">
                  <a:moveTo>
                    <a:pt x="98136" y="180250"/>
                  </a:moveTo>
                  <a:cubicBezTo>
                    <a:pt x="120288" y="180250"/>
                    <a:pt x="137438" y="178130"/>
                    <a:pt x="151196" y="173795"/>
                  </a:cubicBezTo>
                  <a:cubicBezTo>
                    <a:pt x="150904" y="172231"/>
                    <a:pt x="150709" y="170631"/>
                    <a:pt x="150709" y="168984"/>
                  </a:cubicBezTo>
                  <a:cubicBezTo>
                    <a:pt x="150709" y="161626"/>
                    <a:pt x="153767" y="154984"/>
                    <a:pt x="158657" y="150208"/>
                  </a:cubicBezTo>
                  <a:cubicBezTo>
                    <a:pt x="153767" y="145432"/>
                    <a:pt x="150709" y="138790"/>
                    <a:pt x="150709" y="131432"/>
                  </a:cubicBezTo>
                  <a:cubicBezTo>
                    <a:pt x="150709" y="124074"/>
                    <a:pt x="153767" y="117432"/>
                    <a:pt x="158657" y="112656"/>
                  </a:cubicBezTo>
                  <a:cubicBezTo>
                    <a:pt x="153767" y="107880"/>
                    <a:pt x="150709" y="101238"/>
                    <a:pt x="150709" y="93880"/>
                  </a:cubicBezTo>
                  <a:cubicBezTo>
                    <a:pt x="150709" y="86522"/>
                    <a:pt x="153767" y="79880"/>
                    <a:pt x="158657" y="75104"/>
                  </a:cubicBezTo>
                  <a:cubicBezTo>
                    <a:pt x="153767" y="70328"/>
                    <a:pt x="150709" y="63686"/>
                    <a:pt x="150709" y="56328"/>
                  </a:cubicBezTo>
                  <a:cubicBezTo>
                    <a:pt x="150709" y="47636"/>
                    <a:pt x="155000" y="39975"/>
                    <a:pt x="161523" y="35187"/>
                  </a:cubicBezTo>
                  <a:cubicBezTo>
                    <a:pt x="157055" y="31098"/>
                    <a:pt x="152283" y="27432"/>
                    <a:pt x="147276" y="24208"/>
                  </a:cubicBezTo>
                  <a:cubicBezTo>
                    <a:pt x="149310" y="21645"/>
                    <a:pt x="150709" y="18545"/>
                    <a:pt x="150709" y="15021"/>
                  </a:cubicBezTo>
                  <a:cubicBezTo>
                    <a:pt x="150709" y="6724"/>
                    <a:pt x="143984" y="0"/>
                    <a:pt x="135688" y="0"/>
                  </a:cubicBezTo>
                  <a:lnTo>
                    <a:pt x="60584" y="0"/>
                  </a:lnTo>
                  <a:cubicBezTo>
                    <a:pt x="52287" y="0"/>
                    <a:pt x="45563" y="6724"/>
                    <a:pt x="45563" y="15021"/>
                  </a:cubicBezTo>
                  <a:cubicBezTo>
                    <a:pt x="45563" y="18537"/>
                    <a:pt x="46958" y="21627"/>
                    <a:pt x="48980" y="24186"/>
                  </a:cubicBezTo>
                  <a:cubicBezTo>
                    <a:pt x="19822" y="42970"/>
                    <a:pt x="0" y="76984"/>
                    <a:pt x="0" y="112656"/>
                  </a:cubicBezTo>
                  <a:cubicBezTo>
                    <a:pt x="0" y="173246"/>
                    <a:pt x="56220" y="180250"/>
                    <a:pt x="98136" y="180250"/>
                  </a:cubicBezTo>
                  <a:close/>
                  <a:moveTo>
                    <a:pt x="98056" y="107346"/>
                  </a:moveTo>
                  <a:cubicBezTo>
                    <a:pt x="85630" y="107346"/>
                    <a:pt x="75525" y="97240"/>
                    <a:pt x="75525" y="84815"/>
                  </a:cubicBezTo>
                  <a:cubicBezTo>
                    <a:pt x="75525" y="75006"/>
                    <a:pt x="81861" y="66731"/>
                    <a:pt x="90626" y="63643"/>
                  </a:cubicBezTo>
                  <a:lnTo>
                    <a:pt x="90626" y="52573"/>
                  </a:lnTo>
                  <a:cubicBezTo>
                    <a:pt x="90626" y="48423"/>
                    <a:pt x="93986" y="45062"/>
                    <a:pt x="98136" y="45062"/>
                  </a:cubicBezTo>
                  <a:cubicBezTo>
                    <a:pt x="102286" y="45062"/>
                    <a:pt x="105646" y="48423"/>
                    <a:pt x="105646" y="52573"/>
                  </a:cubicBezTo>
                  <a:lnTo>
                    <a:pt x="105646" y="63694"/>
                  </a:lnTo>
                  <a:cubicBezTo>
                    <a:pt x="114328" y="66825"/>
                    <a:pt x="120587" y="75067"/>
                    <a:pt x="120587" y="84815"/>
                  </a:cubicBezTo>
                  <a:cubicBezTo>
                    <a:pt x="120587" y="88967"/>
                    <a:pt x="117227" y="92325"/>
                    <a:pt x="113077" y="92325"/>
                  </a:cubicBezTo>
                  <a:cubicBezTo>
                    <a:pt x="108924" y="92325"/>
                    <a:pt x="105566" y="88967"/>
                    <a:pt x="105566" y="84815"/>
                  </a:cubicBezTo>
                  <a:cubicBezTo>
                    <a:pt x="105566" y="80670"/>
                    <a:pt x="102198" y="77305"/>
                    <a:pt x="98056" y="77305"/>
                  </a:cubicBezTo>
                  <a:cubicBezTo>
                    <a:pt x="93911" y="77305"/>
                    <a:pt x="90545" y="80670"/>
                    <a:pt x="90545" y="84815"/>
                  </a:cubicBezTo>
                  <a:cubicBezTo>
                    <a:pt x="90545" y="88959"/>
                    <a:pt x="93911" y="92325"/>
                    <a:pt x="98056" y="92325"/>
                  </a:cubicBezTo>
                  <a:cubicBezTo>
                    <a:pt x="110479" y="92325"/>
                    <a:pt x="120587" y="102433"/>
                    <a:pt x="120587" y="114857"/>
                  </a:cubicBezTo>
                  <a:cubicBezTo>
                    <a:pt x="120587" y="124604"/>
                    <a:pt x="114328" y="132846"/>
                    <a:pt x="105646" y="135979"/>
                  </a:cubicBezTo>
                  <a:lnTo>
                    <a:pt x="105646" y="142698"/>
                  </a:lnTo>
                  <a:cubicBezTo>
                    <a:pt x="105646" y="146848"/>
                    <a:pt x="102286" y="150208"/>
                    <a:pt x="98136" y="150208"/>
                  </a:cubicBezTo>
                  <a:cubicBezTo>
                    <a:pt x="93986" y="150208"/>
                    <a:pt x="90626" y="146848"/>
                    <a:pt x="90626" y="142698"/>
                  </a:cubicBezTo>
                  <a:lnTo>
                    <a:pt x="90626" y="136028"/>
                  </a:lnTo>
                  <a:cubicBezTo>
                    <a:pt x="81861" y="132942"/>
                    <a:pt x="75525" y="124665"/>
                    <a:pt x="75525" y="114857"/>
                  </a:cubicBezTo>
                  <a:cubicBezTo>
                    <a:pt x="75525" y="110706"/>
                    <a:pt x="78883" y="107346"/>
                    <a:pt x="83035" y="107346"/>
                  </a:cubicBezTo>
                  <a:cubicBezTo>
                    <a:pt x="87185" y="107346"/>
                    <a:pt x="90545" y="110706"/>
                    <a:pt x="90545" y="114857"/>
                  </a:cubicBezTo>
                  <a:cubicBezTo>
                    <a:pt x="90545" y="119001"/>
                    <a:pt x="93911" y="122367"/>
                    <a:pt x="98056" y="122367"/>
                  </a:cubicBezTo>
                  <a:cubicBezTo>
                    <a:pt x="102198" y="122367"/>
                    <a:pt x="105566" y="119001"/>
                    <a:pt x="105566" y="114857"/>
                  </a:cubicBezTo>
                  <a:cubicBezTo>
                    <a:pt x="105566" y="110712"/>
                    <a:pt x="102198" y="107346"/>
                    <a:pt x="98056" y="107346"/>
                  </a:cubicBezTo>
                  <a:close/>
                </a:path>
              </a:pathLst>
            </a:custGeom>
            <a:solidFill>
              <a:schemeClr val="accent2"/>
            </a:solidFill>
            <a:ln w="4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800"/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5C3EAF72-5B15-1548-92C8-A56F3A8EE3CD}"/>
                </a:ext>
              </a:extLst>
            </p:cNvPr>
            <p:cNvSpPr/>
            <p:nvPr/>
          </p:nvSpPr>
          <p:spPr>
            <a:xfrm>
              <a:off x="11595367" y="4983160"/>
              <a:ext cx="90625" cy="22531"/>
            </a:xfrm>
            <a:custGeom>
              <a:avLst/>
              <a:gdLst>
                <a:gd name="connsiteX0" fmla="*/ 79360 w 90625"/>
                <a:gd name="connsiteY0" fmla="*/ 0 h 22531"/>
                <a:gd name="connsiteX1" fmla="*/ 11266 w 90625"/>
                <a:gd name="connsiteY1" fmla="*/ 0 h 22531"/>
                <a:gd name="connsiteX2" fmla="*/ 0 w 90625"/>
                <a:gd name="connsiteY2" fmla="*/ 11266 h 22531"/>
                <a:gd name="connsiteX3" fmla="*/ 11266 w 90625"/>
                <a:gd name="connsiteY3" fmla="*/ 22531 h 22531"/>
                <a:gd name="connsiteX4" fmla="*/ 79360 w 90625"/>
                <a:gd name="connsiteY4" fmla="*/ 22531 h 22531"/>
                <a:gd name="connsiteX5" fmla="*/ 90626 w 90625"/>
                <a:gd name="connsiteY5" fmla="*/ 11266 h 22531"/>
                <a:gd name="connsiteX6" fmla="*/ 79360 w 90625"/>
                <a:gd name="connsiteY6" fmla="*/ 0 h 22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625" h="22531">
                  <a:moveTo>
                    <a:pt x="79360" y="0"/>
                  </a:moveTo>
                  <a:lnTo>
                    <a:pt x="11266" y="0"/>
                  </a:lnTo>
                  <a:cubicBezTo>
                    <a:pt x="5044" y="0"/>
                    <a:pt x="0" y="5044"/>
                    <a:pt x="0" y="11266"/>
                  </a:cubicBezTo>
                  <a:cubicBezTo>
                    <a:pt x="0" y="17487"/>
                    <a:pt x="5044" y="22531"/>
                    <a:pt x="11266" y="22531"/>
                  </a:cubicBezTo>
                  <a:lnTo>
                    <a:pt x="79360" y="22531"/>
                  </a:lnTo>
                  <a:cubicBezTo>
                    <a:pt x="85582" y="22531"/>
                    <a:pt x="90626" y="17487"/>
                    <a:pt x="90626" y="11266"/>
                  </a:cubicBezTo>
                  <a:cubicBezTo>
                    <a:pt x="90626" y="5044"/>
                    <a:pt x="85582" y="0"/>
                    <a:pt x="79360" y="0"/>
                  </a:cubicBezTo>
                  <a:close/>
                </a:path>
              </a:pathLst>
            </a:custGeom>
            <a:solidFill>
              <a:schemeClr val="accent2"/>
            </a:solidFill>
            <a:ln w="4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800"/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EBE0A90C-7A5A-F543-9AE4-642196E840F0}"/>
                </a:ext>
              </a:extLst>
            </p:cNvPr>
            <p:cNvSpPr/>
            <p:nvPr/>
          </p:nvSpPr>
          <p:spPr>
            <a:xfrm>
              <a:off x="11595367" y="4945608"/>
              <a:ext cx="90625" cy="22531"/>
            </a:xfrm>
            <a:custGeom>
              <a:avLst/>
              <a:gdLst>
                <a:gd name="connsiteX0" fmla="*/ 79360 w 90625"/>
                <a:gd name="connsiteY0" fmla="*/ 0 h 22531"/>
                <a:gd name="connsiteX1" fmla="*/ 11266 w 90625"/>
                <a:gd name="connsiteY1" fmla="*/ 0 h 22531"/>
                <a:gd name="connsiteX2" fmla="*/ 0 w 90625"/>
                <a:gd name="connsiteY2" fmla="*/ 11266 h 22531"/>
                <a:gd name="connsiteX3" fmla="*/ 11266 w 90625"/>
                <a:gd name="connsiteY3" fmla="*/ 22531 h 22531"/>
                <a:gd name="connsiteX4" fmla="*/ 79360 w 90625"/>
                <a:gd name="connsiteY4" fmla="*/ 22531 h 22531"/>
                <a:gd name="connsiteX5" fmla="*/ 90626 w 90625"/>
                <a:gd name="connsiteY5" fmla="*/ 11266 h 22531"/>
                <a:gd name="connsiteX6" fmla="*/ 79360 w 90625"/>
                <a:gd name="connsiteY6" fmla="*/ 0 h 22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625" h="22531">
                  <a:moveTo>
                    <a:pt x="79360" y="0"/>
                  </a:moveTo>
                  <a:lnTo>
                    <a:pt x="11266" y="0"/>
                  </a:lnTo>
                  <a:cubicBezTo>
                    <a:pt x="5044" y="0"/>
                    <a:pt x="0" y="5044"/>
                    <a:pt x="0" y="11266"/>
                  </a:cubicBezTo>
                  <a:cubicBezTo>
                    <a:pt x="0" y="17487"/>
                    <a:pt x="5044" y="22531"/>
                    <a:pt x="11266" y="22531"/>
                  </a:cubicBezTo>
                  <a:lnTo>
                    <a:pt x="79360" y="22531"/>
                  </a:lnTo>
                  <a:cubicBezTo>
                    <a:pt x="85582" y="22531"/>
                    <a:pt x="90626" y="17487"/>
                    <a:pt x="90626" y="11266"/>
                  </a:cubicBezTo>
                  <a:cubicBezTo>
                    <a:pt x="90626" y="5044"/>
                    <a:pt x="85582" y="0"/>
                    <a:pt x="79360" y="0"/>
                  </a:cubicBezTo>
                  <a:close/>
                </a:path>
              </a:pathLst>
            </a:custGeom>
            <a:solidFill>
              <a:schemeClr val="accent2"/>
            </a:solidFill>
            <a:ln w="4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800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566CE5BC-B701-4E43-BF7B-C874FB2ABD32}"/>
                </a:ext>
              </a:extLst>
            </p:cNvPr>
            <p:cNvSpPr/>
            <p:nvPr/>
          </p:nvSpPr>
          <p:spPr>
            <a:xfrm>
              <a:off x="11595367" y="4908056"/>
              <a:ext cx="90625" cy="22531"/>
            </a:xfrm>
            <a:custGeom>
              <a:avLst/>
              <a:gdLst>
                <a:gd name="connsiteX0" fmla="*/ 79360 w 90625"/>
                <a:gd name="connsiteY0" fmla="*/ 0 h 22531"/>
                <a:gd name="connsiteX1" fmla="*/ 11266 w 90625"/>
                <a:gd name="connsiteY1" fmla="*/ 0 h 22531"/>
                <a:gd name="connsiteX2" fmla="*/ 0 w 90625"/>
                <a:gd name="connsiteY2" fmla="*/ 11266 h 22531"/>
                <a:gd name="connsiteX3" fmla="*/ 11266 w 90625"/>
                <a:gd name="connsiteY3" fmla="*/ 22531 h 22531"/>
                <a:gd name="connsiteX4" fmla="*/ 79360 w 90625"/>
                <a:gd name="connsiteY4" fmla="*/ 22531 h 22531"/>
                <a:gd name="connsiteX5" fmla="*/ 90626 w 90625"/>
                <a:gd name="connsiteY5" fmla="*/ 11266 h 22531"/>
                <a:gd name="connsiteX6" fmla="*/ 79360 w 90625"/>
                <a:gd name="connsiteY6" fmla="*/ 0 h 22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625" h="22531">
                  <a:moveTo>
                    <a:pt x="79360" y="0"/>
                  </a:moveTo>
                  <a:lnTo>
                    <a:pt x="11266" y="0"/>
                  </a:lnTo>
                  <a:cubicBezTo>
                    <a:pt x="5044" y="0"/>
                    <a:pt x="0" y="5044"/>
                    <a:pt x="0" y="11266"/>
                  </a:cubicBezTo>
                  <a:cubicBezTo>
                    <a:pt x="0" y="17487"/>
                    <a:pt x="5044" y="22531"/>
                    <a:pt x="11266" y="22531"/>
                  </a:cubicBezTo>
                  <a:lnTo>
                    <a:pt x="79360" y="22531"/>
                  </a:lnTo>
                  <a:cubicBezTo>
                    <a:pt x="85582" y="22531"/>
                    <a:pt x="90626" y="17487"/>
                    <a:pt x="90626" y="11266"/>
                  </a:cubicBezTo>
                  <a:cubicBezTo>
                    <a:pt x="90626" y="5044"/>
                    <a:pt x="85582" y="0"/>
                    <a:pt x="79360" y="0"/>
                  </a:cubicBezTo>
                  <a:close/>
                </a:path>
              </a:pathLst>
            </a:custGeom>
            <a:solidFill>
              <a:schemeClr val="accent2"/>
            </a:solidFill>
            <a:ln w="4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800"/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DA4848F7-8464-E841-A4EA-B717EFF1C3A0}"/>
                </a:ext>
              </a:extLst>
            </p:cNvPr>
            <p:cNvSpPr/>
            <p:nvPr/>
          </p:nvSpPr>
          <p:spPr>
            <a:xfrm>
              <a:off x="11595367" y="4870504"/>
              <a:ext cx="90625" cy="22531"/>
            </a:xfrm>
            <a:custGeom>
              <a:avLst/>
              <a:gdLst>
                <a:gd name="connsiteX0" fmla="*/ 79360 w 90625"/>
                <a:gd name="connsiteY0" fmla="*/ 0 h 22531"/>
                <a:gd name="connsiteX1" fmla="*/ 11266 w 90625"/>
                <a:gd name="connsiteY1" fmla="*/ 0 h 22531"/>
                <a:gd name="connsiteX2" fmla="*/ 0 w 90625"/>
                <a:gd name="connsiteY2" fmla="*/ 11266 h 22531"/>
                <a:gd name="connsiteX3" fmla="*/ 11266 w 90625"/>
                <a:gd name="connsiteY3" fmla="*/ 22531 h 22531"/>
                <a:gd name="connsiteX4" fmla="*/ 79360 w 90625"/>
                <a:gd name="connsiteY4" fmla="*/ 22531 h 22531"/>
                <a:gd name="connsiteX5" fmla="*/ 90626 w 90625"/>
                <a:gd name="connsiteY5" fmla="*/ 11266 h 22531"/>
                <a:gd name="connsiteX6" fmla="*/ 79360 w 90625"/>
                <a:gd name="connsiteY6" fmla="*/ 0 h 22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625" h="22531">
                  <a:moveTo>
                    <a:pt x="79360" y="0"/>
                  </a:moveTo>
                  <a:lnTo>
                    <a:pt x="11266" y="0"/>
                  </a:lnTo>
                  <a:cubicBezTo>
                    <a:pt x="5044" y="0"/>
                    <a:pt x="0" y="5044"/>
                    <a:pt x="0" y="11266"/>
                  </a:cubicBezTo>
                  <a:cubicBezTo>
                    <a:pt x="0" y="17487"/>
                    <a:pt x="5044" y="22531"/>
                    <a:pt x="11266" y="22531"/>
                  </a:cubicBezTo>
                  <a:lnTo>
                    <a:pt x="79360" y="22531"/>
                  </a:lnTo>
                  <a:cubicBezTo>
                    <a:pt x="85582" y="22531"/>
                    <a:pt x="90626" y="17487"/>
                    <a:pt x="90626" y="11266"/>
                  </a:cubicBezTo>
                  <a:cubicBezTo>
                    <a:pt x="90626" y="5044"/>
                    <a:pt x="85582" y="0"/>
                    <a:pt x="79360" y="0"/>
                  </a:cubicBezTo>
                  <a:close/>
                </a:path>
              </a:pathLst>
            </a:custGeom>
            <a:solidFill>
              <a:schemeClr val="accent2"/>
            </a:solidFill>
            <a:ln w="4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800"/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D837D5ED-89D8-A044-9E95-9295FC2A53CB}"/>
                </a:ext>
              </a:extLst>
            </p:cNvPr>
            <p:cNvSpPr/>
            <p:nvPr/>
          </p:nvSpPr>
          <p:spPr>
            <a:xfrm>
              <a:off x="11475200" y="4749337"/>
              <a:ext cx="105145" cy="61084"/>
            </a:xfrm>
            <a:custGeom>
              <a:avLst/>
              <a:gdLst>
                <a:gd name="connsiteX0" fmla="*/ 73721 w 105145"/>
                <a:gd name="connsiteY0" fmla="*/ 15021 h 61084"/>
                <a:gd name="connsiteX1" fmla="*/ 52573 w 105145"/>
                <a:gd name="connsiteY1" fmla="*/ 0 h 61084"/>
                <a:gd name="connsiteX2" fmla="*/ 31324 w 105145"/>
                <a:gd name="connsiteY2" fmla="*/ 15021 h 61084"/>
                <a:gd name="connsiteX3" fmla="*/ 7511 w 105145"/>
                <a:gd name="connsiteY3" fmla="*/ 15021 h 61084"/>
                <a:gd name="connsiteX4" fmla="*/ 1416 w 105145"/>
                <a:gd name="connsiteY4" fmla="*/ 18138 h 61084"/>
                <a:gd name="connsiteX5" fmla="*/ 389 w 105145"/>
                <a:gd name="connsiteY5" fmla="*/ 24908 h 61084"/>
                <a:gd name="connsiteX6" fmla="*/ 12114 w 105145"/>
                <a:gd name="connsiteY6" fmla="*/ 61085 h 61084"/>
                <a:gd name="connsiteX7" fmla="*/ 93033 w 105145"/>
                <a:gd name="connsiteY7" fmla="*/ 61085 h 61084"/>
                <a:gd name="connsiteX8" fmla="*/ 104757 w 105145"/>
                <a:gd name="connsiteY8" fmla="*/ 24908 h 61084"/>
                <a:gd name="connsiteX9" fmla="*/ 103730 w 105145"/>
                <a:gd name="connsiteY9" fmla="*/ 18138 h 61084"/>
                <a:gd name="connsiteX10" fmla="*/ 97635 w 105145"/>
                <a:gd name="connsiteY10" fmla="*/ 15021 h 61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5145" h="61084">
                  <a:moveTo>
                    <a:pt x="73721" y="15021"/>
                  </a:moveTo>
                  <a:cubicBezTo>
                    <a:pt x="70609" y="6298"/>
                    <a:pt x="62352" y="0"/>
                    <a:pt x="52573" y="0"/>
                  </a:cubicBezTo>
                  <a:cubicBezTo>
                    <a:pt x="42782" y="0"/>
                    <a:pt x="34429" y="6278"/>
                    <a:pt x="31324" y="15021"/>
                  </a:cubicBezTo>
                  <a:lnTo>
                    <a:pt x="7511" y="15021"/>
                  </a:lnTo>
                  <a:cubicBezTo>
                    <a:pt x="5097" y="15021"/>
                    <a:pt x="2830" y="16179"/>
                    <a:pt x="1416" y="18138"/>
                  </a:cubicBezTo>
                  <a:cubicBezTo>
                    <a:pt x="8" y="20096"/>
                    <a:pt x="-381" y="22619"/>
                    <a:pt x="389" y="24908"/>
                  </a:cubicBezTo>
                  <a:lnTo>
                    <a:pt x="12114" y="61085"/>
                  </a:lnTo>
                  <a:lnTo>
                    <a:pt x="93033" y="61085"/>
                  </a:lnTo>
                  <a:lnTo>
                    <a:pt x="104757" y="24908"/>
                  </a:lnTo>
                  <a:cubicBezTo>
                    <a:pt x="105527" y="22619"/>
                    <a:pt x="105138" y="20096"/>
                    <a:pt x="103730" y="18138"/>
                  </a:cubicBezTo>
                  <a:cubicBezTo>
                    <a:pt x="102316" y="16179"/>
                    <a:pt x="100049" y="15021"/>
                    <a:pt x="97635" y="15021"/>
                  </a:cubicBezTo>
                  <a:close/>
                </a:path>
              </a:pathLst>
            </a:custGeom>
            <a:solidFill>
              <a:schemeClr val="accent2"/>
            </a:solidFill>
            <a:ln w="4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800"/>
            </a:p>
          </p:txBody>
        </p:sp>
      </p:grpSp>
      <p:grpSp>
        <p:nvGrpSpPr>
          <p:cNvPr id="84" name="Graphic 82">
            <a:extLst>
              <a:ext uri="{FF2B5EF4-FFF2-40B4-BE49-F238E27FC236}">
                <a16:creationId xmlns:a16="http://schemas.microsoft.com/office/drawing/2014/main" id="{61653F83-F980-9A48-9A6C-69355CC02B87}"/>
              </a:ext>
            </a:extLst>
          </p:cNvPr>
          <p:cNvGrpSpPr/>
          <p:nvPr/>
        </p:nvGrpSpPr>
        <p:grpSpPr>
          <a:xfrm>
            <a:off x="11197772" y="9488138"/>
            <a:ext cx="535872" cy="535872"/>
            <a:chOff x="5668745" y="4744069"/>
            <a:chExt cx="267936" cy="267936"/>
          </a:xfrm>
        </p:grpSpPr>
        <p:sp>
          <p:nvSpPr>
            <p:cNvPr id="85" name="Freeform 84">
              <a:extLst>
                <a:ext uri="{FF2B5EF4-FFF2-40B4-BE49-F238E27FC236}">
                  <a16:creationId xmlns:a16="http://schemas.microsoft.com/office/drawing/2014/main" id="{B98CD88E-811F-C943-9461-F2269487F729}"/>
                </a:ext>
              </a:extLst>
            </p:cNvPr>
            <p:cNvSpPr/>
            <p:nvPr/>
          </p:nvSpPr>
          <p:spPr>
            <a:xfrm>
              <a:off x="5668744" y="4773263"/>
              <a:ext cx="267926" cy="209537"/>
            </a:xfrm>
            <a:custGeom>
              <a:avLst/>
              <a:gdLst>
                <a:gd name="connsiteX0" fmla="*/ 72266 w 267926"/>
                <a:gd name="connsiteY0" fmla="*/ 203513 h 209537"/>
                <a:gd name="connsiteX1" fmla="*/ 101370 w 267926"/>
                <a:gd name="connsiteY1" fmla="*/ 203513 h 209537"/>
                <a:gd name="connsiteX2" fmla="*/ 201007 w 267926"/>
                <a:gd name="connsiteY2" fmla="*/ 103876 h 209537"/>
                <a:gd name="connsiteX3" fmla="*/ 207499 w 267926"/>
                <a:gd name="connsiteY3" fmla="*/ 93973 h 209537"/>
                <a:gd name="connsiteX4" fmla="*/ 235833 w 267926"/>
                <a:gd name="connsiteY4" fmla="*/ 98209 h 209537"/>
                <a:gd name="connsiteX5" fmla="*/ 266423 w 267926"/>
                <a:gd name="connsiteY5" fmla="*/ 83245 h 209537"/>
                <a:gd name="connsiteX6" fmla="*/ 255475 w 267926"/>
                <a:gd name="connsiteY6" fmla="*/ 51004 h 209537"/>
                <a:gd name="connsiteX7" fmla="*/ 254979 w 267926"/>
                <a:gd name="connsiteY7" fmla="*/ 50509 h 209537"/>
                <a:gd name="connsiteX8" fmla="*/ 217072 w 267926"/>
                <a:gd name="connsiteY8" fmla="*/ 26411 h 209537"/>
                <a:gd name="connsiteX9" fmla="*/ 208710 w 267926"/>
                <a:gd name="connsiteY9" fmla="*/ 23220 h 209537"/>
                <a:gd name="connsiteX10" fmla="*/ 208710 w 267926"/>
                <a:gd name="connsiteY10" fmla="*/ 23055 h 209537"/>
                <a:gd name="connsiteX11" fmla="*/ 186482 w 267926"/>
                <a:gd name="connsiteY11" fmla="*/ 828 h 209537"/>
                <a:gd name="connsiteX12" fmla="*/ 126788 w 267926"/>
                <a:gd name="connsiteY12" fmla="*/ 3 h 209537"/>
                <a:gd name="connsiteX13" fmla="*/ 105716 w 267926"/>
                <a:gd name="connsiteY13" fmla="*/ 8586 h 209537"/>
                <a:gd name="connsiteX14" fmla="*/ 6024 w 267926"/>
                <a:gd name="connsiteY14" fmla="*/ 108223 h 209537"/>
                <a:gd name="connsiteX15" fmla="*/ 6024 w 267926"/>
                <a:gd name="connsiteY15" fmla="*/ 137327 h 209537"/>
                <a:gd name="connsiteX16" fmla="*/ 72266 w 267926"/>
                <a:gd name="connsiteY16" fmla="*/ 203513 h 209537"/>
                <a:gd name="connsiteX17" fmla="*/ 149070 w 267926"/>
                <a:gd name="connsiteY17" fmla="*/ 35654 h 209537"/>
                <a:gd name="connsiteX18" fmla="*/ 173168 w 267926"/>
                <a:gd name="connsiteY18" fmla="*/ 35654 h 209537"/>
                <a:gd name="connsiteX19" fmla="*/ 177955 w 267926"/>
                <a:gd name="connsiteY19" fmla="*/ 50179 h 209537"/>
                <a:gd name="connsiteX20" fmla="*/ 200677 w 267926"/>
                <a:gd name="connsiteY20" fmla="*/ 62558 h 209537"/>
                <a:gd name="connsiteX21" fmla="*/ 209260 w 267926"/>
                <a:gd name="connsiteY21" fmla="*/ 65804 h 209537"/>
                <a:gd name="connsiteX22" fmla="*/ 208930 w 267926"/>
                <a:gd name="connsiteY22" fmla="*/ 41816 h 209537"/>
                <a:gd name="connsiteX23" fmla="*/ 210360 w 267926"/>
                <a:gd name="connsiteY23" fmla="*/ 42421 h 209537"/>
                <a:gd name="connsiteX24" fmla="*/ 242655 w 267926"/>
                <a:gd name="connsiteY24" fmla="*/ 62778 h 209537"/>
                <a:gd name="connsiteX25" fmla="*/ 242985 w 267926"/>
                <a:gd name="connsiteY25" fmla="*/ 63108 h 209537"/>
                <a:gd name="connsiteX26" fmla="*/ 250303 w 267926"/>
                <a:gd name="connsiteY26" fmla="*/ 76532 h 209537"/>
                <a:gd name="connsiteX27" fmla="*/ 197871 w 267926"/>
                <a:gd name="connsiteY27" fmla="*/ 72241 h 209537"/>
                <a:gd name="connsiteX28" fmla="*/ 173828 w 267926"/>
                <a:gd name="connsiteY28" fmla="*/ 58872 h 209537"/>
                <a:gd name="connsiteX29" fmla="*/ 173113 w 267926"/>
                <a:gd name="connsiteY29" fmla="*/ 59697 h 209537"/>
                <a:gd name="connsiteX30" fmla="*/ 149015 w 267926"/>
                <a:gd name="connsiteY30" fmla="*/ 59697 h 209537"/>
                <a:gd name="connsiteX31" fmla="*/ 149070 w 267926"/>
                <a:gd name="connsiteY31" fmla="*/ 35654 h 209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67926" h="209537">
                  <a:moveTo>
                    <a:pt x="72266" y="203513"/>
                  </a:moveTo>
                  <a:cubicBezTo>
                    <a:pt x="80298" y="211546"/>
                    <a:pt x="93337" y="211546"/>
                    <a:pt x="101370" y="203513"/>
                  </a:cubicBezTo>
                  <a:lnTo>
                    <a:pt x="201007" y="103876"/>
                  </a:lnTo>
                  <a:cubicBezTo>
                    <a:pt x="203868" y="101015"/>
                    <a:pt x="206069" y="97604"/>
                    <a:pt x="207499" y="93973"/>
                  </a:cubicBezTo>
                  <a:cubicBezTo>
                    <a:pt x="217512" y="96779"/>
                    <a:pt x="227250" y="98264"/>
                    <a:pt x="235833" y="98209"/>
                  </a:cubicBezTo>
                  <a:cubicBezTo>
                    <a:pt x="257070" y="98099"/>
                    <a:pt x="264112" y="88801"/>
                    <a:pt x="266423" y="83245"/>
                  </a:cubicBezTo>
                  <a:cubicBezTo>
                    <a:pt x="268734" y="77743"/>
                    <a:pt x="270384" y="66189"/>
                    <a:pt x="255475" y="51004"/>
                  </a:cubicBezTo>
                  <a:cubicBezTo>
                    <a:pt x="255309" y="50839"/>
                    <a:pt x="255144" y="50674"/>
                    <a:pt x="254979" y="50509"/>
                  </a:cubicBezTo>
                  <a:cubicBezTo>
                    <a:pt x="245736" y="41266"/>
                    <a:pt x="232312" y="32738"/>
                    <a:pt x="217072" y="26411"/>
                  </a:cubicBezTo>
                  <a:cubicBezTo>
                    <a:pt x="214266" y="25256"/>
                    <a:pt x="211460" y="24211"/>
                    <a:pt x="208710" y="23220"/>
                  </a:cubicBezTo>
                  <a:lnTo>
                    <a:pt x="208710" y="23055"/>
                  </a:lnTo>
                  <a:cubicBezTo>
                    <a:pt x="208544" y="10841"/>
                    <a:pt x="198696" y="993"/>
                    <a:pt x="186482" y="828"/>
                  </a:cubicBezTo>
                  <a:lnTo>
                    <a:pt x="126788" y="3"/>
                  </a:lnTo>
                  <a:cubicBezTo>
                    <a:pt x="118866" y="-107"/>
                    <a:pt x="111273" y="2974"/>
                    <a:pt x="105716" y="8586"/>
                  </a:cubicBezTo>
                  <a:lnTo>
                    <a:pt x="6024" y="108223"/>
                  </a:lnTo>
                  <a:cubicBezTo>
                    <a:pt x="-2008" y="116255"/>
                    <a:pt x="-2008" y="129294"/>
                    <a:pt x="6024" y="137327"/>
                  </a:cubicBezTo>
                  <a:lnTo>
                    <a:pt x="72266" y="203513"/>
                  </a:lnTo>
                  <a:close/>
                  <a:moveTo>
                    <a:pt x="149070" y="35654"/>
                  </a:moveTo>
                  <a:cubicBezTo>
                    <a:pt x="155727" y="28997"/>
                    <a:pt x="166511" y="28997"/>
                    <a:pt x="173168" y="35654"/>
                  </a:cubicBezTo>
                  <a:cubicBezTo>
                    <a:pt x="177129" y="39616"/>
                    <a:pt x="178725" y="45062"/>
                    <a:pt x="177955" y="50179"/>
                  </a:cubicBezTo>
                  <a:cubicBezTo>
                    <a:pt x="184502" y="54800"/>
                    <a:pt x="192314" y="59092"/>
                    <a:pt x="200677" y="62558"/>
                  </a:cubicBezTo>
                  <a:cubicBezTo>
                    <a:pt x="203648" y="63768"/>
                    <a:pt x="206509" y="64869"/>
                    <a:pt x="209260" y="65804"/>
                  </a:cubicBezTo>
                  <a:lnTo>
                    <a:pt x="208930" y="41816"/>
                  </a:lnTo>
                  <a:cubicBezTo>
                    <a:pt x="209425" y="42036"/>
                    <a:pt x="209865" y="42201"/>
                    <a:pt x="210360" y="42421"/>
                  </a:cubicBezTo>
                  <a:cubicBezTo>
                    <a:pt x="223399" y="47868"/>
                    <a:pt x="235118" y="55241"/>
                    <a:pt x="242655" y="62778"/>
                  </a:cubicBezTo>
                  <a:cubicBezTo>
                    <a:pt x="242765" y="62888"/>
                    <a:pt x="242875" y="62998"/>
                    <a:pt x="242985" y="63108"/>
                  </a:cubicBezTo>
                  <a:cubicBezTo>
                    <a:pt x="250138" y="70425"/>
                    <a:pt x="250908" y="75102"/>
                    <a:pt x="250303" y="76532"/>
                  </a:cubicBezTo>
                  <a:cubicBezTo>
                    <a:pt x="248432" y="80989"/>
                    <a:pt x="228351" y="84950"/>
                    <a:pt x="197871" y="72241"/>
                  </a:cubicBezTo>
                  <a:cubicBezTo>
                    <a:pt x="188958" y="68500"/>
                    <a:pt x="180595" y="63878"/>
                    <a:pt x="173828" y="58872"/>
                  </a:cubicBezTo>
                  <a:cubicBezTo>
                    <a:pt x="173608" y="59147"/>
                    <a:pt x="173333" y="59422"/>
                    <a:pt x="173113" y="59697"/>
                  </a:cubicBezTo>
                  <a:cubicBezTo>
                    <a:pt x="166456" y="66354"/>
                    <a:pt x="155672" y="66354"/>
                    <a:pt x="149015" y="59697"/>
                  </a:cubicBezTo>
                  <a:cubicBezTo>
                    <a:pt x="142413" y="53095"/>
                    <a:pt x="142413" y="42311"/>
                    <a:pt x="149070" y="35654"/>
                  </a:cubicBezTo>
                  <a:close/>
                </a:path>
              </a:pathLst>
            </a:custGeom>
            <a:solidFill>
              <a:schemeClr val="accent1"/>
            </a:solidFill>
            <a:ln w="5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800"/>
            </a:p>
          </p:txBody>
        </p:sp>
      </p:grpSp>
      <p:sp>
        <p:nvSpPr>
          <p:cNvPr id="89" name="Text Placeholder 88">
            <a:extLst>
              <a:ext uri="{FF2B5EF4-FFF2-40B4-BE49-F238E27FC236}">
                <a16:creationId xmlns:a16="http://schemas.microsoft.com/office/drawing/2014/main" id="{83D95EEB-9F89-1544-8E5A-46858F35CC5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71524" y="118802"/>
            <a:ext cx="8873652" cy="667652"/>
          </a:xfrm>
          <a:prstGeom prst="rect">
            <a:avLst/>
          </a:prstGeom>
        </p:spPr>
        <p:txBody>
          <a:bodyPr lIns="0" anchor="ctr"/>
          <a:lstStyle>
            <a:lvl1pPr marL="0" indent="0" algn="l">
              <a:buNone/>
              <a:defRPr sz="2400"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914400" indent="0">
              <a:buNone/>
              <a:defRPr sz="2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828800" indent="0">
              <a:buNone/>
              <a:defRPr sz="2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2743200" indent="0">
              <a:buNone/>
              <a:defRPr sz="21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3657600" indent="0">
              <a:buNone/>
              <a:defRPr sz="21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Your Company Name and title here</a:t>
            </a:r>
          </a:p>
        </p:txBody>
      </p:sp>
      <p:sp>
        <p:nvSpPr>
          <p:cNvPr id="90" name="Date Placeholder 89">
            <a:extLst>
              <a:ext uri="{FF2B5EF4-FFF2-40B4-BE49-F238E27FC236}">
                <a16:creationId xmlns:a16="http://schemas.microsoft.com/office/drawing/2014/main" id="{002A7FB7-5F25-EC43-B572-232647F12BD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21309032" y="216470"/>
            <a:ext cx="2298404" cy="453428"/>
          </a:xfrm>
          <a:prstGeom prst="roundRect">
            <a:avLst>
              <a:gd name="adj" fmla="val 10631"/>
            </a:avLst>
          </a:prstGeom>
          <a:solidFill>
            <a:schemeClr val="bg2"/>
          </a:solidFill>
          <a:effectLst>
            <a:innerShdw blurRad="12700">
              <a:prstClr val="black">
                <a:alpha val="5000"/>
              </a:prstClr>
            </a:innerShdw>
          </a:effectLst>
        </p:spPr>
        <p:txBody>
          <a:bodyPr/>
          <a:lstStyle>
            <a:lvl1pPr algn="ctr"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9DDD54CC-FFB4-904C-BB39-09EE854082B3}" type="datetimeFigureOut">
              <a:rPr lang="en-US" smtClean="0"/>
              <a:pPr/>
              <a:t>9/26/2024</a:t>
            </a:fld>
            <a:endParaRPr lang="en-US"/>
          </a:p>
        </p:txBody>
      </p:sp>
      <p:sp>
        <p:nvSpPr>
          <p:cNvPr id="181" name="Text Placeholder 88">
            <a:extLst>
              <a:ext uri="{FF2B5EF4-FFF2-40B4-BE49-F238E27FC236}">
                <a16:creationId xmlns:a16="http://schemas.microsoft.com/office/drawing/2014/main" id="{8EB8A84D-9EC1-254B-88CC-7C3B4799BBB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8032864" y="245351"/>
            <a:ext cx="3113264" cy="414558"/>
          </a:xfrm>
          <a:prstGeom prst="rect">
            <a:avLst/>
          </a:prstGeom>
          <a:solidFill>
            <a:schemeClr val="bg2"/>
          </a:solidFill>
          <a:effectLst>
            <a:innerShdw blurRad="12700">
              <a:prstClr val="black">
                <a:alpha val="5000"/>
              </a:prstClr>
            </a:innerShdw>
          </a:effectLst>
        </p:spPr>
        <p:txBody>
          <a:bodyPr vert="horz" lIns="91440" tIns="45720" rIns="91440" bIns="45720" rtlCol="0" anchor="ctr"/>
          <a:lstStyle>
            <a:lvl1pPr marL="0" indent="0" algn="l">
              <a:buNone/>
              <a:defRPr lang="en-US" sz="1600" b="0" i="0" dirty="0" smtClean="0">
                <a:solidFill>
                  <a:schemeClr val="tx2">
                    <a:alpha val="72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0" lvl="0" algn="ctr"/>
            <a:r>
              <a:rPr lang="en-US" dirty="0"/>
              <a:t>Designed by  </a:t>
            </a:r>
          </a:p>
        </p:txBody>
      </p:sp>
      <p:sp>
        <p:nvSpPr>
          <p:cNvPr id="182" name="Text Placeholder 88">
            <a:extLst>
              <a:ext uri="{FF2B5EF4-FFF2-40B4-BE49-F238E27FC236}">
                <a16:creationId xmlns:a16="http://schemas.microsoft.com/office/drawing/2014/main" id="{AA55078F-9DE3-5741-8189-2F5FAE9559F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4750168" y="245351"/>
            <a:ext cx="3113264" cy="414558"/>
          </a:xfrm>
          <a:prstGeom prst="rect">
            <a:avLst/>
          </a:prstGeom>
          <a:solidFill>
            <a:schemeClr val="bg2"/>
          </a:solidFill>
          <a:effectLst>
            <a:innerShdw blurRad="12700">
              <a:prstClr val="black">
                <a:alpha val="5000"/>
              </a:prstClr>
            </a:innerShdw>
          </a:effectLst>
        </p:spPr>
        <p:txBody>
          <a:bodyPr vert="horz" lIns="91440" tIns="45720" rIns="91440" bIns="45720" rtlCol="0" anchor="ctr"/>
          <a:lstStyle>
            <a:lvl1pPr marL="0" indent="0" algn="l">
              <a:buNone/>
              <a:defRPr lang="en-US" sz="1600" b="0" i="0" dirty="0" smtClean="0">
                <a:solidFill>
                  <a:schemeClr val="tx2">
                    <a:alpha val="72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0" lvl="0" algn="ctr"/>
            <a:r>
              <a:rPr lang="en-US" dirty="0"/>
              <a:t>Designed for  </a:t>
            </a:r>
          </a:p>
        </p:txBody>
      </p:sp>
      <p:sp>
        <p:nvSpPr>
          <p:cNvPr id="2" name="Rounded Rectangle 147">
            <a:extLst>
              <a:ext uri="{FF2B5EF4-FFF2-40B4-BE49-F238E27FC236}">
                <a16:creationId xmlns:a16="http://schemas.microsoft.com/office/drawing/2014/main" id="{F377C817-82F1-3F05-5FCB-FC51C7943A91}"/>
              </a:ext>
            </a:extLst>
          </p:cNvPr>
          <p:cNvSpPr/>
          <p:nvPr userDrawn="1"/>
        </p:nvSpPr>
        <p:spPr>
          <a:xfrm>
            <a:off x="14606794" y="873064"/>
            <a:ext cx="4388896" cy="4093292"/>
          </a:xfrm>
          <a:prstGeom prst="roundRect">
            <a:avLst>
              <a:gd name="adj" fmla="val 2952"/>
            </a:avLst>
          </a:prstGeom>
          <a:solidFill>
            <a:schemeClr val="bg2"/>
          </a:solidFill>
          <a:effectLst>
            <a:outerShdw blurRad="25400" dist="12700" dir="5400000" algn="t" rotWithShape="0">
              <a:prstClr val="black">
                <a:alpha val="19000"/>
              </a:prstClr>
            </a:outerShdw>
          </a:effectLst>
        </p:spPr>
        <p:txBody>
          <a:bodyPr tIns="1080000"/>
          <a:lstStyle/>
          <a:p>
            <a:pPr marL="410400" lvl="0" indent="-338400">
              <a:lnSpc>
                <a:spcPct val="140000"/>
              </a:lnSpc>
              <a:spcBef>
                <a:spcPts val="800"/>
              </a:spcBef>
              <a:buClr>
                <a:schemeClr val="accent1"/>
              </a:buClr>
              <a:buFont typeface="Apple Symbols" panose="02000000000000000000" pitchFamily="2" charset="-79"/>
              <a:buChar char="⦿"/>
            </a:pPr>
            <a:endParaRPr lang="en-US" sz="2100" b="0" i="0" baseline="30000">
              <a:solidFill>
                <a:schemeClr val="tx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Rounded Rectangle 148">
            <a:extLst>
              <a:ext uri="{FF2B5EF4-FFF2-40B4-BE49-F238E27FC236}">
                <a16:creationId xmlns:a16="http://schemas.microsoft.com/office/drawing/2014/main" id="{9DD8B065-69D8-4BBB-6168-E6965314A00D}"/>
              </a:ext>
            </a:extLst>
          </p:cNvPr>
          <p:cNvSpPr/>
          <p:nvPr userDrawn="1"/>
        </p:nvSpPr>
        <p:spPr>
          <a:xfrm>
            <a:off x="14606794" y="5130224"/>
            <a:ext cx="4388896" cy="4093292"/>
          </a:xfrm>
          <a:prstGeom prst="roundRect">
            <a:avLst>
              <a:gd name="adj" fmla="val 2952"/>
            </a:avLst>
          </a:prstGeom>
          <a:solidFill>
            <a:schemeClr val="bg2"/>
          </a:solidFill>
          <a:effectLst>
            <a:outerShdw blurRad="25400" dist="12700" dir="5400000" algn="t" rotWithShape="0">
              <a:prstClr val="black">
                <a:alpha val="19000"/>
              </a:prstClr>
            </a:outerShdw>
          </a:effectLst>
        </p:spPr>
        <p:txBody>
          <a:bodyPr tIns="1080000"/>
          <a:lstStyle/>
          <a:p>
            <a:pPr marL="410400" lvl="0" indent="-338400">
              <a:lnSpc>
                <a:spcPct val="140000"/>
              </a:lnSpc>
              <a:spcBef>
                <a:spcPts val="800"/>
              </a:spcBef>
              <a:buClr>
                <a:schemeClr val="accent1"/>
              </a:buClr>
              <a:buFont typeface="Apple Symbols" panose="02000000000000000000" pitchFamily="2" charset="-79"/>
              <a:buChar char="⦿"/>
            </a:pPr>
            <a:endParaRPr lang="en-US" sz="2100" b="0" i="0" baseline="30000">
              <a:solidFill>
                <a:schemeClr val="tx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Rounded Rectangle 145">
            <a:extLst>
              <a:ext uri="{FF2B5EF4-FFF2-40B4-BE49-F238E27FC236}">
                <a16:creationId xmlns:a16="http://schemas.microsoft.com/office/drawing/2014/main" id="{686D26CF-4513-D621-3B8D-BAC978B2950F}"/>
              </a:ext>
            </a:extLst>
          </p:cNvPr>
          <p:cNvSpPr/>
          <p:nvPr userDrawn="1"/>
        </p:nvSpPr>
        <p:spPr>
          <a:xfrm>
            <a:off x="5393272" y="873064"/>
            <a:ext cx="4388896" cy="4093292"/>
          </a:xfrm>
          <a:prstGeom prst="roundRect">
            <a:avLst>
              <a:gd name="adj" fmla="val 2952"/>
            </a:avLst>
          </a:prstGeom>
          <a:solidFill>
            <a:schemeClr val="bg2"/>
          </a:solidFill>
          <a:effectLst>
            <a:outerShdw blurRad="25400" dist="12700" dir="5400000" algn="t" rotWithShape="0">
              <a:prstClr val="black">
                <a:alpha val="19000"/>
              </a:prstClr>
            </a:outerShdw>
          </a:effectLst>
        </p:spPr>
        <p:txBody>
          <a:bodyPr tIns="1080000"/>
          <a:lstStyle/>
          <a:p>
            <a:pPr marL="410400" lvl="0" indent="-338400">
              <a:lnSpc>
                <a:spcPct val="140000"/>
              </a:lnSpc>
              <a:spcBef>
                <a:spcPts val="800"/>
              </a:spcBef>
              <a:buClr>
                <a:schemeClr val="accent1"/>
              </a:buClr>
              <a:buFont typeface="Apple Symbols" panose="02000000000000000000" pitchFamily="2" charset="-79"/>
              <a:buChar char="⦿"/>
            </a:pPr>
            <a:endParaRPr lang="en-US" sz="2100" b="0" i="0" baseline="30000">
              <a:solidFill>
                <a:schemeClr val="tx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Rounded Rectangle 146">
            <a:extLst>
              <a:ext uri="{FF2B5EF4-FFF2-40B4-BE49-F238E27FC236}">
                <a16:creationId xmlns:a16="http://schemas.microsoft.com/office/drawing/2014/main" id="{C8C2CFCE-6B1B-F106-AD01-EDD1E375BB15}"/>
              </a:ext>
            </a:extLst>
          </p:cNvPr>
          <p:cNvSpPr/>
          <p:nvPr userDrawn="1"/>
        </p:nvSpPr>
        <p:spPr>
          <a:xfrm>
            <a:off x="5383282" y="5130224"/>
            <a:ext cx="4388896" cy="4093292"/>
          </a:xfrm>
          <a:prstGeom prst="roundRect">
            <a:avLst>
              <a:gd name="adj" fmla="val 2952"/>
            </a:avLst>
          </a:prstGeom>
          <a:solidFill>
            <a:schemeClr val="bg2"/>
          </a:solidFill>
          <a:effectLst>
            <a:outerShdw blurRad="25400" dist="12700" dir="5400000" algn="t" rotWithShape="0">
              <a:prstClr val="black">
                <a:alpha val="19000"/>
              </a:prstClr>
            </a:outerShdw>
          </a:effectLst>
        </p:spPr>
        <p:txBody>
          <a:bodyPr tIns="1080000"/>
          <a:lstStyle/>
          <a:p>
            <a:pPr marL="410400" lvl="0" indent="-338400">
              <a:lnSpc>
                <a:spcPct val="140000"/>
              </a:lnSpc>
              <a:spcBef>
                <a:spcPts val="800"/>
              </a:spcBef>
              <a:buClr>
                <a:schemeClr val="accent1"/>
              </a:buClr>
              <a:buFont typeface="Apple Symbols" panose="02000000000000000000" pitchFamily="2" charset="-79"/>
              <a:buChar char="⦿"/>
            </a:pPr>
            <a:endParaRPr lang="en-US" sz="2100" b="0" i="0" baseline="30000">
              <a:solidFill>
                <a:schemeClr val="tx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6" name="Group 114">
            <a:extLst>
              <a:ext uri="{FF2B5EF4-FFF2-40B4-BE49-F238E27FC236}">
                <a16:creationId xmlns:a16="http://schemas.microsoft.com/office/drawing/2014/main" id="{B24BB8DF-8A33-877A-3505-48F1AAAEBE45}"/>
              </a:ext>
            </a:extLst>
          </p:cNvPr>
          <p:cNvGrpSpPr/>
          <p:nvPr userDrawn="1"/>
        </p:nvGrpSpPr>
        <p:grpSpPr>
          <a:xfrm>
            <a:off x="5393275" y="871034"/>
            <a:ext cx="4388894" cy="790736"/>
            <a:chOff x="7303396" y="654236"/>
            <a:chExt cx="2194447" cy="395368"/>
          </a:xfrm>
        </p:grpSpPr>
        <p:cxnSp>
          <p:nvCxnSpPr>
            <p:cNvPr id="7" name="Straight Connector 115">
              <a:extLst>
                <a:ext uri="{FF2B5EF4-FFF2-40B4-BE49-F238E27FC236}">
                  <a16:creationId xmlns:a16="http://schemas.microsoft.com/office/drawing/2014/main" id="{AC36C333-2EC9-FAEF-527C-E220DC4097C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303397" y="1049418"/>
              <a:ext cx="2194446" cy="0"/>
            </a:xfrm>
            <a:prstGeom prst="line">
              <a:avLst/>
            </a:prstGeom>
            <a:ln>
              <a:solidFill>
                <a:schemeClr val="tx2">
                  <a:alpha val="1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ound Same Side Corner Rectangle 116">
              <a:hlinkClick r:id="rId2" action="ppaction://hlinksldjump"/>
              <a:extLst>
                <a:ext uri="{FF2B5EF4-FFF2-40B4-BE49-F238E27FC236}">
                  <a16:creationId xmlns:a16="http://schemas.microsoft.com/office/drawing/2014/main" id="{E0D0E915-3BE0-66D5-07B2-6B0E7DF57893}"/>
                </a:ext>
              </a:extLst>
            </p:cNvPr>
            <p:cNvSpPr/>
            <p:nvPr userDrawn="1"/>
          </p:nvSpPr>
          <p:spPr>
            <a:xfrm>
              <a:off x="7303396" y="654236"/>
              <a:ext cx="2194447" cy="395368"/>
            </a:xfrm>
            <a:prstGeom prst="round2SameRect">
              <a:avLst>
                <a:gd name="adj1" fmla="val 16666"/>
                <a:gd name="adj2" fmla="val 0"/>
              </a:avLst>
            </a:prstGeom>
            <a:solidFill>
              <a:schemeClr val="tx2">
                <a:lumMod val="20000"/>
                <a:lumOff val="8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</p:grpSp>
      <p:sp>
        <p:nvSpPr>
          <p:cNvPr id="9" name="Rounded Rectangle 117">
            <a:extLst>
              <a:ext uri="{FF2B5EF4-FFF2-40B4-BE49-F238E27FC236}">
                <a16:creationId xmlns:a16="http://schemas.microsoft.com/office/drawing/2014/main" id="{E3755D60-DFB8-3C49-4D10-32C26036099B}"/>
              </a:ext>
            </a:extLst>
          </p:cNvPr>
          <p:cNvSpPr/>
          <p:nvPr userDrawn="1"/>
        </p:nvSpPr>
        <p:spPr>
          <a:xfrm>
            <a:off x="9995038" y="861054"/>
            <a:ext cx="4388896" cy="8432840"/>
          </a:xfrm>
          <a:prstGeom prst="roundRect">
            <a:avLst>
              <a:gd name="adj" fmla="val 2952"/>
            </a:avLst>
          </a:prstGeom>
          <a:solidFill>
            <a:schemeClr val="bg2"/>
          </a:solidFill>
          <a:effectLst>
            <a:outerShdw blurRad="25400" dist="12700" dir="5400000" algn="t" rotWithShape="0">
              <a:prstClr val="black">
                <a:alpha val="19000"/>
              </a:prstClr>
            </a:outerShdw>
          </a:effectLst>
        </p:spPr>
        <p:txBody>
          <a:bodyPr tIns="1080000"/>
          <a:lstStyle/>
          <a:p>
            <a:pPr marL="410400" lvl="0" indent="-338400">
              <a:lnSpc>
                <a:spcPct val="140000"/>
              </a:lnSpc>
              <a:spcBef>
                <a:spcPts val="800"/>
              </a:spcBef>
              <a:buClr>
                <a:schemeClr val="accent1"/>
              </a:buClr>
              <a:buFont typeface="Apple Symbols" panose="02000000000000000000" pitchFamily="2" charset="-79"/>
              <a:buChar char="⦿"/>
            </a:pPr>
            <a:endParaRPr lang="en-US" sz="2100" b="0" i="0" baseline="30000">
              <a:solidFill>
                <a:schemeClr val="tx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10" name="Group 111">
            <a:extLst>
              <a:ext uri="{FF2B5EF4-FFF2-40B4-BE49-F238E27FC236}">
                <a16:creationId xmlns:a16="http://schemas.microsoft.com/office/drawing/2014/main" id="{3DA48FCD-9FDF-F3FC-870F-6B91215370CA}"/>
              </a:ext>
            </a:extLst>
          </p:cNvPr>
          <p:cNvGrpSpPr/>
          <p:nvPr userDrawn="1"/>
        </p:nvGrpSpPr>
        <p:grpSpPr>
          <a:xfrm>
            <a:off x="9995039" y="860036"/>
            <a:ext cx="4388894" cy="790736"/>
            <a:chOff x="7303396" y="654236"/>
            <a:chExt cx="2194447" cy="395368"/>
          </a:xfrm>
        </p:grpSpPr>
        <p:cxnSp>
          <p:nvCxnSpPr>
            <p:cNvPr id="11" name="Straight Connector 112">
              <a:extLst>
                <a:ext uri="{FF2B5EF4-FFF2-40B4-BE49-F238E27FC236}">
                  <a16:creationId xmlns:a16="http://schemas.microsoft.com/office/drawing/2014/main" id="{5DB74643-1E36-46F6-E5EB-E8F15998CFD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303397" y="1049418"/>
              <a:ext cx="2194446" cy="0"/>
            </a:xfrm>
            <a:prstGeom prst="line">
              <a:avLst/>
            </a:prstGeom>
            <a:ln>
              <a:solidFill>
                <a:schemeClr val="tx2">
                  <a:alpha val="1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ound Same Side Corner Rectangle 113">
              <a:extLst>
                <a:ext uri="{FF2B5EF4-FFF2-40B4-BE49-F238E27FC236}">
                  <a16:creationId xmlns:a16="http://schemas.microsoft.com/office/drawing/2014/main" id="{963C3598-7E4A-B996-14DF-43C93D3DEAB6}"/>
                </a:ext>
              </a:extLst>
            </p:cNvPr>
            <p:cNvSpPr/>
            <p:nvPr userDrawn="1"/>
          </p:nvSpPr>
          <p:spPr>
            <a:xfrm>
              <a:off x="7303396" y="654236"/>
              <a:ext cx="2194447" cy="395368"/>
            </a:xfrm>
            <a:prstGeom prst="round2SameRect">
              <a:avLst>
                <a:gd name="adj1" fmla="val 16666"/>
                <a:gd name="adj2" fmla="val 0"/>
              </a:avLst>
            </a:prstGeom>
            <a:solidFill>
              <a:schemeClr val="tx2">
                <a:lumMod val="20000"/>
                <a:lumOff val="8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</p:grpSp>
      <p:sp>
        <p:nvSpPr>
          <p:cNvPr id="15" name="Rounded Rectangle 38">
            <a:extLst>
              <a:ext uri="{FF2B5EF4-FFF2-40B4-BE49-F238E27FC236}">
                <a16:creationId xmlns:a16="http://schemas.microsoft.com/office/drawing/2014/main" id="{748AC00A-E9B2-BA54-E1A0-09893F45C255}"/>
              </a:ext>
            </a:extLst>
          </p:cNvPr>
          <p:cNvSpPr/>
          <p:nvPr userDrawn="1"/>
        </p:nvSpPr>
        <p:spPr>
          <a:xfrm>
            <a:off x="775726" y="882869"/>
            <a:ext cx="4388896" cy="8340642"/>
          </a:xfrm>
          <a:prstGeom prst="roundRect">
            <a:avLst>
              <a:gd name="adj" fmla="val 2952"/>
            </a:avLst>
          </a:prstGeom>
          <a:solidFill>
            <a:schemeClr val="bg2"/>
          </a:solidFill>
          <a:effectLst>
            <a:outerShdw blurRad="25400" dist="12700" dir="5400000" algn="t" rotWithShape="0">
              <a:prstClr val="black">
                <a:alpha val="19000"/>
              </a:prstClr>
            </a:outerShdw>
          </a:effectLst>
        </p:spPr>
        <p:txBody>
          <a:bodyPr tIns="1080000"/>
          <a:lstStyle/>
          <a:p>
            <a:pPr marL="410400" lvl="0" indent="-338400">
              <a:lnSpc>
                <a:spcPct val="140000"/>
              </a:lnSpc>
              <a:spcBef>
                <a:spcPts val="800"/>
              </a:spcBef>
              <a:buClr>
                <a:schemeClr val="accent1"/>
              </a:buClr>
              <a:buFont typeface="Apple Symbols" panose="02000000000000000000" pitchFamily="2" charset="-79"/>
              <a:buChar char="⦿"/>
            </a:pPr>
            <a:endParaRPr lang="en-US" sz="2100" b="0" i="0" baseline="30000">
              <a:solidFill>
                <a:schemeClr val="tx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6" name="Rounded Rectangle 131">
            <a:extLst>
              <a:ext uri="{FF2B5EF4-FFF2-40B4-BE49-F238E27FC236}">
                <a16:creationId xmlns:a16="http://schemas.microsoft.com/office/drawing/2014/main" id="{7A62F81F-A845-33EC-E192-9CBD6CE57263}"/>
              </a:ext>
            </a:extLst>
          </p:cNvPr>
          <p:cNvSpPr/>
          <p:nvPr userDrawn="1"/>
        </p:nvSpPr>
        <p:spPr>
          <a:xfrm>
            <a:off x="19218552" y="882869"/>
            <a:ext cx="4388896" cy="8340642"/>
          </a:xfrm>
          <a:prstGeom prst="roundRect">
            <a:avLst>
              <a:gd name="adj" fmla="val 2952"/>
            </a:avLst>
          </a:prstGeom>
          <a:solidFill>
            <a:schemeClr val="bg2"/>
          </a:solidFill>
          <a:effectLst>
            <a:outerShdw blurRad="25400" dist="12700" dir="5400000" algn="t" rotWithShape="0">
              <a:prstClr val="black">
                <a:alpha val="19000"/>
              </a:prstClr>
            </a:outerShdw>
          </a:effectLst>
        </p:spPr>
        <p:txBody>
          <a:bodyPr tIns="1080000"/>
          <a:lstStyle/>
          <a:p>
            <a:pPr marL="410400" lvl="0" indent="-338400">
              <a:lnSpc>
                <a:spcPct val="140000"/>
              </a:lnSpc>
              <a:spcBef>
                <a:spcPts val="800"/>
              </a:spcBef>
              <a:buClr>
                <a:schemeClr val="accent1"/>
              </a:buClr>
              <a:buFont typeface="Apple Symbols" panose="02000000000000000000" pitchFamily="2" charset="-79"/>
              <a:buChar char="⦿"/>
            </a:pPr>
            <a:endParaRPr lang="en-US" sz="2100" b="0" i="0" baseline="30000">
              <a:solidFill>
                <a:schemeClr val="tx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17" name="Group 69">
            <a:extLst>
              <a:ext uri="{FF2B5EF4-FFF2-40B4-BE49-F238E27FC236}">
                <a16:creationId xmlns:a16="http://schemas.microsoft.com/office/drawing/2014/main" id="{4FBCA1AC-3587-233F-F339-4E5047EF03A4}"/>
              </a:ext>
            </a:extLst>
          </p:cNvPr>
          <p:cNvGrpSpPr/>
          <p:nvPr userDrawn="1"/>
        </p:nvGrpSpPr>
        <p:grpSpPr>
          <a:xfrm>
            <a:off x="14606793" y="863357"/>
            <a:ext cx="4388894" cy="796714"/>
            <a:chOff x="7303396" y="654236"/>
            <a:chExt cx="2194447" cy="398357"/>
          </a:xfrm>
        </p:grpSpPr>
        <p:cxnSp>
          <p:nvCxnSpPr>
            <p:cNvPr id="18" name="Straight Connector 156">
              <a:extLst>
                <a:ext uri="{FF2B5EF4-FFF2-40B4-BE49-F238E27FC236}">
                  <a16:creationId xmlns:a16="http://schemas.microsoft.com/office/drawing/2014/main" id="{67A23565-CA7D-5B04-DE50-7E27628F2EB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303397" y="1052593"/>
              <a:ext cx="2194446" cy="0"/>
            </a:xfrm>
            <a:prstGeom prst="line">
              <a:avLst/>
            </a:prstGeom>
            <a:ln>
              <a:solidFill>
                <a:schemeClr val="tx2">
                  <a:alpha val="1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ound Same Side Corner Rectangle 109">
              <a:extLst>
                <a:ext uri="{FF2B5EF4-FFF2-40B4-BE49-F238E27FC236}">
                  <a16:creationId xmlns:a16="http://schemas.microsoft.com/office/drawing/2014/main" id="{C4F0A2AF-76E6-573C-AF8A-EA5871A73EC0}"/>
                </a:ext>
              </a:extLst>
            </p:cNvPr>
            <p:cNvSpPr/>
            <p:nvPr userDrawn="1"/>
          </p:nvSpPr>
          <p:spPr>
            <a:xfrm>
              <a:off x="7303396" y="654236"/>
              <a:ext cx="2194447" cy="395368"/>
            </a:xfrm>
            <a:prstGeom prst="round2SameRect">
              <a:avLst>
                <a:gd name="adj1" fmla="val 16666"/>
                <a:gd name="adj2" fmla="val 0"/>
              </a:avLst>
            </a:prstGeom>
            <a:solidFill>
              <a:schemeClr val="tx2">
                <a:lumMod val="20000"/>
                <a:lumOff val="8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20" name="Group 120">
            <a:extLst>
              <a:ext uri="{FF2B5EF4-FFF2-40B4-BE49-F238E27FC236}">
                <a16:creationId xmlns:a16="http://schemas.microsoft.com/office/drawing/2014/main" id="{6FB75946-31B1-80A6-D804-74D2D610CBD3}"/>
              </a:ext>
            </a:extLst>
          </p:cNvPr>
          <p:cNvGrpSpPr/>
          <p:nvPr userDrawn="1"/>
        </p:nvGrpSpPr>
        <p:grpSpPr>
          <a:xfrm>
            <a:off x="775729" y="873062"/>
            <a:ext cx="4388894" cy="790736"/>
            <a:chOff x="7303396" y="654236"/>
            <a:chExt cx="2194447" cy="395368"/>
          </a:xfrm>
        </p:grpSpPr>
        <p:cxnSp>
          <p:nvCxnSpPr>
            <p:cNvPr id="21" name="Straight Connector 121">
              <a:extLst>
                <a:ext uri="{FF2B5EF4-FFF2-40B4-BE49-F238E27FC236}">
                  <a16:creationId xmlns:a16="http://schemas.microsoft.com/office/drawing/2014/main" id="{21233969-7464-517D-8C5A-FA09F59A6CF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303397" y="1049418"/>
              <a:ext cx="2194446" cy="0"/>
            </a:xfrm>
            <a:prstGeom prst="line">
              <a:avLst/>
            </a:prstGeom>
            <a:ln>
              <a:solidFill>
                <a:schemeClr val="tx2">
                  <a:alpha val="1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ound Same Side Corner Rectangle 122">
              <a:hlinkClick r:id="rId3" action="ppaction://hlinksldjump"/>
              <a:extLst>
                <a:ext uri="{FF2B5EF4-FFF2-40B4-BE49-F238E27FC236}">
                  <a16:creationId xmlns:a16="http://schemas.microsoft.com/office/drawing/2014/main" id="{7D326E77-1456-999B-4093-F5C196FF5B88}"/>
                </a:ext>
              </a:extLst>
            </p:cNvPr>
            <p:cNvSpPr/>
            <p:nvPr userDrawn="1"/>
          </p:nvSpPr>
          <p:spPr>
            <a:xfrm>
              <a:off x="7303396" y="654236"/>
              <a:ext cx="2194447" cy="395368"/>
            </a:xfrm>
            <a:prstGeom prst="round2SameRect">
              <a:avLst>
                <a:gd name="adj1" fmla="val 16666"/>
                <a:gd name="adj2" fmla="val 0"/>
              </a:avLst>
            </a:prstGeom>
            <a:solidFill>
              <a:schemeClr val="tx2">
                <a:lumMod val="20000"/>
                <a:lumOff val="8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23" name="Group 126">
            <a:extLst>
              <a:ext uri="{FF2B5EF4-FFF2-40B4-BE49-F238E27FC236}">
                <a16:creationId xmlns:a16="http://schemas.microsoft.com/office/drawing/2014/main" id="{EE647782-C6E6-5FC4-83E4-4F0B8E2B9F6C}"/>
              </a:ext>
            </a:extLst>
          </p:cNvPr>
          <p:cNvGrpSpPr/>
          <p:nvPr userDrawn="1"/>
        </p:nvGrpSpPr>
        <p:grpSpPr>
          <a:xfrm>
            <a:off x="19218549" y="876292"/>
            <a:ext cx="4388894" cy="790736"/>
            <a:chOff x="7303396" y="654236"/>
            <a:chExt cx="2194447" cy="395368"/>
          </a:xfrm>
        </p:grpSpPr>
        <p:cxnSp>
          <p:nvCxnSpPr>
            <p:cNvPr id="24" name="Straight Connector 127">
              <a:extLst>
                <a:ext uri="{FF2B5EF4-FFF2-40B4-BE49-F238E27FC236}">
                  <a16:creationId xmlns:a16="http://schemas.microsoft.com/office/drawing/2014/main" id="{392AF36D-FD09-7659-03F1-9709C51D3D8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303397" y="1045820"/>
              <a:ext cx="2194446" cy="0"/>
            </a:xfrm>
            <a:prstGeom prst="line">
              <a:avLst/>
            </a:prstGeom>
            <a:ln>
              <a:solidFill>
                <a:schemeClr val="tx2">
                  <a:alpha val="1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ound Same Side Corner Rectangle 128">
              <a:hlinkClick r:id="rId4" action="ppaction://hlinksldjump"/>
              <a:extLst>
                <a:ext uri="{FF2B5EF4-FFF2-40B4-BE49-F238E27FC236}">
                  <a16:creationId xmlns:a16="http://schemas.microsoft.com/office/drawing/2014/main" id="{455CB20C-7840-19EB-1E2C-FA3917080D3E}"/>
                </a:ext>
              </a:extLst>
            </p:cNvPr>
            <p:cNvSpPr/>
            <p:nvPr userDrawn="1"/>
          </p:nvSpPr>
          <p:spPr>
            <a:xfrm>
              <a:off x="7303396" y="654236"/>
              <a:ext cx="2194447" cy="395368"/>
            </a:xfrm>
            <a:prstGeom prst="round2SameRect">
              <a:avLst>
                <a:gd name="adj1" fmla="val 16666"/>
                <a:gd name="adj2" fmla="val 0"/>
              </a:avLst>
            </a:prstGeom>
            <a:solidFill>
              <a:schemeClr val="tx2">
                <a:lumMod val="20000"/>
                <a:lumOff val="8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26" name="Group 170">
            <a:extLst>
              <a:ext uri="{FF2B5EF4-FFF2-40B4-BE49-F238E27FC236}">
                <a16:creationId xmlns:a16="http://schemas.microsoft.com/office/drawing/2014/main" id="{70A7A807-1AA6-6D68-F78C-2D72EB2AA45D}"/>
              </a:ext>
            </a:extLst>
          </p:cNvPr>
          <p:cNvGrpSpPr/>
          <p:nvPr userDrawn="1"/>
        </p:nvGrpSpPr>
        <p:grpSpPr>
          <a:xfrm>
            <a:off x="5386925" y="5134524"/>
            <a:ext cx="4388894" cy="790736"/>
            <a:chOff x="7303396" y="654236"/>
            <a:chExt cx="2194447" cy="395368"/>
          </a:xfrm>
        </p:grpSpPr>
        <p:cxnSp>
          <p:nvCxnSpPr>
            <p:cNvPr id="27" name="Straight Connector 171">
              <a:extLst>
                <a:ext uri="{FF2B5EF4-FFF2-40B4-BE49-F238E27FC236}">
                  <a16:creationId xmlns:a16="http://schemas.microsoft.com/office/drawing/2014/main" id="{DFBAFBC5-06ED-9D20-15FD-7EBF80EEF2D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303397" y="1049418"/>
              <a:ext cx="2194446" cy="0"/>
            </a:xfrm>
            <a:prstGeom prst="line">
              <a:avLst/>
            </a:prstGeom>
            <a:ln>
              <a:solidFill>
                <a:schemeClr val="tx2">
                  <a:alpha val="1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ound Same Side Corner Rectangle 172">
              <a:hlinkClick r:id="rId5" action="ppaction://hlinksldjump"/>
              <a:extLst>
                <a:ext uri="{FF2B5EF4-FFF2-40B4-BE49-F238E27FC236}">
                  <a16:creationId xmlns:a16="http://schemas.microsoft.com/office/drawing/2014/main" id="{B55E6D69-B003-7559-FF33-79C2813408DF}"/>
                </a:ext>
              </a:extLst>
            </p:cNvPr>
            <p:cNvSpPr/>
            <p:nvPr userDrawn="1"/>
          </p:nvSpPr>
          <p:spPr>
            <a:xfrm>
              <a:off x="7303396" y="654236"/>
              <a:ext cx="2194447" cy="395368"/>
            </a:xfrm>
            <a:prstGeom prst="round2SameRect">
              <a:avLst>
                <a:gd name="adj1" fmla="val 16666"/>
                <a:gd name="adj2" fmla="val 0"/>
              </a:avLst>
            </a:prstGeom>
            <a:solidFill>
              <a:schemeClr val="tx2">
                <a:lumMod val="20000"/>
                <a:lumOff val="8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40" name="Group 173">
            <a:extLst>
              <a:ext uri="{FF2B5EF4-FFF2-40B4-BE49-F238E27FC236}">
                <a16:creationId xmlns:a16="http://schemas.microsoft.com/office/drawing/2014/main" id="{8AE21894-DB23-B3C7-AF9D-6FB85DD04BED}"/>
              </a:ext>
            </a:extLst>
          </p:cNvPr>
          <p:cNvGrpSpPr/>
          <p:nvPr userDrawn="1"/>
        </p:nvGrpSpPr>
        <p:grpSpPr>
          <a:xfrm>
            <a:off x="14606793" y="5121149"/>
            <a:ext cx="4388894" cy="796714"/>
            <a:chOff x="7303396" y="654236"/>
            <a:chExt cx="2194447" cy="398357"/>
          </a:xfrm>
        </p:grpSpPr>
        <p:cxnSp>
          <p:nvCxnSpPr>
            <p:cNvPr id="42" name="Straight Connector 174">
              <a:extLst>
                <a:ext uri="{FF2B5EF4-FFF2-40B4-BE49-F238E27FC236}">
                  <a16:creationId xmlns:a16="http://schemas.microsoft.com/office/drawing/2014/main" id="{DC012878-8ABE-965D-0089-1E01B872285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303397" y="1052593"/>
              <a:ext cx="2194446" cy="0"/>
            </a:xfrm>
            <a:prstGeom prst="line">
              <a:avLst/>
            </a:prstGeom>
            <a:ln>
              <a:solidFill>
                <a:schemeClr val="tx2">
                  <a:alpha val="1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ound Same Side Corner Rectangle 175">
              <a:hlinkClick r:id="" action="ppaction://noaction"/>
              <a:extLst>
                <a:ext uri="{FF2B5EF4-FFF2-40B4-BE49-F238E27FC236}">
                  <a16:creationId xmlns:a16="http://schemas.microsoft.com/office/drawing/2014/main" id="{09E37754-8518-D3AF-FAB0-0B3252DE9EE6}"/>
                </a:ext>
              </a:extLst>
            </p:cNvPr>
            <p:cNvSpPr/>
            <p:nvPr userDrawn="1"/>
          </p:nvSpPr>
          <p:spPr>
            <a:xfrm>
              <a:off x="7303396" y="654236"/>
              <a:ext cx="2194447" cy="395368"/>
            </a:xfrm>
            <a:prstGeom prst="round2SameRect">
              <a:avLst>
                <a:gd name="adj1" fmla="val 16666"/>
                <a:gd name="adj2" fmla="val 0"/>
              </a:avLst>
            </a:prstGeom>
            <a:solidFill>
              <a:schemeClr val="tx2">
                <a:lumMod val="20000"/>
                <a:lumOff val="8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sp>
        <p:nvSpPr>
          <p:cNvPr id="47" name="Rounded Rectangle 151">
            <a:extLst>
              <a:ext uri="{FF2B5EF4-FFF2-40B4-BE49-F238E27FC236}">
                <a16:creationId xmlns:a16="http://schemas.microsoft.com/office/drawing/2014/main" id="{DFB0A081-DE2E-FA33-2241-7C6900EF9CF2}"/>
              </a:ext>
            </a:extLst>
          </p:cNvPr>
          <p:cNvSpPr/>
          <p:nvPr userDrawn="1"/>
        </p:nvSpPr>
        <p:spPr>
          <a:xfrm>
            <a:off x="771524" y="9397359"/>
            <a:ext cx="11287328" cy="3677506"/>
          </a:xfrm>
          <a:prstGeom prst="roundRect">
            <a:avLst>
              <a:gd name="adj" fmla="val 6100"/>
            </a:avLst>
          </a:prstGeom>
          <a:solidFill>
            <a:schemeClr val="bg2"/>
          </a:solidFill>
          <a:effectLst>
            <a:outerShdw blurRad="25400" dist="12700" dir="5400000" algn="t" rotWithShape="0">
              <a:prstClr val="black">
                <a:alpha val="19000"/>
              </a:prstClr>
            </a:outerShdw>
          </a:effectLst>
        </p:spPr>
        <p:txBody>
          <a:bodyPr tIns="1080000"/>
          <a:lstStyle/>
          <a:p>
            <a:pPr marL="410400" lvl="0" indent="-338400">
              <a:lnSpc>
                <a:spcPct val="140000"/>
              </a:lnSpc>
              <a:spcBef>
                <a:spcPts val="800"/>
              </a:spcBef>
              <a:buClr>
                <a:schemeClr val="accent1"/>
              </a:buClr>
              <a:buFont typeface="Apple Symbols" panose="02000000000000000000" pitchFamily="2" charset="-79"/>
              <a:buChar char="⦿"/>
            </a:pPr>
            <a:endParaRPr lang="en-US" sz="2100" b="0" i="0" baseline="30000">
              <a:solidFill>
                <a:schemeClr val="tx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48" name="Group 167">
            <a:extLst>
              <a:ext uri="{FF2B5EF4-FFF2-40B4-BE49-F238E27FC236}">
                <a16:creationId xmlns:a16="http://schemas.microsoft.com/office/drawing/2014/main" id="{E1166D5F-E173-F614-B560-69046936B1B8}"/>
              </a:ext>
            </a:extLst>
          </p:cNvPr>
          <p:cNvGrpSpPr/>
          <p:nvPr userDrawn="1"/>
        </p:nvGrpSpPr>
        <p:grpSpPr>
          <a:xfrm>
            <a:off x="771524" y="9398483"/>
            <a:ext cx="11287328" cy="716478"/>
            <a:chOff x="7303396" y="654237"/>
            <a:chExt cx="2194447" cy="398356"/>
          </a:xfrm>
        </p:grpSpPr>
        <p:cxnSp>
          <p:nvCxnSpPr>
            <p:cNvPr id="53" name="Straight Connector 168">
              <a:extLst>
                <a:ext uri="{FF2B5EF4-FFF2-40B4-BE49-F238E27FC236}">
                  <a16:creationId xmlns:a16="http://schemas.microsoft.com/office/drawing/2014/main" id="{3D7E23E8-9B96-8887-4279-E19A71AE994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303397" y="1052593"/>
              <a:ext cx="2194446" cy="0"/>
            </a:xfrm>
            <a:prstGeom prst="line">
              <a:avLst/>
            </a:prstGeom>
            <a:ln>
              <a:solidFill>
                <a:schemeClr val="tx2">
                  <a:alpha val="1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Round Same Side Corner Rectangle 169">
              <a:hlinkClick r:id="" action="ppaction://noaction"/>
              <a:extLst>
                <a:ext uri="{FF2B5EF4-FFF2-40B4-BE49-F238E27FC236}">
                  <a16:creationId xmlns:a16="http://schemas.microsoft.com/office/drawing/2014/main" id="{86FD270D-AD75-AF67-A61B-AC006A49EF72}"/>
                </a:ext>
              </a:extLst>
            </p:cNvPr>
            <p:cNvSpPr/>
            <p:nvPr userDrawn="1"/>
          </p:nvSpPr>
          <p:spPr>
            <a:xfrm>
              <a:off x="7303396" y="654237"/>
              <a:ext cx="2194447" cy="395369"/>
            </a:xfrm>
            <a:prstGeom prst="round2SameRect">
              <a:avLst>
                <a:gd name="adj1" fmla="val 16666"/>
                <a:gd name="adj2" fmla="val 0"/>
              </a:avLst>
            </a:prstGeom>
            <a:solidFill>
              <a:schemeClr val="tx2">
                <a:lumMod val="20000"/>
                <a:lumOff val="8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sp>
        <p:nvSpPr>
          <p:cNvPr id="57" name="Text Placeholder 11">
            <a:extLst>
              <a:ext uri="{FF2B5EF4-FFF2-40B4-BE49-F238E27FC236}">
                <a16:creationId xmlns:a16="http://schemas.microsoft.com/office/drawing/2014/main" id="{5E1756C4-043C-281E-EF83-7E7C485C999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71525" y="1945846"/>
            <a:ext cx="4388894" cy="7039108"/>
          </a:xfrm>
          <a:prstGeom prst="roundRect">
            <a:avLst>
              <a:gd name="adj" fmla="val 0"/>
            </a:avLst>
          </a:prstGeom>
          <a:noFill/>
          <a:effectLst/>
        </p:spPr>
        <p:txBody>
          <a:bodyPr tIns="46800">
            <a:normAutofit/>
          </a:bodyPr>
          <a:lstStyle>
            <a:lvl1pPr marL="410400" indent="-338400" algn="l">
              <a:lnSpc>
                <a:spcPct val="140000"/>
              </a:lnSpc>
              <a:spcBef>
                <a:spcPts val="800"/>
              </a:spcBef>
              <a:buClr>
                <a:schemeClr val="accent1"/>
              </a:buClr>
              <a:buSzPct val="88000"/>
              <a:buFont typeface=".Hiragino Kaku Gothic Interface W3"/>
              <a:buChar char="⎪"/>
              <a:defRPr sz="2800" b="0" i="0" baseline="300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65300" indent="-1989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2000"/>
              <a:buFont typeface="System Font Regular"/>
              <a:buChar char="⁃"/>
              <a:defRPr lang="en-US" sz="2400" b="0" i="0" kern="1200" baseline="30000" dirty="0" smtClean="0">
                <a:solidFill>
                  <a:schemeClr val="tx2">
                    <a:alpha val="86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2514600" indent="-685800">
              <a:buFont typeface="Arial" panose="020B0604020202020204" pitchFamily="34" charset="0"/>
              <a:buChar char="•"/>
              <a:defRPr/>
            </a:lvl3pPr>
            <a:lvl4pPr marL="3314700" indent="-571500">
              <a:buFont typeface="Arial" panose="020B0604020202020204" pitchFamily="34" charset="0"/>
              <a:buChar char="•"/>
              <a:defRPr/>
            </a:lvl4pPr>
            <a:lvl5pPr marL="4229100" indent="-5715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First Item</a:t>
            </a:r>
          </a:p>
          <a:p>
            <a:pPr lvl="1"/>
            <a:r>
              <a:rPr lang="en-US" dirty="0"/>
              <a:t>2nd Item</a:t>
            </a:r>
          </a:p>
          <a:p>
            <a:pPr lvl="0"/>
            <a:endParaRPr lang="en-US" dirty="0"/>
          </a:p>
        </p:txBody>
      </p:sp>
      <p:sp>
        <p:nvSpPr>
          <p:cNvPr id="58" name="TextBox 13">
            <a:extLst>
              <a:ext uri="{FF2B5EF4-FFF2-40B4-BE49-F238E27FC236}">
                <a16:creationId xmlns:a16="http://schemas.microsoft.com/office/drawing/2014/main" id="{56D13297-BC2E-8401-61D4-42A693547E67}"/>
              </a:ext>
            </a:extLst>
          </p:cNvPr>
          <p:cNvSpPr txBox="1"/>
          <p:nvPr userDrawn="1"/>
        </p:nvSpPr>
        <p:spPr>
          <a:xfrm>
            <a:off x="897573" y="1041001"/>
            <a:ext cx="2010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 dirty="0">
                <a:solidFill>
                  <a:schemeClr val="accent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Key Partners</a:t>
            </a:r>
          </a:p>
        </p:txBody>
      </p:sp>
      <p:sp>
        <p:nvSpPr>
          <p:cNvPr id="67" name="Text Placeholder 11">
            <a:extLst>
              <a:ext uri="{FF2B5EF4-FFF2-40B4-BE49-F238E27FC236}">
                <a16:creationId xmlns:a16="http://schemas.microsoft.com/office/drawing/2014/main" id="{2C4908A6-195A-7801-E250-A7E6E53DFB8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999279" y="1941543"/>
            <a:ext cx="4388894" cy="7043410"/>
          </a:xfrm>
          <a:prstGeom prst="roundRect">
            <a:avLst>
              <a:gd name="adj" fmla="val 0"/>
            </a:avLst>
          </a:prstGeom>
          <a:noFill/>
          <a:effectLst/>
        </p:spPr>
        <p:txBody>
          <a:bodyPr tIns="46800">
            <a:normAutofit/>
          </a:bodyPr>
          <a:lstStyle>
            <a:lvl1pPr marL="410400" indent="-338400" algn="l">
              <a:lnSpc>
                <a:spcPct val="140000"/>
              </a:lnSpc>
              <a:spcBef>
                <a:spcPts val="800"/>
              </a:spcBef>
              <a:buClr>
                <a:schemeClr val="accent3"/>
              </a:buClr>
              <a:buSzPct val="88000"/>
              <a:buFont typeface=".Hiragino Kaku Gothic Interface W3"/>
              <a:buChar char="⎪"/>
              <a:defRPr sz="2800" b="0" i="0" baseline="300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65300" indent="-1989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02000"/>
              <a:buFont typeface="System Font Regular"/>
              <a:buChar char="⁃"/>
              <a:defRPr lang="en-US" sz="2400" b="0" i="0" kern="1200" baseline="30000" dirty="0" smtClean="0">
                <a:solidFill>
                  <a:schemeClr val="tx2">
                    <a:alpha val="86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2514600" indent="-685800">
              <a:buFont typeface="Arial" panose="020B0604020202020204" pitchFamily="34" charset="0"/>
              <a:buChar char="•"/>
              <a:defRPr/>
            </a:lvl3pPr>
            <a:lvl4pPr marL="3314700" indent="-571500">
              <a:buFont typeface="Arial" panose="020B0604020202020204" pitchFamily="34" charset="0"/>
              <a:buChar char="•"/>
              <a:defRPr/>
            </a:lvl4pPr>
            <a:lvl5pPr marL="4229100" indent="-5715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First Item</a:t>
            </a:r>
          </a:p>
          <a:p>
            <a:pPr lvl="1"/>
            <a:r>
              <a:rPr lang="en-US" dirty="0"/>
              <a:t>2nd Item</a:t>
            </a:r>
          </a:p>
          <a:p>
            <a:pPr lvl="0"/>
            <a:endParaRPr lang="en-US" dirty="0"/>
          </a:p>
        </p:txBody>
      </p:sp>
      <p:sp>
        <p:nvSpPr>
          <p:cNvPr id="68" name="TextBox 119">
            <a:hlinkClick r:id="rId6" action="ppaction://hlinksldjump"/>
            <a:extLst>
              <a:ext uri="{FF2B5EF4-FFF2-40B4-BE49-F238E27FC236}">
                <a16:creationId xmlns:a16="http://schemas.microsoft.com/office/drawing/2014/main" id="{B1DF8FE6-65BB-0526-B8CD-6C9B963407D5}"/>
              </a:ext>
            </a:extLst>
          </p:cNvPr>
          <p:cNvSpPr txBox="1"/>
          <p:nvPr userDrawn="1"/>
        </p:nvSpPr>
        <p:spPr>
          <a:xfrm>
            <a:off x="10174095" y="1041001"/>
            <a:ext cx="2950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 dirty="0">
                <a:solidFill>
                  <a:schemeClr val="accent3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Value Proposition</a:t>
            </a:r>
          </a:p>
        </p:txBody>
      </p:sp>
      <p:sp>
        <p:nvSpPr>
          <p:cNvPr id="69" name="Text Placeholder 11">
            <a:extLst>
              <a:ext uri="{FF2B5EF4-FFF2-40B4-BE49-F238E27FC236}">
                <a16:creationId xmlns:a16="http://schemas.microsoft.com/office/drawing/2014/main" id="{2C4F9BC6-ED50-87F2-2739-C2A7E41A4E9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9218551" y="1938319"/>
            <a:ext cx="4388894" cy="7046634"/>
          </a:xfrm>
          <a:prstGeom prst="roundRect">
            <a:avLst>
              <a:gd name="adj" fmla="val 0"/>
            </a:avLst>
          </a:prstGeom>
          <a:noFill/>
          <a:effectLst/>
        </p:spPr>
        <p:txBody>
          <a:bodyPr tIns="46800">
            <a:normAutofit/>
          </a:bodyPr>
          <a:lstStyle>
            <a:lvl1pPr marL="410400" indent="-338400" algn="l">
              <a:lnSpc>
                <a:spcPct val="140000"/>
              </a:lnSpc>
              <a:spcBef>
                <a:spcPts val="800"/>
              </a:spcBef>
              <a:buClr>
                <a:schemeClr val="accent5"/>
              </a:buClr>
              <a:buSzPct val="88000"/>
              <a:buFont typeface=".Hiragino Kaku Gothic Interface W3"/>
              <a:buChar char="⎪"/>
              <a:defRPr sz="2800" b="0" i="0" baseline="300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65300" indent="-1989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2000"/>
              <a:buFont typeface="System Font Regular"/>
              <a:buChar char="⁃"/>
              <a:defRPr lang="en-US" sz="2400" b="0" i="0" kern="1200" baseline="30000" dirty="0" smtClean="0">
                <a:solidFill>
                  <a:schemeClr val="tx2">
                    <a:alpha val="86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2514600" indent="-685800">
              <a:buFont typeface="Arial" panose="020B0604020202020204" pitchFamily="34" charset="0"/>
              <a:buChar char="•"/>
              <a:defRPr/>
            </a:lvl3pPr>
            <a:lvl4pPr marL="3314700" indent="-571500">
              <a:buFont typeface="Arial" panose="020B0604020202020204" pitchFamily="34" charset="0"/>
              <a:buChar char="•"/>
              <a:defRPr/>
            </a:lvl4pPr>
            <a:lvl5pPr marL="4229100" indent="-5715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First Item</a:t>
            </a:r>
          </a:p>
          <a:p>
            <a:pPr lvl="1"/>
            <a:r>
              <a:rPr lang="en-US" dirty="0"/>
              <a:t>2nd Item</a:t>
            </a:r>
          </a:p>
          <a:p>
            <a:pPr lvl="0"/>
            <a:endParaRPr lang="en-US" dirty="0"/>
          </a:p>
        </p:txBody>
      </p:sp>
      <p:sp>
        <p:nvSpPr>
          <p:cNvPr id="71" name="TextBox 133">
            <a:hlinkClick r:id="rId4" action="ppaction://hlinksldjump"/>
            <a:extLst>
              <a:ext uri="{FF2B5EF4-FFF2-40B4-BE49-F238E27FC236}">
                <a16:creationId xmlns:a16="http://schemas.microsoft.com/office/drawing/2014/main" id="{A756960E-ADC4-8FC1-A72A-908498BC8CA3}"/>
              </a:ext>
            </a:extLst>
          </p:cNvPr>
          <p:cNvSpPr txBox="1"/>
          <p:nvPr userDrawn="1"/>
        </p:nvSpPr>
        <p:spPr>
          <a:xfrm>
            <a:off x="19344599" y="1041000"/>
            <a:ext cx="31667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 dirty="0">
                <a:solidFill>
                  <a:schemeClr val="accent5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Customer Segments</a:t>
            </a:r>
          </a:p>
        </p:txBody>
      </p:sp>
      <p:sp>
        <p:nvSpPr>
          <p:cNvPr id="72" name="Rounded Rectangle 152">
            <a:extLst>
              <a:ext uri="{FF2B5EF4-FFF2-40B4-BE49-F238E27FC236}">
                <a16:creationId xmlns:a16="http://schemas.microsoft.com/office/drawing/2014/main" id="{44F271DF-AAC0-361B-FC8B-E48AA8D422E1}"/>
              </a:ext>
            </a:extLst>
          </p:cNvPr>
          <p:cNvSpPr/>
          <p:nvPr userDrawn="1"/>
        </p:nvSpPr>
        <p:spPr>
          <a:xfrm>
            <a:off x="12325152" y="9397359"/>
            <a:ext cx="11287328" cy="3677506"/>
          </a:xfrm>
          <a:prstGeom prst="roundRect">
            <a:avLst>
              <a:gd name="adj" fmla="val 5313"/>
            </a:avLst>
          </a:prstGeom>
          <a:solidFill>
            <a:schemeClr val="bg2"/>
          </a:solidFill>
          <a:effectLst>
            <a:outerShdw blurRad="25400" dist="12700" dir="5400000" algn="t" rotWithShape="0">
              <a:prstClr val="black">
                <a:alpha val="19000"/>
              </a:prstClr>
            </a:outerShdw>
          </a:effectLst>
        </p:spPr>
        <p:txBody>
          <a:bodyPr tIns="1080000"/>
          <a:lstStyle/>
          <a:p>
            <a:pPr marL="410400" lvl="0" indent="-338400">
              <a:lnSpc>
                <a:spcPct val="140000"/>
              </a:lnSpc>
              <a:spcBef>
                <a:spcPts val="800"/>
              </a:spcBef>
              <a:buClr>
                <a:schemeClr val="accent1"/>
              </a:buClr>
              <a:buFont typeface="Apple Symbols" panose="02000000000000000000" pitchFamily="2" charset="-79"/>
              <a:buChar char="⦿"/>
            </a:pPr>
            <a:endParaRPr lang="en-US" sz="2100" b="0" i="0" baseline="30000">
              <a:solidFill>
                <a:schemeClr val="tx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3" name="TextBox 158">
            <a:extLst>
              <a:ext uri="{FF2B5EF4-FFF2-40B4-BE49-F238E27FC236}">
                <a16:creationId xmlns:a16="http://schemas.microsoft.com/office/drawing/2014/main" id="{A3E5A687-A084-275C-513A-42EF4305A7DF}"/>
              </a:ext>
            </a:extLst>
          </p:cNvPr>
          <p:cNvSpPr txBox="1"/>
          <p:nvPr userDrawn="1"/>
        </p:nvSpPr>
        <p:spPr>
          <a:xfrm>
            <a:off x="5701221" y="1057429"/>
            <a:ext cx="2010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 dirty="0">
                <a:solidFill>
                  <a:schemeClr val="accent2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Key Activities</a:t>
            </a:r>
          </a:p>
        </p:txBody>
      </p:sp>
      <p:sp>
        <p:nvSpPr>
          <p:cNvPr id="74" name="TextBox 159">
            <a:hlinkClick r:id="rId6" action="ppaction://hlinksldjump"/>
            <a:extLst>
              <a:ext uri="{FF2B5EF4-FFF2-40B4-BE49-F238E27FC236}">
                <a16:creationId xmlns:a16="http://schemas.microsoft.com/office/drawing/2014/main" id="{982E2224-4D78-73B1-44E2-7F153A0B6D88}"/>
              </a:ext>
            </a:extLst>
          </p:cNvPr>
          <p:cNvSpPr txBox="1"/>
          <p:nvPr userDrawn="1"/>
        </p:nvSpPr>
        <p:spPr>
          <a:xfrm>
            <a:off x="14779035" y="1057429"/>
            <a:ext cx="35358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 dirty="0">
                <a:solidFill>
                  <a:schemeClr val="accent4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Customer Relationships</a:t>
            </a:r>
          </a:p>
        </p:txBody>
      </p:sp>
      <p:sp>
        <p:nvSpPr>
          <p:cNvPr id="82" name="TextBox 160">
            <a:hlinkClick r:id="rId5" action="ppaction://hlinksldjump"/>
            <a:extLst>
              <a:ext uri="{FF2B5EF4-FFF2-40B4-BE49-F238E27FC236}">
                <a16:creationId xmlns:a16="http://schemas.microsoft.com/office/drawing/2014/main" id="{9CFEE15A-7916-BD28-9F33-5F7D02B71935}"/>
              </a:ext>
            </a:extLst>
          </p:cNvPr>
          <p:cNvSpPr txBox="1"/>
          <p:nvPr userDrawn="1"/>
        </p:nvSpPr>
        <p:spPr>
          <a:xfrm>
            <a:off x="5701221" y="5293415"/>
            <a:ext cx="2592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 dirty="0">
                <a:solidFill>
                  <a:schemeClr val="accent6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Key Resources</a:t>
            </a:r>
          </a:p>
        </p:txBody>
      </p:sp>
      <p:sp>
        <p:nvSpPr>
          <p:cNvPr id="83" name="TextBox 161">
            <a:hlinkClick r:id="" action="ppaction://noaction"/>
            <a:extLst>
              <a:ext uri="{FF2B5EF4-FFF2-40B4-BE49-F238E27FC236}">
                <a16:creationId xmlns:a16="http://schemas.microsoft.com/office/drawing/2014/main" id="{DFE98073-06A6-73FB-67A2-3571FD82DD13}"/>
              </a:ext>
            </a:extLst>
          </p:cNvPr>
          <p:cNvSpPr txBox="1"/>
          <p:nvPr userDrawn="1"/>
        </p:nvSpPr>
        <p:spPr>
          <a:xfrm>
            <a:off x="14965551" y="5293414"/>
            <a:ext cx="2010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 dirty="0">
                <a:solidFill>
                  <a:schemeClr val="accent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Channels</a:t>
            </a:r>
          </a:p>
        </p:txBody>
      </p:sp>
      <p:sp>
        <p:nvSpPr>
          <p:cNvPr id="86" name="Text Placeholder 11">
            <a:extLst>
              <a:ext uri="{FF2B5EF4-FFF2-40B4-BE49-F238E27FC236}">
                <a16:creationId xmlns:a16="http://schemas.microsoft.com/office/drawing/2014/main" id="{B0E83AE0-1EC2-4729-BAB8-9DC6E3BAD0B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394411" y="1962275"/>
            <a:ext cx="4388894" cy="2963278"/>
          </a:xfrm>
          <a:prstGeom prst="roundRect">
            <a:avLst>
              <a:gd name="adj" fmla="val 0"/>
            </a:avLst>
          </a:prstGeom>
          <a:noFill/>
          <a:effectLst/>
        </p:spPr>
        <p:txBody>
          <a:bodyPr tIns="46800">
            <a:normAutofit/>
          </a:bodyPr>
          <a:lstStyle>
            <a:lvl1pPr marL="410400" indent="-338400" algn="l">
              <a:lnSpc>
                <a:spcPct val="140000"/>
              </a:lnSpc>
              <a:spcBef>
                <a:spcPts val="800"/>
              </a:spcBef>
              <a:buClr>
                <a:schemeClr val="accent2"/>
              </a:buClr>
              <a:buSzPct val="88000"/>
              <a:buFont typeface=".Hiragino Kaku Gothic Interface W3"/>
              <a:buChar char="⎪"/>
              <a:defRPr sz="2800" b="0" i="0" baseline="300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65300" indent="-1989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2000"/>
              <a:buFont typeface="System Font Regular"/>
              <a:buChar char="⁃"/>
              <a:defRPr lang="en-US" sz="2400" b="0" i="0" kern="1200" baseline="30000" dirty="0" smtClean="0">
                <a:solidFill>
                  <a:schemeClr val="tx2">
                    <a:alpha val="86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2514600" indent="-685800">
              <a:buFont typeface="Arial" panose="020B0604020202020204" pitchFamily="34" charset="0"/>
              <a:buChar char="•"/>
              <a:defRPr/>
            </a:lvl3pPr>
            <a:lvl4pPr marL="3314700" indent="-571500">
              <a:buFont typeface="Arial" panose="020B0604020202020204" pitchFamily="34" charset="0"/>
              <a:buChar char="•"/>
              <a:defRPr/>
            </a:lvl4pPr>
            <a:lvl5pPr marL="4229100" indent="-5715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First Item</a:t>
            </a:r>
          </a:p>
          <a:p>
            <a:pPr lvl="1"/>
            <a:r>
              <a:rPr lang="en-US" dirty="0"/>
              <a:t>2nd Item</a:t>
            </a:r>
          </a:p>
          <a:p>
            <a:pPr lvl="0"/>
            <a:endParaRPr lang="en-US" dirty="0"/>
          </a:p>
        </p:txBody>
      </p:sp>
      <p:sp>
        <p:nvSpPr>
          <p:cNvPr id="87" name="Text Placeholder 11">
            <a:extLst>
              <a:ext uri="{FF2B5EF4-FFF2-40B4-BE49-F238E27FC236}">
                <a16:creationId xmlns:a16="http://schemas.microsoft.com/office/drawing/2014/main" id="{D0223E7D-802A-8C7D-F436-3D49FC7DBF4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394411" y="6130509"/>
            <a:ext cx="4388894" cy="2842714"/>
          </a:xfrm>
          <a:prstGeom prst="roundRect">
            <a:avLst>
              <a:gd name="adj" fmla="val 0"/>
            </a:avLst>
          </a:prstGeom>
          <a:noFill/>
          <a:effectLst/>
        </p:spPr>
        <p:txBody>
          <a:bodyPr tIns="46800">
            <a:normAutofit/>
          </a:bodyPr>
          <a:lstStyle>
            <a:lvl1pPr marL="410400" indent="-338400" algn="l">
              <a:lnSpc>
                <a:spcPct val="140000"/>
              </a:lnSpc>
              <a:spcBef>
                <a:spcPts val="800"/>
              </a:spcBef>
              <a:buClr>
                <a:schemeClr val="accent6"/>
              </a:buClr>
              <a:buSzPct val="88000"/>
              <a:buFont typeface=".Hiragino Kaku Gothic Interface W3"/>
              <a:buChar char="⎪"/>
              <a:defRPr sz="2800" b="0" i="0" baseline="300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65300" indent="-1989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102000"/>
              <a:buFont typeface="System Font Regular"/>
              <a:buChar char="⁃"/>
              <a:defRPr lang="en-US" sz="2400" b="0" i="0" kern="1200" baseline="30000" dirty="0" smtClean="0">
                <a:solidFill>
                  <a:schemeClr val="tx2">
                    <a:alpha val="86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2514600" indent="-685800">
              <a:buFont typeface="Arial" panose="020B0604020202020204" pitchFamily="34" charset="0"/>
              <a:buChar char="•"/>
              <a:defRPr/>
            </a:lvl3pPr>
            <a:lvl4pPr marL="3314700" indent="-571500">
              <a:buFont typeface="Arial" panose="020B0604020202020204" pitchFamily="34" charset="0"/>
              <a:buChar char="•"/>
              <a:defRPr/>
            </a:lvl4pPr>
            <a:lvl5pPr marL="4229100" indent="-5715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First Item</a:t>
            </a:r>
          </a:p>
          <a:p>
            <a:pPr lvl="1"/>
            <a:r>
              <a:rPr lang="en-US" dirty="0"/>
              <a:t>2nd Item</a:t>
            </a:r>
          </a:p>
          <a:p>
            <a:pPr lvl="0"/>
            <a:endParaRPr lang="en-US" dirty="0"/>
          </a:p>
        </p:txBody>
      </p:sp>
      <p:sp>
        <p:nvSpPr>
          <p:cNvPr id="88" name="Text Placeholder 11">
            <a:extLst>
              <a:ext uri="{FF2B5EF4-FFF2-40B4-BE49-F238E27FC236}">
                <a16:creationId xmlns:a16="http://schemas.microsoft.com/office/drawing/2014/main" id="{3A09C812-2133-2A08-3BE0-D832414455C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620047" y="1954994"/>
            <a:ext cx="4388894" cy="2970560"/>
          </a:xfrm>
          <a:prstGeom prst="roundRect">
            <a:avLst>
              <a:gd name="adj" fmla="val 0"/>
            </a:avLst>
          </a:prstGeom>
          <a:noFill/>
          <a:effectLst/>
        </p:spPr>
        <p:txBody>
          <a:bodyPr tIns="46800">
            <a:normAutofit/>
          </a:bodyPr>
          <a:lstStyle>
            <a:lvl1pPr marL="410400" indent="-338400" algn="l">
              <a:lnSpc>
                <a:spcPct val="140000"/>
              </a:lnSpc>
              <a:spcBef>
                <a:spcPts val="800"/>
              </a:spcBef>
              <a:buClr>
                <a:schemeClr val="accent4"/>
              </a:buClr>
              <a:buSzPct val="88000"/>
              <a:buFont typeface=".Hiragino Kaku Gothic Interface W3"/>
              <a:buChar char="⎪"/>
              <a:defRPr sz="2800" b="0" i="0" baseline="300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65300" indent="-1989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102000"/>
              <a:buFont typeface="System Font Regular"/>
              <a:buChar char="⁃"/>
              <a:defRPr lang="en-US" sz="2400" b="0" i="0" kern="1200" baseline="30000" dirty="0" smtClean="0">
                <a:solidFill>
                  <a:schemeClr val="tx2">
                    <a:alpha val="86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2514600" indent="-685800">
              <a:buFont typeface="Arial" panose="020B0604020202020204" pitchFamily="34" charset="0"/>
              <a:buChar char="•"/>
              <a:defRPr/>
            </a:lvl3pPr>
            <a:lvl4pPr marL="3314700" indent="-571500">
              <a:buFont typeface="Arial" panose="020B0604020202020204" pitchFamily="34" charset="0"/>
              <a:buChar char="•"/>
              <a:defRPr/>
            </a:lvl4pPr>
            <a:lvl5pPr marL="4229100" indent="-5715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First Item</a:t>
            </a:r>
          </a:p>
          <a:p>
            <a:pPr lvl="1"/>
            <a:r>
              <a:rPr lang="en-US" dirty="0"/>
              <a:t>2nd Item</a:t>
            </a:r>
          </a:p>
          <a:p>
            <a:pPr lvl="0"/>
            <a:endParaRPr lang="en-US" dirty="0"/>
          </a:p>
        </p:txBody>
      </p:sp>
      <p:sp>
        <p:nvSpPr>
          <p:cNvPr id="91" name="Freeform 62">
            <a:extLst>
              <a:ext uri="{FF2B5EF4-FFF2-40B4-BE49-F238E27FC236}">
                <a16:creationId xmlns:a16="http://schemas.microsoft.com/office/drawing/2014/main" id="{65CDA2FE-7882-D09C-B5DF-74DD90AAF517}"/>
              </a:ext>
            </a:extLst>
          </p:cNvPr>
          <p:cNvSpPr/>
          <p:nvPr userDrawn="1"/>
        </p:nvSpPr>
        <p:spPr>
          <a:xfrm>
            <a:off x="18266384" y="1057552"/>
            <a:ext cx="501840" cy="501836"/>
          </a:xfrm>
          <a:custGeom>
            <a:avLst/>
            <a:gdLst>
              <a:gd name="connsiteX0" fmla="*/ 162684 w 436183"/>
              <a:gd name="connsiteY0" fmla="*/ 113444 h 436178"/>
              <a:gd name="connsiteX1" fmla="*/ 107289 w 436183"/>
              <a:gd name="connsiteY1" fmla="*/ 136389 h 436178"/>
              <a:gd name="connsiteX2" fmla="*/ 107289 w 436183"/>
              <a:gd name="connsiteY2" fmla="*/ 247178 h 436178"/>
              <a:gd name="connsiteX3" fmla="*/ 218079 w 436183"/>
              <a:gd name="connsiteY3" fmla="*/ 343832 h 436178"/>
              <a:gd name="connsiteX4" fmla="*/ 218104 w 436183"/>
              <a:gd name="connsiteY4" fmla="*/ 343832 h 436178"/>
              <a:gd name="connsiteX5" fmla="*/ 328893 w 436183"/>
              <a:gd name="connsiteY5" fmla="*/ 247178 h 436178"/>
              <a:gd name="connsiteX6" fmla="*/ 328893 w 436183"/>
              <a:gd name="connsiteY6" fmla="*/ 136389 h 436178"/>
              <a:gd name="connsiteX7" fmla="*/ 218104 w 436183"/>
              <a:gd name="connsiteY7" fmla="*/ 136389 h 436178"/>
              <a:gd name="connsiteX8" fmla="*/ 218079 w 436183"/>
              <a:gd name="connsiteY8" fmla="*/ 136389 h 436178"/>
              <a:gd name="connsiteX9" fmla="*/ 162684 w 436183"/>
              <a:gd name="connsiteY9" fmla="*/ 113444 h 436178"/>
              <a:gd name="connsiteX10" fmla="*/ 218088 w 436183"/>
              <a:gd name="connsiteY10" fmla="*/ 0 h 436178"/>
              <a:gd name="connsiteX11" fmla="*/ 436183 w 436183"/>
              <a:gd name="connsiteY11" fmla="*/ 218094 h 436178"/>
              <a:gd name="connsiteX12" fmla="*/ 218088 w 436183"/>
              <a:gd name="connsiteY12" fmla="*/ 436178 h 436178"/>
              <a:gd name="connsiteX13" fmla="*/ 0 w 436183"/>
              <a:gd name="connsiteY13" fmla="*/ 218094 h 436178"/>
              <a:gd name="connsiteX14" fmla="*/ 218088 w 436183"/>
              <a:gd name="connsiteY14" fmla="*/ 0 h 436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36183" h="436178">
                <a:moveTo>
                  <a:pt x="162684" y="113444"/>
                </a:moveTo>
                <a:cubicBezTo>
                  <a:pt x="142635" y="113444"/>
                  <a:pt x="122586" y="121093"/>
                  <a:pt x="107289" y="136389"/>
                </a:cubicBezTo>
                <a:cubicBezTo>
                  <a:pt x="76695" y="166982"/>
                  <a:pt x="81107" y="212734"/>
                  <a:pt x="107289" y="247178"/>
                </a:cubicBezTo>
                <a:cubicBezTo>
                  <a:pt x="135018" y="283653"/>
                  <a:pt x="185645" y="343832"/>
                  <a:pt x="218079" y="343832"/>
                </a:cubicBezTo>
                <a:lnTo>
                  <a:pt x="218104" y="343832"/>
                </a:lnTo>
                <a:cubicBezTo>
                  <a:pt x="250540" y="343832"/>
                  <a:pt x="301165" y="283653"/>
                  <a:pt x="328893" y="247178"/>
                </a:cubicBezTo>
                <a:cubicBezTo>
                  <a:pt x="355077" y="212735"/>
                  <a:pt x="359486" y="166983"/>
                  <a:pt x="328893" y="136389"/>
                </a:cubicBezTo>
                <a:cubicBezTo>
                  <a:pt x="298300" y="105796"/>
                  <a:pt x="248697" y="105796"/>
                  <a:pt x="218104" y="136389"/>
                </a:cubicBezTo>
                <a:lnTo>
                  <a:pt x="218079" y="136389"/>
                </a:lnTo>
                <a:cubicBezTo>
                  <a:pt x="202782" y="121093"/>
                  <a:pt x="182733" y="113444"/>
                  <a:pt x="162684" y="113444"/>
                </a:cubicBezTo>
                <a:close/>
                <a:moveTo>
                  <a:pt x="218088" y="0"/>
                </a:moveTo>
                <a:cubicBezTo>
                  <a:pt x="338539" y="0"/>
                  <a:pt x="436183" y="97636"/>
                  <a:pt x="436183" y="218094"/>
                </a:cubicBezTo>
                <a:cubicBezTo>
                  <a:pt x="436183" y="338535"/>
                  <a:pt x="338539" y="436178"/>
                  <a:pt x="218088" y="436178"/>
                </a:cubicBezTo>
                <a:cubicBezTo>
                  <a:pt x="97643" y="436178"/>
                  <a:pt x="0" y="338535"/>
                  <a:pt x="0" y="218094"/>
                </a:cubicBezTo>
                <a:cubicBezTo>
                  <a:pt x="0" y="97635"/>
                  <a:pt x="97643" y="0"/>
                  <a:pt x="218088" y="0"/>
                </a:cubicBezTo>
                <a:close/>
              </a:path>
            </a:pathLst>
          </a:custGeom>
          <a:solidFill>
            <a:schemeClr val="accent4"/>
          </a:solidFill>
          <a:ln w="86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2800"/>
          </a:p>
        </p:txBody>
      </p:sp>
      <p:grpSp>
        <p:nvGrpSpPr>
          <p:cNvPr id="92" name="Graphic 26">
            <a:extLst>
              <a:ext uri="{FF2B5EF4-FFF2-40B4-BE49-F238E27FC236}">
                <a16:creationId xmlns:a16="http://schemas.microsoft.com/office/drawing/2014/main" id="{BE2E8499-3811-312B-51B2-ACDF1DB09674}"/>
              </a:ext>
            </a:extLst>
          </p:cNvPr>
          <p:cNvGrpSpPr/>
          <p:nvPr userDrawn="1"/>
        </p:nvGrpSpPr>
        <p:grpSpPr>
          <a:xfrm>
            <a:off x="13679302" y="1065484"/>
            <a:ext cx="469756" cy="469756"/>
            <a:chOff x="6461229" y="752737"/>
            <a:chExt cx="234878" cy="234878"/>
          </a:xfrm>
        </p:grpSpPr>
        <p:grpSp>
          <p:nvGrpSpPr>
            <p:cNvPr id="94" name="Graphic 26">
              <a:extLst>
                <a:ext uri="{FF2B5EF4-FFF2-40B4-BE49-F238E27FC236}">
                  <a16:creationId xmlns:a16="http://schemas.microsoft.com/office/drawing/2014/main" id="{442F1AEE-BE2B-FBFA-2F6A-87EA0C3B6555}"/>
                </a:ext>
              </a:extLst>
            </p:cNvPr>
            <p:cNvGrpSpPr/>
            <p:nvPr/>
          </p:nvGrpSpPr>
          <p:grpSpPr>
            <a:xfrm>
              <a:off x="6461229" y="767490"/>
              <a:ext cx="236578" cy="207066"/>
              <a:chOff x="6461229" y="767490"/>
              <a:chExt cx="236578" cy="207066"/>
            </a:xfrm>
            <a:solidFill>
              <a:srgbClr val="00C5B7"/>
            </a:solidFill>
          </p:grpSpPr>
          <p:sp>
            <p:nvSpPr>
              <p:cNvPr id="95" name="Freeform 30">
                <a:extLst>
                  <a:ext uri="{FF2B5EF4-FFF2-40B4-BE49-F238E27FC236}">
                    <a16:creationId xmlns:a16="http://schemas.microsoft.com/office/drawing/2014/main" id="{CAE46DDA-0B29-7E6E-7FE3-A42C998A9F5E}"/>
                  </a:ext>
                </a:extLst>
              </p:cNvPr>
              <p:cNvSpPr/>
              <p:nvPr/>
            </p:nvSpPr>
            <p:spPr>
              <a:xfrm>
                <a:off x="6462468" y="837084"/>
                <a:ext cx="103937" cy="129030"/>
              </a:xfrm>
              <a:custGeom>
                <a:avLst/>
                <a:gdLst>
                  <a:gd name="connsiteX0" fmla="*/ 0 w 103937"/>
                  <a:gd name="connsiteY0" fmla="*/ 0 h 129030"/>
                  <a:gd name="connsiteX1" fmla="*/ 103938 w 103937"/>
                  <a:gd name="connsiteY1" fmla="*/ 129031 h 129030"/>
                  <a:gd name="connsiteX2" fmla="*/ 56793 w 103937"/>
                  <a:gd name="connsiteY2" fmla="*/ 0 h 1290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3937" h="129030">
                    <a:moveTo>
                      <a:pt x="0" y="0"/>
                    </a:moveTo>
                    <a:lnTo>
                      <a:pt x="103938" y="129031"/>
                    </a:lnTo>
                    <a:lnTo>
                      <a:pt x="56793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42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800"/>
              </a:p>
            </p:txBody>
          </p:sp>
          <p:sp>
            <p:nvSpPr>
              <p:cNvPr id="96" name="Freeform 31">
                <a:extLst>
                  <a:ext uri="{FF2B5EF4-FFF2-40B4-BE49-F238E27FC236}">
                    <a16:creationId xmlns:a16="http://schemas.microsoft.com/office/drawing/2014/main" id="{457B820D-1FF8-0BB6-1898-242F0699C0F2}"/>
                  </a:ext>
                </a:extLst>
              </p:cNvPr>
              <p:cNvSpPr/>
              <p:nvPr/>
            </p:nvSpPr>
            <p:spPr>
              <a:xfrm>
                <a:off x="6528525" y="837084"/>
                <a:ext cx="101445" cy="137473"/>
              </a:xfrm>
              <a:custGeom>
                <a:avLst/>
                <a:gdLst>
                  <a:gd name="connsiteX0" fmla="*/ 0 w 101445"/>
                  <a:gd name="connsiteY0" fmla="*/ 0 h 137473"/>
                  <a:gd name="connsiteX1" fmla="*/ 50229 w 101445"/>
                  <a:gd name="connsiteY1" fmla="*/ 137473 h 137473"/>
                  <a:gd name="connsiteX2" fmla="*/ 101446 w 101445"/>
                  <a:gd name="connsiteY2" fmla="*/ 0 h 1374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1445" h="137473">
                    <a:moveTo>
                      <a:pt x="0" y="0"/>
                    </a:moveTo>
                    <a:lnTo>
                      <a:pt x="50229" y="137473"/>
                    </a:lnTo>
                    <a:lnTo>
                      <a:pt x="101446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42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800"/>
              </a:p>
            </p:txBody>
          </p:sp>
          <p:sp>
            <p:nvSpPr>
              <p:cNvPr id="97" name="Freeform 32">
                <a:extLst>
                  <a:ext uri="{FF2B5EF4-FFF2-40B4-BE49-F238E27FC236}">
                    <a16:creationId xmlns:a16="http://schemas.microsoft.com/office/drawing/2014/main" id="{082CB734-EBBF-B990-6F56-8DC0403A5C02}"/>
                  </a:ext>
                </a:extLst>
              </p:cNvPr>
              <p:cNvSpPr/>
              <p:nvPr/>
            </p:nvSpPr>
            <p:spPr>
              <a:xfrm>
                <a:off x="6589946" y="837084"/>
                <a:ext cx="106617" cy="132362"/>
              </a:xfrm>
              <a:custGeom>
                <a:avLst/>
                <a:gdLst>
                  <a:gd name="connsiteX0" fmla="*/ 0 w 106617"/>
                  <a:gd name="connsiteY0" fmla="*/ 132362 h 132362"/>
                  <a:gd name="connsiteX1" fmla="*/ 106617 w 106617"/>
                  <a:gd name="connsiteY1" fmla="*/ 0 h 132362"/>
                  <a:gd name="connsiteX2" fmla="*/ 49307 w 106617"/>
                  <a:gd name="connsiteY2" fmla="*/ 0 h 1323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6617" h="132362">
                    <a:moveTo>
                      <a:pt x="0" y="132362"/>
                    </a:moveTo>
                    <a:lnTo>
                      <a:pt x="106617" y="0"/>
                    </a:lnTo>
                    <a:lnTo>
                      <a:pt x="49307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42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800"/>
              </a:p>
            </p:txBody>
          </p:sp>
          <p:sp>
            <p:nvSpPr>
              <p:cNvPr id="98" name="Freeform 33">
                <a:extLst>
                  <a:ext uri="{FF2B5EF4-FFF2-40B4-BE49-F238E27FC236}">
                    <a16:creationId xmlns:a16="http://schemas.microsoft.com/office/drawing/2014/main" id="{D44AF683-0248-5C17-9EEC-2E30718E43E1}"/>
                  </a:ext>
                </a:extLst>
              </p:cNvPr>
              <p:cNvSpPr/>
              <p:nvPr/>
            </p:nvSpPr>
            <p:spPr>
              <a:xfrm>
                <a:off x="6588659" y="767490"/>
                <a:ext cx="67236" cy="56740"/>
              </a:xfrm>
              <a:custGeom>
                <a:avLst/>
                <a:gdLst>
                  <a:gd name="connsiteX0" fmla="*/ 67236 w 67236"/>
                  <a:gd name="connsiteY0" fmla="*/ 0 h 56740"/>
                  <a:gd name="connsiteX1" fmla="*/ 0 w 67236"/>
                  <a:gd name="connsiteY1" fmla="*/ 0 h 56740"/>
                  <a:gd name="connsiteX2" fmla="*/ 46101 w 67236"/>
                  <a:gd name="connsiteY2" fmla="*/ 56740 h 56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7236" h="56740">
                    <a:moveTo>
                      <a:pt x="67236" y="0"/>
                    </a:moveTo>
                    <a:lnTo>
                      <a:pt x="0" y="0"/>
                    </a:lnTo>
                    <a:lnTo>
                      <a:pt x="46101" y="56740"/>
                    </a:lnTo>
                    <a:close/>
                  </a:path>
                </a:pathLst>
              </a:custGeom>
              <a:solidFill>
                <a:schemeClr val="accent3"/>
              </a:solidFill>
              <a:ln w="42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800"/>
              </a:p>
            </p:txBody>
          </p:sp>
          <p:sp>
            <p:nvSpPr>
              <p:cNvPr id="99" name="Freeform 34">
                <a:extLst>
                  <a:ext uri="{FF2B5EF4-FFF2-40B4-BE49-F238E27FC236}">
                    <a16:creationId xmlns:a16="http://schemas.microsoft.com/office/drawing/2014/main" id="{5CE9C4BE-5EE6-7E45-148E-F523D3C9F025}"/>
                  </a:ext>
                </a:extLst>
              </p:cNvPr>
              <p:cNvSpPr/>
              <p:nvPr/>
            </p:nvSpPr>
            <p:spPr>
              <a:xfrm>
                <a:off x="6532114" y="770044"/>
                <a:ext cx="94808" cy="58341"/>
              </a:xfrm>
              <a:custGeom>
                <a:avLst/>
                <a:gdLst>
                  <a:gd name="connsiteX0" fmla="*/ 94808 w 94808"/>
                  <a:gd name="connsiteY0" fmla="*/ 58341 h 58341"/>
                  <a:gd name="connsiteX1" fmla="*/ 47402 w 94808"/>
                  <a:gd name="connsiteY1" fmla="*/ 0 h 58341"/>
                  <a:gd name="connsiteX2" fmla="*/ 0 w 94808"/>
                  <a:gd name="connsiteY2" fmla="*/ 58341 h 58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4808" h="58341">
                    <a:moveTo>
                      <a:pt x="94808" y="58341"/>
                    </a:moveTo>
                    <a:lnTo>
                      <a:pt x="47402" y="0"/>
                    </a:lnTo>
                    <a:lnTo>
                      <a:pt x="0" y="58341"/>
                    </a:lnTo>
                    <a:close/>
                  </a:path>
                </a:pathLst>
              </a:custGeom>
              <a:solidFill>
                <a:schemeClr val="accent3"/>
              </a:solidFill>
              <a:ln w="42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800"/>
              </a:p>
            </p:txBody>
          </p:sp>
          <p:sp>
            <p:nvSpPr>
              <p:cNvPr id="100" name="Freeform 35">
                <a:extLst>
                  <a:ext uri="{FF2B5EF4-FFF2-40B4-BE49-F238E27FC236}">
                    <a16:creationId xmlns:a16="http://schemas.microsoft.com/office/drawing/2014/main" id="{29D87F7C-3D1C-80DA-B2BD-92E8E2F40587}"/>
                  </a:ext>
                </a:extLst>
              </p:cNvPr>
              <p:cNvSpPr/>
              <p:nvPr/>
            </p:nvSpPr>
            <p:spPr>
              <a:xfrm>
                <a:off x="6503093" y="767490"/>
                <a:ext cx="67283" cy="57123"/>
              </a:xfrm>
              <a:custGeom>
                <a:avLst/>
                <a:gdLst>
                  <a:gd name="connsiteX0" fmla="*/ 67284 w 67283"/>
                  <a:gd name="connsiteY0" fmla="*/ 0 h 57123"/>
                  <a:gd name="connsiteX1" fmla="*/ 0 w 67283"/>
                  <a:gd name="connsiteY1" fmla="*/ 0 h 57123"/>
                  <a:gd name="connsiteX2" fmla="*/ 20874 w 67283"/>
                  <a:gd name="connsiteY2" fmla="*/ 57123 h 571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7283" h="57123">
                    <a:moveTo>
                      <a:pt x="67284" y="0"/>
                    </a:moveTo>
                    <a:lnTo>
                      <a:pt x="0" y="0"/>
                    </a:lnTo>
                    <a:lnTo>
                      <a:pt x="20874" y="57123"/>
                    </a:lnTo>
                    <a:close/>
                  </a:path>
                </a:pathLst>
              </a:custGeom>
              <a:solidFill>
                <a:schemeClr val="accent3"/>
              </a:solidFill>
              <a:ln w="42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800"/>
              </a:p>
            </p:txBody>
          </p:sp>
          <p:sp>
            <p:nvSpPr>
              <p:cNvPr id="101" name="Freeform 36">
                <a:extLst>
                  <a:ext uri="{FF2B5EF4-FFF2-40B4-BE49-F238E27FC236}">
                    <a16:creationId xmlns:a16="http://schemas.microsoft.com/office/drawing/2014/main" id="{BB5E1CDC-6777-78A8-97F1-B0910964FCD5}"/>
                  </a:ext>
                </a:extLst>
              </p:cNvPr>
              <p:cNvSpPr/>
              <p:nvPr/>
            </p:nvSpPr>
            <p:spPr>
              <a:xfrm>
                <a:off x="6461229" y="772997"/>
                <a:ext cx="54852" cy="55387"/>
              </a:xfrm>
              <a:custGeom>
                <a:avLst/>
                <a:gdLst>
                  <a:gd name="connsiteX0" fmla="*/ 34618 w 54852"/>
                  <a:gd name="connsiteY0" fmla="*/ 0 h 55387"/>
                  <a:gd name="connsiteX1" fmla="*/ 0 w 54852"/>
                  <a:gd name="connsiteY1" fmla="*/ 55388 h 55387"/>
                  <a:gd name="connsiteX2" fmla="*/ 54853 w 54852"/>
                  <a:gd name="connsiteY2" fmla="*/ 55388 h 55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4852" h="55387">
                    <a:moveTo>
                      <a:pt x="34618" y="0"/>
                    </a:moveTo>
                    <a:lnTo>
                      <a:pt x="0" y="55388"/>
                    </a:lnTo>
                    <a:lnTo>
                      <a:pt x="54853" y="55388"/>
                    </a:lnTo>
                    <a:close/>
                  </a:path>
                </a:pathLst>
              </a:custGeom>
              <a:solidFill>
                <a:schemeClr val="accent3"/>
              </a:solidFill>
              <a:ln w="42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800"/>
              </a:p>
            </p:txBody>
          </p:sp>
          <p:sp>
            <p:nvSpPr>
              <p:cNvPr id="102" name="Freeform 37">
                <a:extLst>
                  <a:ext uri="{FF2B5EF4-FFF2-40B4-BE49-F238E27FC236}">
                    <a16:creationId xmlns:a16="http://schemas.microsoft.com/office/drawing/2014/main" id="{39DE0F7F-FA7E-6010-CE6C-89045D908ECC}"/>
                  </a:ext>
                </a:extLst>
              </p:cNvPr>
              <p:cNvSpPr/>
              <p:nvPr/>
            </p:nvSpPr>
            <p:spPr>
              <a:xfrm>
                <a:off x="6642493" y="772940"/>
                <a:ext cx="55313" cy="55444"/>
              </a:xfrm>
              <a:custGeom>
                <a:avLst/>
                <a:gdLst>
                  <a:gd name="connsiteX0" fmla="*/ 55314 w 55313"/>
                  <a:gd name="connsiteY0" fmla="*/ 55444 h 55444"/>
                  <a:gd name="connsiteX1" fmla="*/ 20661 w 55313"/>
                  <a:gd name="connsiteY1" fmla="*/ 0 h 55444"/>
                  <a:gd name="connsiteX2" fmla="*/ 0 w 55313"/>
                  <a:gd name="connsiteY2" fmla="*/ 55444 h 554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5313" h="55444">
                    <a:moveTo>
                      <a:pt x="55314" y="55444"/>
                    </a:moveTo>
                    <a:lnTo>
                      <a:pt x="20661" y="0"/>
                    </a:lnTo>
                    <a:lnTo>
                      <a:pt x="0" y="55444"/>
                    </a:lnTo>
                    <a:close/>
                  </a:path>
                </a:pathLst>
              </a:custGeom>
              <a:solidFill>
                <a:schemeClr val="accent3"/>
              </a:solidFill>
              <a:ln w="42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800"/>
              </a:p>
            </p:txBody>
          </p:sp>
        </p:grpSp>
      </p:grpSp>
      <p:pic>
        <p:nvPicPr>
          <p:cNvPr id="104" name="Graphic 40">
            <a:extLst>
              <a:ext uri="{FF2B5EF4-FFF2-40B4-BE49-F238E27FC236}">
                <a16:creationId xmlns:a16="http://schemas.microsoft.com/office/drawing/2014/main" id="{44DB8F2B-E933-7E00-EF3E-4441E0B31701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104467" y="1076165"/>
            <a:ext cx="431606" cy="431606"/>
          </a:xfrm>
          <a:prstGeom prst="rect">
            <a:avLst/>
          </a:prstGeom>
        </p:spPr>
      </p:pic>
      <p:grpSp>
        <p:nvGrpSpPr>
          <p:cNvPr id="105" name="Graphic 42">
            <a:extLst>
              <a:ext uri="{FF2B5EF4-FFF2-40B4-BE49-F238E27FC236}">
                <a16:creationId xmlns:a16="http://schemas.microsoft.com/office/drawing/2014/main" id="{A7DD5B49-C397-A4D9-A456-839EDCEF8DD6}"/>
              </a:ext>
            </a:extLst>
          </p:cNvPr>
          <p:cNvGrpSpPr/>
          <p:nvPr userDrawn="1"/>
        </p:nvGrpSpPr>
        <p:grpSpPr>
          <a:xfrm flipV="1">
            <a:off x="4493087" y="1076241"/>
            <a:ext cx="431602" cy="431602"/>
            <a:chOff x="2246163" y="770535"/>
            <a:chExt cx="216181" cy="216181"/>
          </a:xfrm>
          <a:solidFill>
            <a:schemeClr val="accent1"/>
          </a:solidFill>
        </p:grpSpPr>
        <p:sp>
          <p:nvSpPr>
            <p:cNvPr id="106" name="Freeform 44">
              <a:extLst>
                <a:ext uri="{FF2B5EF4-FFF2-40B4-BE49-F238E27FC236}">
                  <a16:creationId xmlns:a16="http://schemas.microsoft.com/office/drawing/2014/main" id="{11FE48CD-0A56-E756-3B21-15108E18DA23}"/>
                </a:ext>
              </a:extLst>
            </p:cNvPr>
            <p:cNvSpPr/>
            <p:nvPr/>
          </p:nvSpPr>
          <p:spPr>
            <a:xfrm>
              <a:off x="2246179" y="840039"/>
              <a:ext cx="136119" cy="146715"/>
            </a:xfrm>
            <a:custGeom>
              <a:avLst/>
              <a:gdLst>
                <a:gd name="connsiteX0" fmla="*/ 131910 w 136119"/>
                <a:gd name="connsiteY0" fmla="*/ 14773 h 146715"/>
                <a:gd name="connsiteX1" fmla="*/ 123443 w 136119"/>
                <a:gd name="connsiteY1" fmla="*/ 7963 h 146715"/>
                <a:gd name="connsiteX2" fmla="*/ 96240 w 136119"/>
                <a:gd name="connsiteY2" fmla="*/ 0 h 146715"/>
                <a:gd name="connsiteX3" fmla="*/ 60570 w 136119"/>
                <a:gd name="connsiteY3" fmla="*/ 14773 h 146715"/>
                <a:gd name="connsiteX4" fmla="*/ 14740 w 136119"/>
                <a:gd name="connsiteY4" fmla="*/ 60639 h 146715"/>
                <a:gd name="connsiteX5" fmla="*/ 0 w 136119"/>
                <a:gd name="connsiteY5" fmla="*/ 96240 h 146715"/>
                <a:gd name="connsiteX6" fmla="*/ 50410 w 136119"/>
                <a:gd name="connsiteY6" fmla="*/ 146715 h 146715"/>
                <a:gd name="connsiteX7" fmla="*/ 86044 w 136119"/>
                <a:gd name="connsiteY7" fmla="*/ 132014 h 146715"/>
                <a:gd name="connsiteX8" fmla="*/ 123876 w 136119"/>
                <a:gd name="connsiteY8" fmla="*/ 94183 h 146715"/>
                <a:gd name="connsiteX9" fmla="*/ 124941 w 136119"/>
                <a:gd name="connsiteY9" fmla="*/ 91604 h 146715"/>
                <a:gd name="connsiteX10" fmla="*/ 121317 w 136119"/>
                <a:gd name="connsiteY10" fmla="*/ 88022 h 146715"/>
                <a:gd name="connsiteX11" fmla="*/ 119876 w 136119"/>
                <a:gd name="connsiteY11" fmla="*/ 88022 h 146715"/>
                <a:gd name="connsiteX12" fmla="*/ 96817 w 136119"/>
                <a:gd name="connsiteY12" fmla="*/ 83554 h 146715"/>
                <a:gd name="connsiteX13" fmla="*/ 92890 w 136119"/>
                <a:gd name="connsiteY13" fmla="*/ 84347 h 146715"/>
                <a:gd name="connsiteX14" fmla="*/ 65687 w 136119"/>
                <a:gd name="connsiteY14" fmla="*/ 111585 h 146715"/>
                <a:gd name="connsiteX15" fmla="*/ 35097 w 136119"/>
                <a:gd name="connsiteY15" fmla="*/ 111585 h 146715"/>
                <a:gd name="connsiteX16" fmla="*/ 35097 w 136119"/>
                <a:gd name="connsiteY16" fmla="*/ 80996 h 146715"/>
                <a:gd name="connsiteX17" fmla="*/ 81108 w 136119"/>
                <a:gd name="connsiteY17" fmla="*/ 35021 h 146715"/>
                <a:gd name="connsiteX18" fmla="*/ 111662 w 136119"/>
                <a:gd name="connsiteY18" fmla="*/ 35021 h 146715"/>
                <a:gd name="connsiteX19" fmla="*/ 131911 w 136119"/>
                <a:gd name="connsiteY19" fmla="*/ 35021 h 146715"/>
                <a:gd name="connsiteX20" fmla="*/ 136090 w 136119"/>
                <a:gd name="connsiteY20" fmla="*/ 25870 h 146715"/>
                <a:gd name="connsiteX21" fmla="*/ 131910 w 136119"/>
                <a:gd name="connsiteY21" fmla="*/ 14773 h 146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36119" h="146715">
                  <a:moveTo>
                    <a:pt x="131910" y="14773"/>
                  </a:moveTo>
                  <a:cubicBezTo>
                    <a:pt x="129349" y="12196"/>
                    <a:pt x="126509" y="9912"/>
                    <a:pt x="123443" y="7963"/>
                  </a:cubicBezTo>
                  <a:cubicBezTo>
                    <a:pt x="115323" y="2763"/>
                    <a:pt x="105883" y="0"/>
                    <a:pt x="96240" y="0"/>
                  </a:cubicBezTo>
                  <a:cubicBezTo>
                    <a:pt x="82857" y="-25"/>
                    <a:pt x="70017" y="5293"/>
                    <a:pt x="60570" y="14773"/>
                  </a:cubicBezTo>
                  <a:lnTo>
                    <a:pt x="14740" y="60639"/>
                  </a:lnTo>
                  <a:cubicBezTo>
                    <a:pt x="5309" y="70088"/>
                    <a:pt x="8" y="82890"/>
                    <a:pt x="0" y="96240"/>
                  </a:cubicBezTo>
                  <a:cubicBezTo>
                    <a:pt x="-18" y="124099"/>
                    <a:pt x="22551" y="146697"/>
                    <a:pt x="50410" y="146715"/>
                  </a:cubicBezTo>
                  <a:cubicBezTo>
                    <a:pt x="63773" y="146761"/>
                    <a:pt x="76600" y="141469"/>
                    <a:pt x="86044" y="132014"/>
                  </a:cubicBezTo>
                  <a:lnTo>
                    <a:pt x="123876" y="94183"/>
                  </a:lnTo>
                  <a:cubicBezTo>
                    <a:pt x="124563" y="93501"/>
                    <a:pt x="124947" y="92572"/>
                    <a:pt x="124941" y="91604"/>
                  </a:cubicBezTo>
                  <a:cubicBezTo>
                    <a:pt x="124930" y="89614"/>
                    <a:pt x="123307" y="88010"/>
                    <a:pt x="121317" y="88022"/>
                  </a:cubicBezTo>
                  <a:lnTo>
                    <a:pt x="119876" y="88022"/>
                  </a:lnTo>
                  <a:cubicBezTo>
                    <a:pt x="111972" y="88050"/>
                    <a:pt x="104138" y="86532"/>
                    <a:pt x="96817" y="83554"/>
                  </a:cubicBezTo>
                  <a:cubicBezTo>
                    <a:pt x="95468" y="82999"/>
                    <a:pt x="93918" y="83312"/>
                    <a:pt x="92890" y="84347"/>
                  </a:cubicBezTo>
                  <a:lnTo>
                    <a:pt x="65687" y="111585"/>
                  </a:lnTo>
                  <a:cubicBezTo>
                    <a:pt x="57240" y="120032"/>
                    <a:pt x="43544" y="120032"/>
                    <a:pt x="35097" y="111585"/>
                  </a:cubicBezTo>
                  <a:cubicBezTo>
                    <a:pt x="26650" y="103138"/>
                    <a:pt x="26650" y="89443"/>
                    <a:pt x="35097" y="80996"/>
                  </a:cubicBezTo>
                  <a:lnTo>
                    <a:pt x="81108" y="35021"/>
                  </a:lnTo>
                  <a:cubicBezTo>
                    <a:pt x="89548" y="26592"/>
                    <a:pt x="103221" y="26592"/>
                    <a:pt x="111662" y="35021"/>
                  </a:cubicBezTo>
                  <a:cubicBezTo>
                    <a:pt x="117350" y="40375"/>
                    <a:pt x="126223" y="40375"/>
                    <a:pt x="131911" y="35021"/>
                  </a:cubicBezTo>
                  <a:cubicBezTo>
                    <a:pt x="134358" y="32572"/>
                    <a:pt x="135841" y="29323"/>
                    <a:pt x="136090" y="25870"/>
                  </a:cubicBezTo>
                  <a:cubicBezTo>
                    <a:pt x="136353" y="21742"/>
                    <a:pt x="134831" y="17700"/>
                    <a:pt x="131910" y="14773"/>
                  </a:cubicBezTo>
                  <a:close/>
                </a:path>
              </a:pathLst>
            </a:custGeom>
            <a:grpFill/>
            <a:ln w="4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800"/>
            </a:p>
          </p:txBody>
        </p:sp>
        <p:sp>
          <p:nvSpPr>
            <p:cNvPr id="107" name="Freeform 45">
              <a:extLst>
                <a:ext uri="{FF2B5EF4-FFF2-40B4-BE49-F238E27FC236}">
                  <a16:creationId xmlns:a16="http://schemas.microsoft.com/office/drawing/2014/main" id="{B8B1B6CC-B6F7-B3B0-62C7-70DDFFDBAC06}"/>
                </a:ext>
              </a:extLst>
            </p:cNvPr>
            <p:cNvSpPr/>
            <p:nvPr/>
          </p:nvSpPr>
          <p:spPr>
            <a:xfrm>
              <a:off x="2326175" y="770535"/>
              <a:ext cx="136190" cy="146717"/>
            </a:xfrm>
            <a:custGeom>
              <a:avLst/>
              <a:gdLst>
                <a:gd name="connsiteX0" fmla="*/ 121416 w 136190"/>
                <a:gd name="connsiteY0" fmla="*/ 14775 h 146717"/>
                <a:gd name="connsiteX1" fmla="*/ 50076 w 136190"/>
                <a:gd name="connsiteY1" fmla="*/ 14775 h 146717"/>
                <a:gd name="connsiteX2" fmla="*/ 12280 w 136190"/>
                <a:gd name="connsiteY2" fmla="*/ 52534 h 146717"/>
                <a:gd name="connsiteX3" fmla="*/ 11524 w 136190"/>
                <a:gd name="connsiteY3" fmla="*/ 56498 h 146717"/>
                <a:gd name="connsiteX4" fmla="*/ 14910 w 136190"/>
                <a:gd name="connsiteY4" fmla="*/ 58696 h 146717"/>
                <a:gd name="connsiteX5" fmla="*/ 16243 w 136190"/>
                <a:gd name="connsiteY5" fmla="*/ 58696 h 146717"/>
                <a:gd name="connsiteX6" fmla="*/ 39267 w 136190"/>
                <a:gd name="connsiteY6" fmla="*/ 63199 h 146717"/>
                <a:gd name="connsiteX7" fmla="*/ 43194 w 136190"/>
                <a:gd name="connsiteY7" fmla="*/ 62407 h 146717"/>
                <a:gd name="connsiteX8" fmla="*/ 70324 w 136190"/>
                <a:gd name="connsiteY8" fmla="*/ 35312 h 146717"/>
                <a:gd name="connsiteX9" fmla="*/ 100914 w 136190"/>
                <a:gd name="connsiteY9" fmla="*/ 35312 h 146717"/>
                <a:gd name="connsiteX10" fmla="*/ 100914 w 136190"/>
                <a:gd name="connsiteY10" fmla="*/ 65902 h 146717"/>
                <a:gd name="connsiteX11" fmla="*/ 67118 w 136190"/>
                <a:gd name="connsiteY11" fmla="*/ 99662 h 146717"/>
                <a:gd name="connsiteX12" fmla="*/ 66829 w 136190"/>
                <a:gd name="connsiteY12" fmla="*/ 99986 h 146717"/>
                <a:gd name="connsiteX13" fmla="*/ 55011 w 136190"/>
                <a:gd name="connsiteY13" fmla="*/ 111732 h 146717"/>
                <a:gd name="connsiteX14" fmla="*/ 24458 w 136190"/>
                <a:gd name="connsiteY14" fmla="*/ 111732 h 146717"/>
                <a:gd name="connsiteX15" fmla="*/ 4209 w 136190"/>
                <a:gd name="connsiteY15" fmla="*/ 111732 h 146717"/>
                <a:gd name="connsiteX16" fmla="*/ 29 w 136190"/>
                <a:gd name="connsiteY16" fmla="*/ 120956 h 146717"/>
                <a:gd name="connsiteX17" fmla="*/ 4209 w 136190"/>
                <a:gd name="connsiteY17" fmla="*/ 132053 h 146717"/>
                <a:gd name="connsiteX18" fmla="*/ 18621 w 136190"/>
                <a:gd name="connsiteY18" fmla="*/ 142141 h 146717"/>
                <a:gd name="connsiteX19" fmla="*/ 20891 w 136190"/>
                <a:gd name="connsiteY19" fmla="*/ 143114 h 146717"/>
                <a:gd name="connsiteX20" fmla="*/ 23197 w 136190"/>
                <a:gd name="connsiteY20" fmla="*/ 143979 h 146717"/>
                <a:gd name="connsiteX21" fmla="*/ 25502 w 136190"/>
                <a:gd name="connsiteY21" fmla="*/ 144736 h 146717"/>
                <a:gd name="connsiteX22" fmla="*/ 27628 w 136190"/>
                <a:gd name="connsiteY22" fmla="*/ 145312 h 146717"/>
                <a:gd name="connsiteX23" fmla="*/ 31988 w 136190"/>
                <a:gd name="connsiteY23" fmla="*/ 146213 h 146717"/>
                <a:gd name="connsiteX24" fmla="*/ 37356 w 136190"/>
                <a:gd name="connsiteY24" fmla="*/ 146717 h 146717"/>
                <a:gd name="connsiteX25" fmla="*/ 39878 w 136190"/>
                <a:gd name="connsiteY25" fmla="*/ 146717 h 146717"/>
                <a:gd name="connsiteX26" fmla="*/ 40095 w 136190"/>
                <a:gd name="connsiteY26" fmla="*/ 146717 h 146717"/>
                <a:gd name="connsiteX27" fmla="*/ 42256 w 136190"/>
                <a:gd name="connsiteY27" fmla="*/ 146465 h 146717"/>
                <a:gd name="connsiteX28" fmla="*/ 44815 w 136190"/>
                <a:gd name="connsiteY28" fmla="*/ 146249 h 146717"/>
                <a:gd name="connsiteX29" fmla="*/ 46040 w 136190"/>
                <a:gd name="connsiteY29" fmla="*/ 146249 h 146717"/>
                <a:gd name="connsiteX30" fmla="*/ 48526 w 136190"/>
                <a:gd name="connsiteY30" fmla="*/ 145889 h 146717"/>
                <a:gd name="connsiteX31" fmla="*/ 49679 w 136190"/>
                <a:gd name="connsiteY31" fmla="*/ 145673 h 146717"/>
                <a:gd name="connsiteX32" fmla="*/ 51768 w 136190"/>
                <a:gd name="connsiteY32" fmla="*/ 145240 h 146717"/>
                <a:gd name="connsiteX33" fmla="*/ 52165 w 136190"/>
                <a:gd name="connsiteY33" fmla="*/ 145240 h 146717"/>
                <a:gd name="connsiteX34" fmla="*/ 75548 w 136190"/>
                <a:gd name="connsiteY34" fmla="*/ 131981 h 146717"/>
                <a:gd name="connsiteX35" fmla="*/ 121415 w 136190"/>
                <a:gd name="connsiteY35" fmla="*/ 86115 h 146717"/>
                <a:gd name="connsiteX36" fmla="*/ 121416 w 136190"/>
                <a:gd name="connsiteY36" fmla="*/ 14775 h 14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136190" h="146717">
                  <a:moveTo>
                    <a:pt x="121416" y="14775"/>
                  </a:moveTo>
                  <a:cubicBezTo>
                    <a:pt x="101716" y="-4925"/>
                    <a:pt x="69776" y="-4925"/>
                    <a:pt x="50076" y="14775"/>
                  </a:cubicBezTo>
                  <a:lnTo>
                    <a:pt x="12280" y="52534"/>
                  </a:lnTo>
                  <a:cubicBezTo>
                    <a:pt x="11242" y="53577"/>
                    <a:pt x="10943" y="55146"/>
                    <a:pt x="11524" y="56498"/>
                  </a:cubicBezTo>
                  <a:cubicBezTo>
                    <a:pt x="12097" y="57854"/>
                    <a:pt x="13438" y="58724"/>
                    <a:pt x="14910" y="58696"/>
                  </a:cubicBezTo>
                  <a:lnTo>
                    <a:pt x="16243" y="58696"/>
                  </a:lnTo>
                  <a:cubicBezTo>
                    <a:pt x="24138" y="58681"/>
                    <a:pt x="31959" y="60211"/>
                    <a:pt x="39267" y="63199"/>
                  </a:cubicBezTo>
                  <a:cubicBezTo>
                    <a:pt x="40616" y="63755"/>
                    <a:pt x="42166" y="63441"/>
                    <a:pt x="43194" y="62407"/>
                  </a:cubicBezTo>
                  <a:lnTo>
                    <a:pt x="70324" y="35312"/>
                  </a:lnTo>
                  <a:cubicBezTo>
                    <a:pt x="78772" y="26865"/>
                    <a:pt x="92467" y="26865"/>
                    <a:pt x="100914" y="35312"/>
                  </a:cubicBezTo>
                  <a:cubicBezTo>
                    <a:pt x="109361" y="43759"/>
                    <a:pt x="109361" y="57455"/>
                    <a:pt x="100914" y="65902"/>
                  </a:cubicBezTo>
                  <a:lnTo>
                    <a:pt x="67118" y="99662"/>
                  </a:lnTo>
                  <a:lnTo>
                    <a:pt x="66829" y="99986"/>
                  </a:lnTo>
                  <a:lnTo>
                    <a:pt x="55011" y="111732"/>
                  </a:lnTo>
                  <a:cubicBezTo>
                    <a:pt x="46571" y="120162"/>
                    <a:pt x="32898" y="120162"/>
                    <a:pt x="24458" y="111732"/>
                  </a:cubicBezTo>
                  <a:cubicBezTo>
                    <a:pt x="18770" y="106379"/>
                    <a:pt x="9897" y="106379"/>
                    <a:pt x="4209" y="111732"/>
                  </a:cubicBezTo>
                  <a:cubicBezTo>
                    <a:pt x="1746" y="114200"/>
                    <a:pt x="261" y="117477"/>
                    <a:pt x="29" y="120956"/>
                  </a:cubicBezTo>
                  <a:cubicBezTo>
                    <a:pt x="-234" y="125083"/>
                    <a:pt x="1288" y="129125"/>
                    <a:pt x="4209" y="132053"/>
                  </a:cubicBezTo>
                  <a:cubicBezTo>
                    <a:pt x="8379" y="136241"/>
                    <a:pt x="13259" y="139657"/>
                    <a:pt x="18621" y="142141"/>
                  </a:cubicBezTo>
                  <a:cubicBezTo>
                    <a:pt x="19378" y="142502"/>
                    <a:pt x="20134" y="142790"/>
                    <a:pt x="20891" y="143114"/>
                  </a:cubicBezTo>
                  <a:cubicBezTo>
                    <a:pt x="21647" y="143439"/>
                    <a:pt x="22440" y="143691"/>
                    <a:pt x="23197" y="143979"/>
                  </a:cubicBezTo>
                  <a:cubicBezTo>
                    <a:pt x="23953" y="144267"/>
                    <a:pt x="24746" y="144519"/>
                    <a:pt x="25502" y="144736"/>
                  </a:cubicBezTo>
                  <a:lnTo>
                    <a:pt x="27628" y="145312"/>
                  </a:lnTo>
                  <a:cubicBezTo>
                    <a:pt x="29069" y="145672"/>
                    <a:pt x="30511" y="145961"/>
                    <a:pt x="31988" y="146213"/>
                  </a:cubicBezTo>
                  <a:cubicBezTo>
                    <a:pt x="33767" y="146477"/>
                    <a:pt x="35559" y="146645"/>
                    <a:pt x="37356" y="146717"/>
                  </a:cubicBezTo>
                  <a:lnTo>
                    <a:pt x="39878" y="146717"/>
                  </a:lnTo>
                  <a:lnTo>
                    <a:pt x="40095" y="146717"/>
                  </a:lnTo>
                  <a:lnTo>
                    <a:pt x="42256" y="146465"/>
                  </a:lnTo>
                  <a:cubicBezTo>
                    <a:pt x="43049" y="146429"/>
                    <a:pt x="43878" y="146249"/>
                    <a:pt x="44815" y="146249"/>
                  </a:cubicBezTo>
                  <a:lnTo>
                    <a:pt x="46040" y="146249"/>
                  </a:lnTo>
                  <a:lnTo>
                    <a:pt x="48526" y="145889"/>
                  </a:lnTo>
                  <a:lnTo>
                    <a:pt x="49679" y="145673"/>
                  </a:lnTo>
                  <a:lnTo>
                    <a:pt x="51768" y="145240"/>
                  </a:lnTo>
                  <a:lnTo>
                    <a:pt x="52165" y="145240"/>
                  </a:lnTo>
                  <a:cubicBezTo>
                    <a:pt x="61015" y="143017"/>
                    <a:pt x="69097" y="138435"/>
                    <a:pt x="75548" y="131981"/>
                  </a:cubicBezTo>
                  <a:lnTo>
                    <a:pt x="121415" y="86115"/>
                  </a:lnTo>
                  <a:cubicBezTo>
                    <a:pt x="141116" y="66415"/>
                    <a:pt x="141116" y="34475"/>
                    <a:pt x="121416" y="14775"/>
                  </a:cubicBezTo>
                  <a:close/>
                </a:path>
              </a:pathLst>
            </a:custGeom>
            <a:grpFill/>
            <a:ln w="4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800"/>
            </a:p>
          </p:txBody>
        </p:sp>
      </p:grpSp>
      <p:grpSp>
        <p:nvGrpSpPr>
          <p:cNvPr id="108" name="Graphic 47">
            <a:extLst>
              <a:ext uri="{FF2B5EF4-FFF2-40B4-BE49-F238E27FC236}">
                <a16:creationId xmlns:a16="http://schemas.microsoft.com/office/drawing/2014/main" id="{67014668-786C-20B6-5EAF-C1FF22EA0536}"/>
              </a:ext>
            </a:extLst>
          </p:cNvPr>
          <p:cNvGrpSpPr/>
          <p:nvPr userDrawn="1"/>
        </p:nvGrpSpPr>
        <p:grpSpPr>
          <a:xfrm>
            <a:off x="22863399" y="1037995"/>
            <a:ext cx="504950" cy="504950"/>
            <a:chOff x="11431699" y="738992"/>
            <a:chExt cx="252475" cy="252475"/>
          </a:xfrm>
        </p:grpSpPr>
        <p:grpSp>
          <p:nvGrpSpPr>
            <p:cNvPr id="109" name="Graphic 47">
              <a:extLst>
                <a:ext uri="{FF2B5EF4-FFF2-40B4-BE49-F238E27FC236}">
                  <a16:creationId xmlns:a16="http://schemas.microsoft.com/office/drawing/2014/main" id="{A8B2DF65-C1FE-012B-17FB-EF92AEA8320B}"/>
                </a:ext>
              </a:extLst>
            </p:cNvPr>
            <p:cNvGrpSpPr/>
            <p:nvPr/>
          </p:nvGrpSpPr>
          <p:grpSpPr>
            <a:xfrm>
              <a:off x="11449494" y="738992"/>
              <a:ext cx="216644" cy="252234"/>
              <a:chOff x="11449494" y="738992"/>
              <a:chExt cx="216644" cy="252234"/>
            </a:xfrm>
            <a:solidFill>
              <a:srgbClr val="FFAD00"/>
            </a:solidFill>
          </p:grpSpPr>
          <p:sp>
            <p:nvSpPr>
              <p:cNvPr id="111" name="Freeform 50">
                <a:extLst>
                  <a:ext uri="{FF2B5EF4-FFF2-40B4-BE49-F238E27FC236}">
                    <a16:creationId xmlns:a16="http://schemas.microsoft.com/office/drawing/2014/main" id="{3FF5067A-F9A7-71EB-F1EB-10903B28F7A8}"/>
                  </a:ext>
                </a:extLst>
              </p:cNvPr>
              <p:cNvSpPr/>
              <p:nvPr/>
            </p:nvSpPr>
            <p:spPr>
              <a:xfrm>
                <a:off x="11499497" y="738992"/>
                <a:ext cx="116637" cy="142254"/>
              </a:xfrm>
              <a:custGeom>
                <a:avLst/>
                <a:gdLst>
                  <a:gd name="connsiteX0" fmla="*/ 58319 w 116637"/>
                  <a:gd name="connsiteY0" fmla="*/ 142255 h 142254"/>
                  <a:gd name="connsiteX1" fmla="*/ 116638 w 116637"/>
                  <a:gd name="connsiteY1" fmla="*/ 71127 h 142254"/>
                  <a:gd name="connsiteX2" fmla="*/ 58319 w 116637"/>
                  <a:gd name="connsiteY2" fmla="*/ 0 h 142254"/>
                  <a:gd name="connsiteX3" fmla="*/ 0 w 116637"/>
                  <a:gd name="connsiteY3" fmla="*/ 71127 h 142254"/>
                  <a:gd name="connsiteX4" fmla="*/ 58319 w 116637"/>
                  <a:gd name="connsiteY4" fmla="*/ 142255 h 142254"/>
                  <a:gd name="connsiteX5" fmla="*/ 8716 w 116637"/>
                  <a:gd name="connsiteY5" fmla="*/ 59257 h 142254"/>
                  <a:gd name="connsiteX6" fmla="*/ 40731 w 116637"/>
                  <a:gd name="connsiteY6" fmla="*/ 42585 h 142254"/>
                  <a:gd name="connsiteX7" fmla="*/ 107853 w 116637"/>
                  <a:gd name="connsiteY7" fmla="*/ 57763 h 142254"/>
                  <a:gd name="connsiteX8" fmla="*/ 108149 w 116637"/>
                  <a:gd name="connsiteY8" fmla="*/ 71127 h 142254"/>
                  <a:gd name="connsiteX9" fmla="*/ 88231 w 116637"/>
                  <a:gd name="connsiteY9" fmla="*/ 119287 h 142254"/>
                  <a:gd name="connsiteX10" fmla="*/ 58319 w 116637"/>
                  <a:gd name="connsiteY10" fmla="*/ 133766 h 142254"/>
                  <a:gd name="connsiteX11" fmla="*/ 28407 w 116637"/>
                  <a:gd name="connsiteY11" fmla="*/ 119287 h 142254"/>
                  <a:gd name="connsiteX12" fmla="*/ 8489 w 116637"/>
                  <a:gd name="connsiteY12" fmla="*/ 71127 h 142254"/>
                  <a:gd name="connsiteX13" fmla="*/ 8716 w 116637"/>
                  <a:gd name="connsiteY13" fmla="*/ 59257 h 1422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16637" h="142254">
                    <a:moveTo>
                      <a:pt x="58319" y="142255"/>
                    </a:moveTo>
                    <a:cubicBezTo>
                      <a:pt x="75722" y="142255"/>
                      <a:pt x="116638" y="121311"/>
                      <a:pt x="116638" y="71127"/>
                    </a:cubicBezTo>
                    <a:cubicBezTo>
                      <a:pt x="116638" y="31844"/>
                      <a:pt x="111336" y="0"/>
                      <a:pt x="58319" y="0"/>
                    </a:cubicBezTo>
                    <a:cubicBezTo>
                      <a:pt x="5303" y="0"/>
                      <a:pt x="0" y="31844"/>
                      <a:pt x="0" y="71127"/>
                    </a:cubicBezTo>
                    <a:cubicBezTo>
                      <a:pt x="0" y="121311"/>
                      <a:pt x="40916" y="142255"/>
                      <a:pt x="58319" y="142255"/>
                    </a:cubicBezTo>
                    <a:close/>
                    <a:moveTo>
                      <a:pt x="8716" y="59257"/>
                    </a:moveTo>
                    <a:cubicBezTo>
                      <a:pt x="12813" y="51334"/>
                      <a:pt x="21674" y="42178"/>
                      <a:pt x="40731" y="42585"/>
                    </a:cubicBezTo>
                    <a:cubicBezTo>
                      <a:pt x="40731" y="42585"/>
                      <a:pt x="52089" y="70136"/>
                      <a:pt x="107853" y="57763"/>
                    </a:cubicBezTo>
                    <a:cubicBezTo>
                      <a:pt x="108078" y="62164"/>
                      <a:pt x="108149" y="66655"/>
                      <a:pt x="108149" y="71127"/>
                    </a:cubicBezTo>
                    <a:cubicBezTo>
                      <a:pt x="108149" y="95657"/>
                      <a:pt x="97318" y="110856"/>
                      <a:pt x="88231" y="119287"/>
                    </a:cubicBezTo>
                    <a:cubicBezTo>
                      <a:pt x="76781" y="129910"/>
                      <a:pt x="64069" y="133766"/>
                      <a:pt x="58319" y="133766"/>
                    </a:cubicBezTo>
                    <a:cubicBezTo>
                      <a:pt x="52568" y="133766"/>
                      <a:pt x="39856" y="129910"/>
                      <a:pt x="28407" y="119287"/>
                    </a:cubicBezTo>
                    <a:cubicBezTo>
                      <a:pt x="19320" y="110856"/>
                      <a:pt x="8489" y="95657"/>
                      <a:pt x="8489" y="71127"/>
                    </a:cubicBezTo>
                    <a:cubicBezTo>
                      <a:pt x="8490" y="67159"/>
                      <a:pt x="8547" y="63177"/>
                      <a:pt x="8716" y="59257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7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800"/>
              </a:p>
            </p:txBody>
          </p:sp>
          <p:sp>
            <p:nvSpPr>
              <p:cNvPr id="124" name="Freeform 51">
                <a:extLst>
                  <a:ext uri="{FF2B5EF4-FFF2-40B4-BE49-F238E27FC236}">
                    <a16:creationId xmlns:a16="http://schemas.microsoft.com/office/drawing/2014/main" id="{39EE5FCA-338B-B822-07CE-4C8D485664D5}"/>
                  </a:ext>
                </a:extLst>
              </p:cNvPr>
              <p:cNvSpPr/>
              <p:nvPr/>
            </p:nvSpPr>
            <p:spPr>
              <a:xfrm>
                <a:off x="11449494" y="874638"/>
                <a:ext cx="216644" cy="116588"/>
              </a:xfrm>
              <a:custGeom>
                <a:avLst/>
                <a:gdLst>
                  <a:gd name="connsiteX0" fmla="*/ 216592 w 216644"/>
                  <a:gd name="connsiteY0" fmla="*/ 79554 h 116588"/>
                  <a:gd name="connsiteX1" fmla="*/ 195191 w 216644"/>
                  <a:gd name="connsiteY1" fmla="*/ 28718 h 116588"/>
                  <a:gd name="connsiteX2" fmla="*/ 144998 w 216644"/>
                  <a:gd name="connsiteY2" fmla="*/ 598 h 116588"/>
                  <a:gd name="connsiteX3" fmla="*/ 144781 w 216644"/>
                  <a:gd name="connsiteY3" fmla="*/ 483 h 116588"/>
                  <a:gd name="connsiteX4" fmla="*/ 140331 w 216644"/>
                  <a:gd name="connsiteY4" fmla="*/ 873 h 116588"/>
                  <a:gd name="connsiteX5" fmla="*/ 118998 w 216644"/>
                  <a:gd name="connsiteY5" fmla="*/ 11177 h 116588"/>
                  <a:gd name="connsiteX6" fmla="*/ 116064 w 216644"/>
                  <a:gd name="connsiteY6" fmla="*/ 13717 h 116588"/>
                  <a:gd name="connsiteX7" fmla="*/ 108322 w 216644"/>
                  <a:gd name="connsiteY7" fmla="*/ 34125 h 116588"/>
                  <a:gd name="connsiteX8" fmla="*/ 100579 w 216644"/>
                  <a:gd name="connsiteY8" fmla="*/ 13717 h 116588"/>
                  <a:gd name="connsiteX9" fmla="*/ 97646 w 216644"/>
                  <a:gd name="connsiteY9" fmla="*/ 11177 h 116588"/>
                  <a:gd name="connsiteX10" fmla="*/ 76313 w 216644"/>
                  <a:gd name="connsiteY10" fmla="*/ 873 h 116588"/>
                  <a:gd name="connsiteX11" fmla="*/ 71862 w 216644"/>
                  <a:gd name="connsiteY11" fmla="*/ 483 h 116588"/>
                  <a:gd name="connsiteX12" fmla="*/ 21489 w 216644"/>
                  <a:gd name="connsiteY12" fmla="*/ 28693 h 116588"/>
                  <a:gd name="connsiteX13" fmla="*/ 52 w 216644"/>
                  <a:gd name="connsiteY13" fmla="*/ 79554 h 116588"/>
                  <a:gd name="connsiteX14" fmla="*/ 234 w 216644"/>
                  <a:gd name="connsiteY14" fmla="*/ 81568 h 116588"/>
                  <a:gd name="connsiteX15" fmla="*/ 108322 w 216644"/>
                  <a:gd name="connsiteY15" fmla="*/ 116588 h 116588"/>
                  <a:gd name="connsiteX16" fmla="*/ 216409 w 216644"/>
                  <a:gd name="connsiteY16" fmla="*/ 81568 h 116588"/>
                  <a:gd name="connsiteX17" fmla="*/ 216592 w 216644"/>
                  <a:gd name="connsiteY17" fmla="*/ 79554 h 116588"/>
                  <a:gd name="connsiteX18" fmla="*/ 173004 w 216644"/>
                  <a:gd name="connsiteY18" fmla="*/ 68256 h 116588"/>
                  <a:gd name="connsiteX19" fmla="*/ 154489 w 216644"/>
                  <a:gd name="connsiteY19" fmla="*/ 74027 h 116588"/>
                  <a:gd name="connsiteX20" fmla="*/ 135974 w 216644"/>
                  <a:gd name="connsiteY20" fmla="*/ 68256 h 116588"/>
                  <a:gd name="connsiteX21" fmla="*/ 135974 w 216644"/>
                  <a:gd name="connsiteY21" fmla="*/ 58294 h 116588"/>
                  <a:gd name="connsiteX22" fmla="*/ 173004 w 216644"/>
                  <a:gd name="connsiteY22" fmla="*/ 58294 h 116588"/>
                  <a:gd name="connsiteX23" fmla="*/ 173004 w 216644"/>
                  <a:gd name="connsiteY23" fmla="*/ 68256 h 1165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16644" h="116588">
                    <a:moveTo>
                      <a:pt x="216592" y="79554"/>
                    </a:moveTo>
                    <a:cubicBezTo>
                      <a:pt x="213615" y="61040"/>
                      <a:pt x="207485" y="37193"/>
                      <a:pt x="195191" y="28718"/>
                    </a:cubicBezTo>
                    <a:cubicBezTo>
                      <a:pt x="186796" y="22930"/>
                      <a:pt x="157505" y="7281"/>
                      <a:pt x="144998" y="598"/>
                    </a:cubicBezTo>
                    <a:lnTo>
                      <a:pt x="144781" y="483"/>
                    </a:lnTo>
                    <a:cubicBezTo>
                      <a:pt x="143352" y="-281"/>
                      <a:pt x="141606" y="-128"/>
                      <a:pt x="140331" y="873"/>
                    </a:cubicBezTo>
                    <a:cubicBezTo>
                      <a:pt x="133779" y="6017"/>
                      <a:pt x="126601" y="9484"/>
                      <a:pt x="118998" y="11177"/>
                    </a:cubicBezTo>
                    <a:cubicBezTo>
                      <a:pt x="117655" y="11476"/>
                      <a:pt x="116552" y="12431"/>
                      <a:pt x="116064" y="13717"/>
                    </a:cubicBezTo>
                    <a:lnTo>
                      <a:pt x="108322" y="34125"/>
                    </a:lnTo>
                    <a:lnTo>
                      <a:pt x="100579" y="13717"/>
                    </a:lnTo>
                    <a:cubicBezTo>
                      <a:pt x="100091" y="12431"/>
                      <a:pt x="98989" y="11476"/>
                      <a:pt x="97646" y="11177"/>
                    </a:cubicBezTo>
                    <a:cubicBezTo>
                      <a:pt x="90043" y="9484"/>
                      <a:pt x="82865" y="6017"/>
                      <a:pt x="76313" y="873"/>
                    </a:cubicBezTo>
                    <a:cubicBezTo>
                      <a:pt x="75038" y="-128"/>
                      <a:pt x="73292" y="-282"/>
                      <a:pt x="71862" y="483"/>
                    </a:cubicBezTo>
                    <a:cubicBezTo>
                      <a:pt x="59503" y="7087"/>
                      <a:pt x="29854" y="23055"/>
                      <a:pt x="21489" y="28693"/>
                    </a:cubicBezTo>
                    <a:cubicBezTo>
                      <a:pt x="7337" y="38227"/>
                      <a:pt x="1148" y="72733"/>
                      <a:pt x="52" y="79554"/>
                    </a:cubicBezTo>
                    <a:cubicBezTo>
                      <a:pt x="-57" y="80230"/>
                      <a:pt x="6" y="80922"/>
                      <a:pt x="234" y="81568"/>
                    </a:cubicBezTo>
                    <a:cubicBezTo>
                      <a:pt x="741" y="82997"/>
                      <a:pt x="13730" y="116588"/>
                      <a:pt x="108322" y="116588"/>
                    </a:cubicBezTo>
                    <a:cubicBezTo>
                      <a:pt x="202914" y="116588"/>
                      <a:pt x="215903" y="82997"/>
                      <a:pt x="216409" y="81568"/>
                    </a:cubicBezTo>
                    <a:cubicBezTo>
                      <a:pt x="216638" y="80922"/>
                      <a:pt x="216701" y="80230"/>
                      <a:pt x="216592" y="79554"/>
                    </a:cubicBezTo>
                    <a:close/>
                    <a:moveTo>
                      <a:pt x="173004" y="68256"/>
                    </a:moveTo>
                    <a:lnTo>
                      <a:pt x="154489" y="74027"/>
                    </a:lnTo>
                    <a:lnTo>
                      <a:pt x="135974" y="68256"/>
                    </a:lnTo>
                    <a:lnTo>
                      <a:pt x="135974" y="58294"/>
                    </a:lnTo>
                    <a:lnTo>
                      <a:pt x="173004" y="58294"/>
                    </a:lnTo>
                    <a:lnTo>
                      <a:pt x="173004" y="68256"/>
                    </a:lnTo>
                    <a:close/>
                  </a:path>
                </a:pathLst>
              </a:custGeom>
              <a:solidFill>
                <a:schemeClr val="accent5"/>
              </a:solidFill>
              <a:ln w="7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800"/>
              </a:p>
            </p:txBody>
          </p:sp>
        </p:grpSp>
      </p:grpSp>
      <p:grpSp>
        <p:nvGrpSpPr>
          <p:cNvPr id="125" name="Graphic 53">
            <a:extLst>
              <a:ext uri="{FF2B5EF4-FFF2-40B4-BE49-F238E27FC236}">
                <a16:creationId xmlns:a16="http://schemas.microsoft.com/office/drawing/2014/main" id="{A0044EFF-4EA0-A252-3390-8F63068C62AC}"/>
              </a:ext>
            </a:extLst>
          </p:cNvPr>
          <p:cNvGrpSpPr/>
          <p:nvPr userDrawn="1"/>
        </p:nvGrpSpPr>
        <p:grpSpPr>
          <a:xfrm>
            <a:off x="9060061" y="5286997"/>
            <a:ext cx="487586" cy="487586"/>
            <a:chOff x="4530030" y="2761158"/>
            <a:chExt cx="243793" cy="243793"/>
          </a:xfrm>
        </p:grpSpPr>
        <p:sp>
          <p:nvSpPr>
            <p:cNvPr id="126" name="Freeform 55">
              <a:extLst>
                <a:ext uri="{FF2B5EF4-FFF2-40B4-BE49-F238E27FC236}">
                  <a16:creationId xmlns:a16="http://schemas.microsoft.com/office/drawing/2014/main" id="{B6CA2057-A7DB-28B7-2636-ED003339CA9F}"/>
                </a:ext>
              </a:extLst>
            </p:cNvPr>
            <p:cNvSpPr/>
            <p:nvPr/>
          </p:nvSpPr>
          <p:spPr>
            <a:xfrm>
              <a:off x="4530030" y="2767234"/>
              <a:ext cx="243546" cy="231394"/>
            </a:xfrm>
            <a:custGeom>
              <a:avLst/>
              <a:gdLst>
                <a:gd name="connsiteX0" fmla="*/ 141379 w 243546"/>
                <a:gd name="connsiteY0" fmla="*/ 13404 h 231394"/>
                <a:gd name="connsiteX1" fmla="*/ 139997 w 243546"/>
                <a:gd name="connsiteY1" fmla="*/ 10700 h 231394"/>
                <a:gd name="connsiteX2" fmla="*/ 140496 w 243546"/>
                <a:gd name="connsiteY2" fmla="*/ 10241 h 231394"/>
                <a:gd name="connsiteX3" fmla="*/ 143159 w 243546"/>
                <a:gd name="connsiteY3" fmla="*/ 11338 h 231394"/>
                <a:gd name="connsiteX4" fmla="*/ 146059 w 243546"/>
                <a:gd name="connsiteY4" fmla="*/ 12490 h 231394"/>
                <a:gd name="connsiteX5" fmla="*/ 149655 w 243546"/>
                <a:gd name="connsiteY5" fmla="*/ 13670 h 231394"/>
                <a:gd name="connsiteX6" fmla="*/ 151605 w 243546"/>
                <a:gd name="connsiteY6" fmla="*/ 14137 h 231394"/>
                <a:gd name="connsiteX7" fmla="*/ 152594 w 243546"/>
                <a:gd name="connsiteY7" fmla="*/ 14336 h 231394"/>
                <a:gd name="connsiteX8" fmla="*/ 153585 w 243546"/>
                <a:gd name="connsiteY8" fmla="*/ 14411 h 231394"/>
                <a:gd name="connsiteX9" fmla="*/ 157483 w 243546"/>
                <a:gd name="connsiteY9" fmla="*/ 14375 h 231394"/>
                <a:gd name="connsiteX10" fmla="*/ 159474 w 243546"/>
                <a:gd name="connsiteY10" fmla="*/ 13790 h 231394"/>
                <a:gd name="connsiteX11" fmla="*/ 161482 w 243546"/>
                <a:gd name="connsiteY11" fmla="*/ 12741 h 231394"/>
                <a:gd name="connsiteX12" fmla="*/ 162444 w 243546"/>
                <a:gd name="connsiteY12" fmla="*/ 12098 h 231394"/>
                <a:gd name="connsiteX13" fmla="*/ 163546 w 243546"/>
                <a:gd name="connsiteY13" fmla="*/ 11337 h 231394"/>
                <a:gd name="connsiteX14" fmla="*/ 165918 w 243546"/>
                <a:gd name="connsiteY14" fmla="*/ 9346 h 231394"/>
                <a:gd name="connsiteX15" fmla="*/ 165856 w 243546"/>
                <a:gd name="connsiteY15" fmla="*/ 9441 h 231394"/>
                <a:gd name="connsiteX16" fmla="*/ 165873 w 243546"/>
                <a:gd name="connsiteY16" fmla="*/ 9424 h 231394"/>
                <a:gd name="connsiteX17" fmla="*/ 165913 w 243546"/>
                <a:gd name="connsiteY17" fmla="*/ 9388 h 231394"/>
                <a:gd name="connsiteX18" fmla="*/ 165991 w 243546"/>
                <a:gd name="connsiteY18" fmla="*/ 9321 h 231394"/>
                <a:gd name="connsiteX19" fmla="*/ 166147 w 243546"/>
                <a:gd name="connsiteY19" fmla="*/ 9182 h 231394"/>
                <a:gd name="connsiteX20" fmla="*/ 166460 w 243546"/>
                <a:gd name="connsiteY20" fmla="*/ 8902 h 231394"/>
                <a:gd name="connsiteX21" fmla="*/ 167082 w 243546"/>
                <a:gd name="connsiteY21" fmla="*/ 8357 h 231394"/>
                <a:gd name="connsiteX22" fmla="*/ 168256 w 243546"/>
                <a:gd name="connsiteY22" fmla="*/ 7244 h 231394"/>
                <a:gd name="connsiteX23" fmla="*/ 170667 w 243546"/>
                <a:gd name="connsiteY23" fmla="*/ 5157 h 231394"/>
                <a:gd name="connsiteX24" fmla="*/ 173168 w 243546"/>
                <a:gd name="connsiteY24" fmla="*/ 3199 h 231394"/>
                <a:gd name="connsiteX25" fmla="*/ 175931 w 243546"/>
                <a:gd name="connsiteY25" fmla="*/ 1404 h 231394"/>
                <a:gd name="connsiteX26" fmla="*/ 182315 w 243546"/>
                <a:gd name="connsiteY26" fmla="*/ 67 h 231394"/>
                <a:gd name="connsiteX27" fmla="*/ 183839 w 243546"/>
                <a:gd name="connsiteY27" fmla="*/ 296 h 231394"/>
                <a:gd name="connsiteX28" fmla="*/ 185221 w 243546"/>
                <a:gd name="connsiteY28" fmla="*/ 763 h 231394"/>
                <a:gd name="connsiteX29" fmla="*/ 187672 w 243546"/>
                <a:gd name="connsiteY29" fmla="*/ 1927 h 231394"/>
                <a:gd name="connsiteX30" fmla="*/ 191284 w 243546"/>
                <a:gd name="connsiteY30" fmla="*/ 4743 h 231394"/>
                <a:gd name="connsiteX31" fmla="*/ 193437 w 243546"/>
                <a:gd name="connsiteY31" fmla="*/ 7467 h 231394"/>
                <a:gd name="connsiteX32" fmla="*/ 194494 w 243546"/>
                <a:gd name="connsiteY32" fmla="*/ 9462 h 231394"/>
                <a:gd name="connsiteX33" fmla="*/ 194768 w 243546"/>
                <a:gd name="connsiteY33" fmla="*/ 10228 h 231394"/>
                <a:gd name="connsiteX34" fmla="*/ 194270 w 243546"/>
                <a:gd name="connsiteY34" fmla="*/ 10692 h 231394"/>
                <a:gd name="connsiteX35" fmla="*/ 191563 w 243546"/>
                <a:gd name="connsiteY35" fmla="*/ 9646 h 231394"/>
                <a:gd name="connsiteX36" fmla="*/ 188683 w 243546"/>
                <a:gd name="connsiteY36" fmla="*/ 8480 h 231394"/>
                <a:gd name="connsiteX37" fmla="*/ 185180 w 243546"/>
                <a:gd name="connsiteY37" fmla="*/ 7129 h 231394"/>
                <a:gd name="connsiteX38" fmla="*/ 183268 w 243546"/>
                <a:gd name="connsiteY38" fmla="*/ 6505 h 231394"/>
                <a:gd name="connsiteX39" fmla="*/ 182283 w 243546"/>
                <a:gd name="connsiteY39" fmla="*/ 6200 h 231394"/>
                <a:gd name="connsiteX40" fmla="*/ 181293 w 243546"/>
                <a:gd name="connsiteY40" fmla="*/ 5940 h 231394"/>
                <a:gd name="connsiteX41" fmla="*/ 176855 w 243546"/>
                <a:gd name="connsiteY41" fmla="*/ 4895 h 231394"/>
                <a:gd name="connsiteX42" fmla="*/ 174309 w 243546"/>
                <a:gd name="connsiteY42" fmla="*/ 5306 h 231394"/>
                <a:gd name="connsiteX43" fmla="*/ 171985 w 243546"/>
                <a:gd name="connsiteY43" fmla="*/ 6724 h 231394"/>
                <a:gd name="connsiteX44" fmla="*/ 170174 w 243546"/>
                <a:gd name="connsiteY44" fmla="*/ 8880 h 231394"/>
                <a:gd name="connsiteX45" fmla="*/ 169524 w 243546"/>
                <a:gd name="connsiteY45" fmla="*/ 10180 h 231394"/>
                <a:gd name="connsiteX46" fmla="*/ 169226 w 243546"/>
                <a:gd name="connsiteY46" fmla="*/ 10835 h 231394"/>
                <a:gd name="connsiteX47" fmla="*/ 169080 w 243546"/>
                <a:gd name="connsiteY47" fmla="*/ 11160 h 231394"/>
                <a:gd name="connsiteX48" fmla="*/ 169009 w 243546"/>
                <a:gd name="connsiteY48" fmla="*/ 11327 h 231394"/>
                <a:gd name="connsiteX49" fmla="*/ 168973 w 243546"/>
                <a:gd name="connsiteY49" fmla="*/ 11402 h 231394"/>
                <a:gd name="connsiteX50" fmla="*/ 168956 w 243546"/>
                <a:gd name="connsiteY50" fmla="*/ 11442 h 231394"/>
                <a:gd name="connsiteX51" fmla="*/ 168945 w 243546"/>
                <a:gd name="connsiteY51" fmla="*/ 11467 h 231394"/>
                <a:gd name="connsiteX52" fmla="*/ 168856 w 243546"/>
                <a:gd name="connsiteY52" fmla="*/ 11604 h 231394"/>
                <a:gd name="connsiteX53" fmla="*/ 167578 w 243546"/>
                <a:gd name="connsiteY53" fmla="*/ 14423 h 231394"/>
                <a:gd name="connsiteX54" fmla="*/ 165410 w 243546"/>
                <a:gd name="connsiteY54" fmla="*/ 17262 h 231394"/>
                <a:gd name="connsiteX55" fmla="*/ 162595 w 243546"/>
                <a:gd name="connsiteY55" fmla="*/ 19583 h 231394"/>
                <a:gd name="connsiteX56" fmla="*/ 159272 w 243546"/>
                <a:gd name="connsiteY56" fmla="*/ 21191 h 231394"/>
                <a:gd name="connsiteX57" fmla="*/ 152352 w 243546"/>
                <a:gd name="connsiteY57" fmla="*/ 21432 h 231394"/>
                <a:gd name="connsiteX58" fmla="*/ 149450 w 243546"/>
                <a:gd name="connsiteY58" fmla="*/ 20442 h 231394"/>
                <a:gd name="connsiteX59" fmla="*/ 147038 w 243546"/>
                <a:gd name="connsiteY59" fmla="*/ 19127 h 231394"/>
                <a:gd name="connsiteX60" fmla="*/ 143514 w 243546"/>
                <a:gd name="connsiteY60" fmla="*/ 16140 h 231394"/>
                <a:gd name="connsiteX61" fmla="*/ 141379 w 243546"/>
                <a:gd name="connsiteY61" fmla="*/ 13404 h 231394"/>
                <a:gd name="connsiteX62" fmla="*/ 243547 w 243546"/>
                <a:gd name="connsiteY62" fmla="*/ 173334 h 231394"/>
                <a:gd name="connsiteX63" fmla="*/ 243547 w 243546"/>
                <a:gd name="connsiteY63" fmla="*/ 231395 h 231394"/>
                <a:gd name="connsiteX64" fmla="*/ 0 w 243546"/>
                <a:gd name="connsiteY64" fmla="*/ 231395 h 231394"/>
                <a:gd name="connsiteX65" fmla="*/ 0 w 243546"/>
                <a:gd name="connsiteY65" fmla="*/ 173334 h 231394"/>
                <a:gd name="connsiteX66" fmla="*/ 16590 w 243546"/>
                <a:gd name="connsiteY66" fmla="*/ 173334 h 231394"/>
                <a:gd name="connsiteX67" fmla="*/ 16590 w 243546"/>
                <a:gd name="connsiteY67" fmla="*/ 108113 h 231394"/>
                <a:gd name="connsiteX68" fmla="*/ 63340 w 243546"/>
                <a:gd name="connsiteY68" fmla="*/ 75312 h 231394"/>
                <a:gd name="connsiteX69" fmla="*/ 63340 w 243546"/>
                <a:gd name="connsiteY69" fmla="*/ 108113 h 231394"/>
                <a:gd name="connsiteX70" fmla="*/ 110083 w 243546"/>
                <a:gd name="connsiteY70" fmla="*/ 75312 h 231394"/>
                <a:gd name="connsiteX71" fmla="*/ 110083 w 243546"/>
                <a:gd name="connsiteY71" fmla="*/ 108113 h 231394"/>
                <a:gd name="connsiteX72" fmla="*/ 156835 w 243546"/>
                <a:gd name="connsiteY72" fmla="*/ 75312 h 231394"/>
                <a:gd name="connsiteX73" fmla="*/ 156835 w 243546"/>
                <a:gd name="connsiteY73" fmla="*/ 139784 h 231394"/>
                <a:gd name="connsiteX74" fmla="*/ 172965 w 243546"/>
                <a:gd name="connsiteY74" fmla="*/ 139784 h 231394"/>
                <a:gd name="connsiteX75" fmla="*/ 181725 w 243546"/>
                <a:gd name="connsiteY75" fmla="*/ 25738 h 231394"/>
                <a:gd name="connsiteX76" fmla="*/ 208462 w 243546"/>
                <a:gd name="connsiteY76" fmla="*/ 25738 h 231394"/>
                <a:gd name="connsiteX77" fmla="*/ 216130 w 243546"/>
                <a:gd name="connsiteY77" fmla="*/ 139784 h 231394"/>
                <a:gd name="connsiteX78" fmla="*/ 234118 w 243546"/>
                <a:gd name="connsiteY78" fmla="*/ 139784 h 231394"/>
                <a:gd name="connsiteX79" fmla="*/ 234118 w 243546"/>
                <a:gd name="connsiteY79" fmla="*/ 173339 h 231394"/>
                <a:gd name="connsiteX80" fmla="*/ 243546 w 243546"/>
                <a:gd name="connsiteY80" fmla="*/ 173339 h 231394"/>
                <a:gd name="connsiteX81" fmla="*/ 243546 w 243546"/>
                <a:gd name="connsiteY81" fmla="*/ 173334 h 231394"/>
                <a:gd name="connsiteX82" fmla="*/ 76345 w 243546"/>
                <a:gd name="connsiteY82" fmla="*/ 148262 h 231394"/>
                <a:gd name="connsiteX83" fmla="*/ 39590 w 243546"/>
                <a:gd name="connsiteY83" fmla="*/ 148262 h 231394"/>
                <a:gd name="connsiteX84" fmla="*/ 39590 w 243546"/>
                <a:gd name="connsiteY84" fmla="*/ 182192 h 231394"/>
                <a:gd name="connsiteX85" fmla="*/ 76345 w 243546"/>
                <a:gd name="connsiteY85" fmla="*/ 182192 h 231394"/>
                <a:gd name="connsiteX86" fmla="*/ 76345 w 243546"/>
                <a:gd name="connsiteY86" fmla="*/ 148262 h 231394"/>
                <a:gd name="connsiteX87" fmla="*/ 139679 w 243546"/>
                <a:gd name="connsiteY87" fmla="*/ 148262 h 231394"/>
                <a:gd name="connsiteX88" fmla="*/ 102923 w 243546"/>
                <a:gd name="connsiteY88" fmla="*/ 148262 h 231394"/>
                <a:gd name="connsiteX89" fmla="*/ 102923 w 243546"/>
                <a:gd name="connsiteY89" fmla="*/ 182192 h 231394"/>
                <a:gd name="connsiteX90" fmla="*/ 139679 w 243546"/>
                <a:gd name="connsiteY90" fmla="*/ 182192 h 231394"/>
                <a:gd name="connsiteX91" fmla="*/ 139679 w 243546"/>
                <a:gd name="connsiteY91" fmla="*/ 148262 h 231394"/>
                <a:gd name="connsiteX92" fmla="*/ 203809 w 243546"/>
                <a:gd name="connsiteY92" fmla="*/ 148262 h 231394"/>
                <a:gd name="connsiteX93" fmla="*/ 167054 w 243546"/>
                <a:gd name="connsiteY93" fmla="*/ 148262 h 231394"/>
                <a:gd name="connsiteX94" fmla="*/ 167054 w 243546"/>
                <a:gd name="connsiteY94" fmla="*/ 182192 h 231394"/>
                <a:gd name="connsiteX95" fmla="*/ 203809 w 243546"/>
                <a:gd name="connsiteY95" fmla="*/ 182192 h 231394"/>
                <a:gd name="connsiteX96" fmla="*/ 203809 w 243546"/>
                <a:gd name="connsiteY96" fmla="*/ 148262 h 231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</a:cxnLst>
              <a:rect l="l" t="t" r="r" b="b"/>
              <a:pathLst>
                <a:path w="243546" h="231394">
                  <a:moveTo>
                    <a:pt x="141379" y="13404"/>
                  </a:moveTo>
                  <a:cubicBezTo>
                    <a:pt x="140333" y="11790"/>
                    <a:pt x="139997" y="10700"/>
                    <a:pt x="139997" y="10700"/>
                  </a:cubicBezTo>
                  <a:lnTo>
                    <a:pt x="140496" y="10241"/>
                  </a:lnTo>
                  <a:cubicBezTo>
                    <a:pt x="140496" y="10241"/>
                    <a:pt x="141465" y="10644"/>
                    <a:pt x="143159" y="11338"/>
                  </a:cubicBezTo>
                  <a:cubicBezTo>
                    <a:pt x="143958" y="11657"/>
                    <a:pt x="144937" y="12048"/>
                    <a:pt x="146059" y="12490"/>
                  </a:cubicBezTo>
                  <a:cubicBezTo>
                    <a:pt x="147164" y="12890"/>
                    <a:pt x="148366" y="13357"/>
                    <a:pt x="149655" y="13670"/>
                  </a:cubicBezTo>
                  <a:cubicBezTo>
                    <a:pt x="150290" y="13866"/>
                    <a:pt x="150936" y="14062"/>
                    <a:pt x="151605" y="14137"/>
                  </a:cubicBezTo>
                  <a:cubicBezTo>
                    <a:pt x="151941" y="14182"/>
                    <a:pt x="152261" y="14274"/>
                    <a:pt x="152594" y="14336"/>
                  </a:cubicBezTo>
                  <a:cubicBezTo>
                    <a:pt x="152925" y="14358"/>
                    <a:pt x="153256" y="14369"/>
                    <a:pt x="153585" y="14411"/>
                  </a:cubicBezTo>
                  <a:cubicBezTo>
                    <a:pt x="154916" y="14590"/>
                    <a:pt x="156140" y="14445"/>
                    <a:pt x="157483" y="14375"/>
                  </a:cubicBezTo>
                  <a:cubicBezTo>
                    <a:pt x="158105" y="14146"/>
                    <a:pt x="158797" y="14082"/>
                    <a:pt x="159474" y="13790"/>
                  </a:cubicBezTo>
                  <a:cubicBezTo>
                    <a:pt x="160095" y="13424"/>
                    <a:pt x="160906" y="13211"/>
                    <a:pt x="161482" y="12741"/>
                  </a:cubicBezTo>
                  <a:cubicBezTo>
                    <a:pt x="161787" y="12532"/>
                    <a:pt x="162104" y="12314"/>
                    <a:pt x="162444" y="12098"/>
                  </a:cubicBezTo>
                  <a:cubicBezTo>
                    <a:pt x="162796" y="11900"/>
                    <a:pt x="163172" y="11743"/>
                    <a:pt x="163546" y="11337"/>
                  </a:cubicBezTo>
                  <a:lnTo>
                    <a:pt x="165918" y="9346"/>
                  </a:lnTo>
                  <a:cubicBezTo>
                    <a:pt x="165940" y="9316"/>
                    <a:pt x="165779" y="9550"/>
                    <a:pt x="165856" y="9441"/>
                  </a:cubicBezTo>
                  <a:lnTo>
                    <a:pt x="165873" y="9424"/>
                  </a:lnTo>
                  <a:lnTo>
                    <a:pt x="165913" y="9388"/>
                  </a:lnTo>
                  <a:lnTo>
                    <a:pt x="165991" y="9321"/>
                  </a:lnTo>
                  <a:lnTo>
                    <a:pt x="166147" y="9182"/>
                  </a:lnTo>
                  <a:lnTo>
                    <a:pt x="166460" y="8902"/>
                  </a:lnTo>
                  <a:lnTo>
                    <a:pt x="167082" y="8357"/>
                  </a:lnTo>
                  <a:lnTo>
                    <a:pt x="168256" y="7244"/>
                  </a:lnTo>
                  <a:cubicBezTo>
                    <a:pt x="168994" y="6483"/>
                    <a:pt x="169923" y="5890"/>
                    <a:pt x="170667" y="5157"/>
                  </a:cubicBezTo>
                  <a:cubicBezTo>
                    <a:pt x="171400" y="4399"/>
                    <a:pt x="172385" y="3935"/>
                    <a:pt x="173168" y="3199"/>
                  </a:cubicBezTo>
                  <a:cubicBezTo>
                    <a:pt x="174006" y="2539"/>
                    <a:pt x="174986" y="2044"/>
                    <a:pt x="175931" y="1404"/>
                  </a:cubicBezTo>
                  <a:cubicBezTo>
                    <a:pt x="177917" y="469"/>
                    <a:pt x="180237" y="-224"/>
                    <a:pt x="182315" y="67"/>
                  </a:cubicBezTo>
                  <a:cubicBezTo>
                    <a:pt x="182836" y="123"/>
                    <a:pt x="183342" y="204"/>
                    <a:pt x="183839" y="296"/>
                  </a:cubicBezTo>
                  <a:cubicBezTo>
                    <a:pt x="184321" y="430"/>
                    <a:pt x="184773" y="596"/>
                    <a:pt x="185221" y="763"/>
                  </a:cubicBezTo>
                  <a:cubicBezTo>
                    <a:pt x="186138" y="1066"/>
                    <a:pt x="186927" y="1499"/>
                    <a:pt x="187672" y="1927"/>
                  </a:cubicBezTo>
                  <a:cubicBezTo>
                    <a:pt x="189158" y="2786"/>
                    <a:pt x="190340" y="3781"/>
                    <a:pt x="191284" y="4743"/>
                  </a:cubicBezTo>
                  <a:cubicBezTo>
                    <a:pt x="192223" y="5708"/>
                    <a:pt x="192929" y="6648"/>
                    <a:pt x="193437" y="7467"/>
                  </a:cubicBezTo>
                  <a:cubicBezTo>
                    <a:pt x="193970" y="8269"/>
                    <a:pt x="194277" y="8978"/>
                    <a:pt x="194494" y="9462"/>
                  </a:cubicBezTo>
                  <a:cubicBezTo>
                    <a:pt x="194674" y="9960"/>
                    <a:pt x="194768" y="10228"/>
                    <a:pt x="194768" y="10228"/>
                  </a:cubicBezTo>
                  <a:lnTo>
                    <a:pt x="194270" y="10692"/>
                  </a:lnTo>
                  <a:cubicBezTo>
                    <a:pt x="194270" y="10692"/>
                    <a:pt x="193203" y="10331"/>
                    <a:pt x="191563" y="9646"/>
                  </a:cubicBezTo>
                  <a:cubicBezTo>
                    <a:pt x="190764" y="9327"/>
                    <a:pt x="189795" y="8928"/>
                    <a:pt x="188683" y="8480"/>
                  </a:cubicBezTo>
                  <a:cubicBezTo>
                    <a:pt x="187609" y="8038"/>
                    <a:pt x="186428" y="7551"/>
                    <a:pt x="185180" y="7129"/>
                  </a:cubicBezTo>
                  <a:cubicBezTo>
                    <a:pt x="184559" y="6900"/>
                    <a:pt x="183917" y="6662"/>
                    <a:pt x="183268" y="6505"/>
                  </a:cubicBezTo>
                  <a:cubicBezTo>
                    <a:pt x="182938" y="6424"/>
                    <a:pt x="182614" y="6295"/>
                    <a:pt x="182283" y="6200"/>
                  </a:cubicBezTo>
                  <a:cubicBezTo>
                    <a:pt x="181953" y="6133"/>
                    <a:pt x="181624" y="6049"/>
                    <a:pt x="181293" y="5940"/>
                  </a:cubicBezTo>
                  <a:cubicBezTo>
                    <a:pt x="179953" y="5504"/>
                    <a:pt x="178569" y="5073"/>
                    <a:pt x="176855" y="4895"/>
                  </a:cubicBezTo>
                  <a:cubicBezTo>
                    <a:pt x="176068" y="4998"/>
                    <a:pt x="175128" y="4965"/>
                    <a:pt x="174309" y="5306"/>
                  </a:cubicBezTo>
                  <a:cubicBezTo>
                    <a:pt x="173522" y="5706"/>
                    <a:pt x="172617" y="6013"/>
                    <a:pt x="171985" y="6724"/>
                  </a:cubicBezTo>
                  <a:cubicBezTo>
                    <a:pt x="171348" y="7409"/>
                    <a:pt x="170620" y="8008"/>
                    <a:pt x="170174" y="8880"/>
                  </a:cubicBezTo>
                  <a:lnTo>
                    <a:pt x="169524" y="10180"/>
                  </a:lnTo>
                  <a:lnTo>
                    <a:pt x="169226" y="10835"/>
                  </a:lnTo>
                  <a:lnTo>
                    <a:pt x="169080" y="11160"/>
                  </a:lnTo>
                  <a:lnTo>
                    <a:pt x="169009" y="11327"/>
                  </a:lnTo>
                  <a:lnTo>
                    <a:pt x="168973" y="11402"/>
                  </a:lnTo>
                  <a:lnTo>
                    <a:pt x="168956" y="11442"/>
                  </a:lnTo>
                  <a:lnTo>
                    <a:pt x="168945" y="11467"/>
                  </a:lnTo>
                  <a:cubicBezTo>
                    <a:pt x="169009" y="11372"/>
                    <a:pt x="168845" y="11618"/>
                    <a:pt x="168856" y="11604"/>
                  </a:cubicBezTo>
                  <a:lnTo>
                    <a:pt x="167578" y="14423"/>
                  </a:lnTo>
                  <a:cubicBezTo>
                    <a:pt x="167158" y="15332"/>
                    <a:pt x="166196" y="16358"/>
                    <a:pt x="165410" y="17262"/>
                  </a:cubicBezTo>
                  <a:cubicBezTo>
                    <a:pt x="164613" y="18246"/>
                    <a:pt x="163545" y="18811"/>
                    <a:pt x="162595" y="19583"/>
                  </a:cubicBezTo>
                  <a:cubicBezTo>
                    <a:pt x="161600" y="20282"/>
                    <a:pt x="160385" y="20685"/>
                    <a:pt x="159272" y="21191"/>
                  </a:cubicBezTo>
                  <a:cubicBezTo>
                    <a:pt x="156906" y="21867"/>
                    <a:pt x="154433" y="21988"/>
                    <a:pt x="152352" y="21432"/>
                  </a:cubicBezTo>
                  <a:cubicBezTo>
                    <a:pt x="151290" y="21197"/>
                    <a:pt x="150312" y="20889"/>
                    <a:pt x="149450" y="20442"/>
                  </a:cubicBezTo>
                  <a:cubicBezTo>
                    <a:pt x="148548" y="20061"/>
                    <a:pt x="147771" y="19586"/>
                    <a:pt x="147038" y="19127"/>
                  </a:cubicBezTo>
                  <a:cubicBezTo>
                    <a:pt x="145581" y="18163"/>
                    <a:pt x="144427" y="17141"/>
                    <a:pt x="143514" y="16140"/>
                  </a:cubicBezTo>
                  <a:cubicBezTo>
                    <a:pt x="142582" y="15172"/>
                    <a:pt x="141892" y="14215"/>
                    <a:pt x="141379" y="13404"/>
                  </a:cubicBezTo>
                  <a:close/>
                  <a:moveTo>
                    <a:pt x="243547" y="173334"/>
                  </a:moveTo>
                  <a:lnTo>
                    <a:pt x="243547" y="231395"/>
                  </a:lnTo>
                  <a:lnTo>
                    <a:pt x="0" y="231395"/>
                  </a:lnTo>
                  <a:lnTo>
                    <a:pt x="0" y="173334"/>
                  </a:lnTo>
                  <a:lnTo>
                    <a:pt x="16590" y="173334"/>
                  </a:lnTo>
                  <a:lnTo>
                    <a:pt x="16590" y="108113"/>
                  </a:lnTo>
                  <a:lnTo>
                    <a:pt x="63340" y="75312"/>
                  </a:lnTo>
                  <a:lnTo>
                    <a:pt x="63340" y="108113"/>
                  </a:lnTo>
                  <a:lnTo>
                    <a:pt x="110083" y="75312"/>
                  </a:lnTo>
                  <a:lnTo>
                    <a:pt x="110083" y="108113"/>
                  </a:lnTo>
                  <a:lnTo>
                    <a:pt x="156835" y="75312"/>
                  </a:lnTo>
                  <a:lnTo>
                    <a:pt x="156835" y="139784"/>
                  </a:lnTo>
                  <a:lnTo>
                    <a:pt x="172965" y="139784"/>
                  </a:lnTo>
                  <a:lnTo>
                    <a:pt x="181725" y="25738"/>
                  </a:lnTo>
                  <a:lnTo>
                    <a:pt x="208462" y="25738"/>
                  </a:lnTo>
                  <a:lnTo>
                    <a:pt x="216130" y="139784"/>
                  </a:lnTo>
                  <a:lnTo>
                    <a:pt x="234118" y="139784"/>
                  </a:lnTo>
                  <a:lnTo>
                    <a:pt x="234118" y="173339"/>
                  </a:lnTo>
                  <a:lnTo>
                    <a:pt x="243546" y="173339"/>
                  </a:lnTo>
                  <a:lnTo>
                    <a:pt x="243546" y="173334"/>
                  </a:lnTo>
                  <a:close/>
                  <a:moveTo>
                    <a:pt x="76345" y="148262"/>
                  </a:moveTo>
                  <a:lnTo>
                    <a:pt x="39590" y="148262"/>
                  </a:lnTo>
                  <a:lnTo>
                    <a:pt x="39590" y="182192"/>
                  </a:lnTo>
                  <a:lnTo>
                    <a:pt x="76345" y="182192"/>
                  </a:lnTo>
                  <a:lnTo>
                    <a:pt x="76345" y="148262"/>
                  </a:lnTo>
                  <a:close/>
                  <a:moveTo>
                    <a:pt x="139679" y="148262"/>
                  </a:moveTo>
                  <a:lnTo>
                    <a:pt x="102923" y="148262"/>
                  </a:lnTo>
                  <a:lnTo>
                    <a:pt x="102923" y="182192"/>
                  </a:lnTo>
                  <a:lnTo>
                    <a:pt x="139679" y="182192"/>
                  </a:lnTo>
                  <a:lnTo>
                    <a:pt x="139679" y="148262"/>
                  </a:lnTo>
                  <a:close/>
                  <a:moveTo>
                    <a:pt x="203809" y="148262"/>
                  </a:moveTo>
                  <a:lnTo>
                    <a:pt x="167054" y="148262"/>
                  </a:lnTo>
                  <a:lnTo>
                    <a:pt x="167054" y="182192"/>
                  </a:lnTo>
                  <a:lnTo>
                    <a:pt x="203809" y="182192"/>
                  </a:lnTo>
                  <a:lnTo>
                    <a:pt x="203809" y="148262"/>
                  </a:lnTo>
                  <a:close/>
                </a:path>
              </a:pathLst>
            </a:custGeom>
            <a:solidFill>
              <a:schemeClr val="accent6"/>
            </a:solidFill>
            <a:ln w="4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800"/>
            </a:p>
          </p:txBody>
        </p:sp>
      </p:grpSp>
      <p:sp>
        <p:nvSpPr>
          <p:cNvPr id="131" name="Text Placeholder 11">
            <a:extLst>
              <a:ext uri="{FF2B5EF4-FFF2-40B4-BE49-F238E27FC236}">
                <a16:creationId xmlns:a16="http://schemas.microsoft.com/office/drawing/2014/main" id="{6D996623-6E39-9904-BE8B-F7B7D7E6A42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4620047" y="6130509"/>
            <a:ext cx="4388894" cy="2842714"/>
          </a:xfrm>
          <a:prstGeom prst="roundRect">
            <a:avLst>
              <a:gd name="adj" fmla="val 0"/>
            </a:avLst>
          </a:prstGeom>
          <a:noFill/>
          <a:effectLst/>
        </p:spPr>
        <p:txBody>
          <a:bodyPr tIns="46800">
            <a:normAutofit/>
          </a:bodyPr>
          <a:lstStyle>
            <a:lvl1pPr marL="410400" indent="-338400" algn="l">
              <a:lnSpc>
                <a:spcPct val="140000"/>
              </a:lnSpc>
              <a:spcBef>
                <a:spcPts val="800"/>
              </a:spcBef>
              <a:buClr>
                <a:schemeClr val="accent1"/>
              </a:buClr>
              <a:buSzPct val="88000"/>
              <a:buFont typeface=".Hiragino Kaku Gothic Interface W3"/>
              <a:buChar char="⎪"/>
              <a:defRPr sz="2800" b="0" i="0" baseline="300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65300" indent="-1989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2000"/>
              <a:buFont typeface="System Font Regular"/>
              <a:buChar char="⁃"/>
              <a:defRPr lang="en-US" sz="2400" b="0" i="0" kern="1200" baseline="30000" dirty="0" smtClean="0">
                <a:solidFill>
                  <a:schemeClr val="tx2">
                    <a:alpha val="86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2514600" indent="-685800">
              <a:buFont typeface="Arial" panose="020B0604020202020204" pitchFamily="34" charset="0"/>
              <a:buChar char="•"/>
              <a:defRPr/>
            </a:lvl3pPr>
            <a:lvl4pPr marL="3314700" indent="-571500">
              <a:buFont typeface="Arial" panose="020B0604020202020204" pitchFamily="34" charset="0"/>
              <a:buChar char="•"/>
              <a:defRPr/>
            </a:lvl4pPr>
            <a:lvl5pPr marL="4229100" indent="-5715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First Item</a:t>
            </a:r>
          </a:p>
          <a:p>
            <a:pPr lvl="1"/>
            <a:r>
              <a:rPr lang="en-US" dirty="0"/>
              <a:t>2nd Item</a:t>
            </a:r>
          </a:p>
          <a:p>
            <a:pPr lvl="0"/>
            <a:endParaRPr lang="en-US" dirty="0"/>
          </a:p>
        </p:txBody>
      </p:sp>
      <p:grpSp>
        <p:nvGrpSpPr>
          <p:cNvPr id="135" name="Graphic 57">
            <a:extLst>
              <a:ext uri="{FF2B5EF4-FFF2-40B4-BE49-F238E27FC236}">
                <a16:creationId xmlns:a16="http://schemas.microsoft.com/office/drawing/2014/main" id="{D643D7E9-00E6-A0B0-AE84-AD296E8E63E8}"/>
              </a:ext>
            </a:extLst>
          </p:cNvPr>
          <p:cNvGrpSpPr/>
          <p:nvPr userDrawn="1"/>
        </p:nvGrpSpPr>
        <p:grpSpPr>
          <a:xfrm>
            <a:off x="18006606" y="5172864"/>
            <a:ext cx="753600" cy="753600"/>
            <a:chOff x="9003303" y="2704092"/>
            <a:chExt cx="376800" cy="376800"/>
          </a:xfrm>
        </p:grpSpPr>
        <p:grpSp>
          <p:nvGrpSpPr>
            <p:cNvPr id="136" name="Graphic 57">
              <a:extLst>
                <a:ext uri="{FF2B5EF4-FFF2-40B4-BE49-F238E27FC236}">
                  <a16:creationId xmlns:a16="http://schemas.microsoft.com/office/drawing/2014/main" id="{5EDA4DC3-965B-F06F-F53E-F4E984A7C3FF}"/>
                </a:ext>
              </a:extLst>
            </p:cNvPr>
            <p:cNvGrpSpPr/>
            <p:nvPr/>
          </p:nvGrpSpPr>
          <p:grpSpPr>
            <a:xfrm>
              <a:off x="9003303" y="2776985"/>
              <a:ext cx="376598" cy="230811"/>
              <a:chOff x="9003303" y="2776985"/>
              <a:chExt cx="376598" cy="230811"/>
            </a:xfrm>
            <a:solidFill>
              <a:srgbClr val="5F8ECA"/>
            </a:solidFill>
          </p:grpSpPr>
          <p:sp>
            <p:nvSpPr>
              <p:cNvPr id="137" name="Freeform 60">
                <a:extLst>
                  <a:ext uri="{FF2B5EF4-FFF2-40B4-BE49-F238E27FC236}">
                    <a16:creationId xmlns:a16="http://schemas.microsoft.com/office/drawing/2014/main" id="{C5085537-FC05-5823-7214-7E88595C25FE}"/>
                  </a:ext>
                </a:extLst>
              </p:cNvPr>
              <p:cNvSpPr/>
              <p:nvPr/>
            </p:nvSpPr>
            <p:spPr>
              <a:xfrm>
                <a:off x="9087901" y="2941625"/>
                <a:ext cx="66180" cy="66171"/>
              </a:xfrm>
              <a:custGeom>
                <a:avLst/>
                <a:gdLst>
                  <a:gd name="connsiteX0" fmla="*/ 33089 w 66180"/>
                  <a:gd name="connsiteY0" fmla="*/ 0 h 66171"/>
                  <a:gd name="connsiteX1" fmla="*/ 0 w 66180"/>
                  <a:gd name="connsiteY1" fmla="*/ 33085 h 66171"/>
                  <a:gd name="connsiteX2" fmla="*/ 33089 w 66180"/>
                  <a:gd name="connsiteY2" fmla="*/ 66171 h 66171"/>
                  <a:gd name="connsiteX3" fmla="*/ 66181 w 66180"/>
                  <a:gd name="connsiteY3" fmla="*/ 33085 h 66171"/>
                  <a:gd name="connsiteX4" fmla="*/ 33089 w 66180"/>
                  <a:gd name="connsiteY4" fmla="*/ 0 h 66171"/>
                  <a:gd name="connsiteX5" fmla="*/ 33089 w 66180"/>
                  <a:gd name="connsiteY5" fmla="*/ 47469 h 66171"/>
                  <a:gd name="connsiteX6" fmla="*/ 18706 w 66180"/>
                  <a:gd name="connsiteY6" fmla="*/ 33085 h 66171"/>
                  <a:gd name="connsiteX7" fmla="*/ 33089 w 66180"/>
                  <a:gd name="connsiteY7" fmla="*/ 18701 h 66171"/>
                  <a:gd name="connsiteX8" fmla="*/ 47478 w 66180"/>
                  <a:gd name="connsiteY8" fmla="*/ 33085 h 66171"/>
                  <a:gd name="connsiteX9" fmla="*/ 33089 w 66180"/>
                  <a:gd name="connsiteY9" fmla="*/ 47469 h 661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6180" h="66171">
                    <a:moveTo>
                      <a:pt x="33089" y="0"/>
                    </a:moveTo>
                    <a:cubicBezTo>
                      <a:pt x="14812" y="0"/>
                      <a:pt x="0" y="14806"/>
                      <a:pt x="0" y="33085"/>
                    </a:cubicBezTo>
                    <a:cubicBezTo>
                      <a:pt x="0" y="51365"/>
                      <a:pt x="14812" y="66171"/>
                      <a:pt x="33089" y="66171"/>
                    </a:cubicBezTo>
                    <a:cubicBezTo>
                      <a:pt x="51373" y="66171"/>
                      <a:pt x="66181" y="51365"/>
                      <a:pt x="66181" y="33085"/>
                    </a:cubicBezTo>
                    <a:cubicBezTo>
                      <a:pt x="66181" y="14806"/>
                      <a:pt x="51373" y="0"/>
                      <a:pt x="33089" y="0"/>
                    </a:cubicBezTo>
                    <a:close/>
                    <a:moveTo>
                      <a:pt x="33089" y="47469"/>
                    </a:moveTo>
                    <a:cubicBezTo>
                      <a:pt x="25144" y="47469"/>
                      <a:pt x="18706" y="41030"/>
                      <a:pt x="18706" y="33085"/>
                    </a:cubicBezTo>
                    <a:cubicBezTo>
                      <a:pt x="18706" y="25136"/>
                      <a:pt x="25144" y="18701"/>
                      <a:pt x="33089" y="18701"/>
                    </a:cubicBezTo>
                    <a:cubicBezTo>
                      <a:pt x="41035" y="18701"/>
                      <a:pt x="47478" y="25136"/>
                      <a:pt x="47478" y="33085"/>
                    </a:cubicBezTo>
                    <a:cubicBezTo>
                      <a:pt x="47478" y="41030"/>
                      <a:pt x="41035" y="47469"/>
                      <a:pt x="33089" y="47469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1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800"/>
              </a:p>
            </p:txBody>
          </p:sp>
          <p:sp>
            <p:nvSpPr>
              <p:cNvPr id="138" name="Freeform 61">
                <a:extLst>
                  <a:ext uri="{FF2B5EF4-FFF2-40B4-BE49-F238E27FC236}">
                    <a16:creationId xmlns:a16="http://schemas.microsoft.com/office/drawing/2014/main" id="{7DB4453B-3580-A62B-9FF5-EFA474EE7699}"/>
                  </a:ext>
                </a:extLst>
              </p:cNvPr>
              <p:cNvSpPr/>
              <p:nvPr/>
            </p:nvSpPr>
            <p:spPr>
              <a:xfrm>
                <a:off x="9262385" y="2941625"/>
                <a:ext cx="66179" cy="66171"/>
              </a:xfrm>
              <a:custGeom>
                <a:avLst/>
                <a:gdLst>
                  <a:gd name="connsiteX0" fmla="*/ 33088 w 66179"/>
                  <a:gd name="connsiteY0" fmla="*/ 0 h 66171"/>
                  <a:gd name="connsiteX1" fmla="*/ 0 w 66179"/>
                  <a:gd name="connsiteY1" fmla="*/ 33085 h 66171"/>
                  <a:gd name="connsiteX2" fmla="*/ 33088 w 66179"/>
                  <a:gd name="connsiteY2" fmla="*/ 66171 h 66171"/>
                  <a:gd name="connsiteX3" fmla="*/ 66180 w 66179"/>
                  <a:gd name="connsiteY3" fmla="*/ 33085 h 66171"/>
                  <a:gd name="connsiteX4" fmla="*/ 33088 w 66179"/>
                  <a:gd name="connsiteY4" fmla="*/ 0 h 66171"/>
                  <a:gd name="connsiteX5" fmla="*/ 33088 w 66179"/>
                  <a:gd name="connsiteY5" fmla="*/ 47469 h 66171"/>
                  <a:gd name="connsiteX6" fmla="*/ 18706 w 66179"/>
                  <a:gd name="connsiteY6" fmla="*/ 33085 h 66171"/>
                  <a:gd name="connsiteX7" fmla="*/ 33088 w 66179"/>
                  <a:gd name="connsiteY7" fmla="*/ 18701 h 66171"/>
                  <a:gd name="connsiteX8" fmla="*/ 47478 w 66179"/>
                  <a:gd name="connsiteY8" fmla="*/ 33085 h 66171"/>
                  <a:gd name="connsiteX9" fmla="*/ 33088 w 66179"/>
                  <a:gd name="connsiteY9" fmla="*/ 47469 h 661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6179" h="66171">
                    <a:moveTo>
                      <a:pt x="33088" y="0"/>
                    </a:moveTo>
                    <a:cubicBezTo>
                      <a:pt x="14811" y="0"/>
                      <a:pt x="0" y="14806"/>
                      <a:pt x="0" y="33085"/>
                    </a:cubicBezTo>
                    <a:cubicBezTo>
                      <a:pt x="0" y="51365"/>
                      <a:pt x="14811" y="66171"/>
                      <a:pt x="33088" y="66171"/>
                    </a:cubicBezTo>
                    <a:cubicBezTo>
                      <a:pt x="51373" y="66171"/>
                      <a:pt x="66180" y="51365"/>
                      <a:pt x="66180" y="33085"/>
                    </a:cubicBezTo>
                    <a:cubicBezTo>
                      <a:pt x="66180" y="14806"/>
                      <a:pt x="51373" y="0"/>
                      <a:pt x="33088" y="0"/>
                    </a:cubicBezTo>
                    <a:close/>
                    <a:moveTo>
                      <a:pt x="33088" y="47469"/>
                    </a:moveTo>
                    <a:cubicBezTo>
                      <a:pt x="25143" y="47469"/>
                      <a:pt x="18706" y="41030"/>
                      <a:pt x="18706" y="33085"/>
                    </a:cubicBezTo>
                    <a:cubicBezTo>
                      <a:pt x="18706" y="25136"/>
                      <a:pt x="25143" y="18701"/>
                      <a:pt x="33088" y="18701"/>
                    </a:cubicBezTo>
                    <a:cubicBezTo>
                      <a:pt x="41035" y="18701"/>
                      <a:pt x="47478" y="25136"/>
                      <a:pt x="47478" y="33085"/>
                    </a:cubicBezTo>
                    <a:cubicBezTo>
                      <a:pt x="47478" y="41030"/>
                      <a:pt x="41035" y="47469"/>
                      <a:pt x="33088" y="47469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1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800"/>
              </a:p>
            </p:txBody>
          </p:sp>
          <p:sp>
            <p:nvSpPr>
              <p:cNvPr id="139" name="Freeform 63">
                <a:extLst>
                  <a:ext uri="{FF2B5EF4-FFF2-40B4-BE49-F238E27FC236}">
                    <a16:creationId xmlns:a16="http://schemas.microsoft.com/office/drawing/2014/main" id="{F07394EA-C524-BA5D-5997-2D40A5D634C7}"/>
                  </a:ext>
                </a:extLst>
              </p:cNvPr>
              <p:cNvSpPr/>
              <p:nvPr/>
            </p:nvSpPr>
            <p:spPr>
              <a:xfrm>
                <a:off x="9025036" y="2826475"/>
                <a:ext cx="133179" cy="21915"/>
              </a:xfrm>
              <a:custGeom>
                <a:avLst/>
                <a:gdLst>
                  <a:gd name="connsiteX0" fmla="*/ 133180 w 133179"/>
                  <a:gd name="connsiteY0" fmla="*/ 13486 h 21915"/>
                  <a:gd name="connsiteX1" fmla="*/ 124750 w 133179"/>
                  <a:gd name="connsiteY1" fmla="*/ 21916 h 21915"/>
                  <a:gd name="connsiteX2" fmla="*/ 8428 w 133179"/>
                  <a:gd name="connsiteY2" fmla="*/ 21916 h 21915"/>
                  <a:gd name="connsiteX3" fmla="*/ 0 w 133179"/>
                  <a:gd name="connsiteY3" fmla="*/ 13486 h 21915"/>
                  <a:gd name="connsiteX4" fmla="*/ 0 w 133179"/>
                  <a:gd name="connsiteY4" fmla="*/ 8428 h 21915"/>
                  <a:gd name="connsiteX5" fmla="*/ 8428 w 133179"/>
                  <a:gd name="connsiteY5" fmla="*/ 0 h 21915"/>
                  <a:gd name="connsiteX6" fmla="*/ 124750 w 133179"/>
                  <a:gd name="connsiteY6" fmla="*/ 0 h 21915"/>
                  <a:gd name="connsiteX7" fmla="*/ 133180 w 133179"/>
                  <a:gd name="connsiteY7" fmla="*/ 8428 h 21915"/>
                  <a:gd name="connsiteX8" fmla="*/ 133180 w 133179"/>
                  <a:gd name="connsiteY8" fmla="*/ 13486 h 219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3179" h="21915">
                    <a:moveTo>
                      <a:pt x="133180" y="13486"/>
                    </a:moveTo>
                    <a:cubicBezTo>
                      <a:pt x="133180" y="18123"/>
                      <a:pt x="129386" y="21916"/>
                      <a:pt x="124750" y="21916"/>
                    </a:cubicBezTo>
                    <a:lnTo>
                      <a:pt x="8428" y="21916"/>
                    </a:lnTo>
                    <a:cubicBezTo>
                      <a:pt x="3792" y="21916"/>
                      <a:pt x="0" y="18123"/>
                      <a:pt x="0" y="13486"/>
                    </a:cubicBezTo>
                    <a:lnTo>
                      <a:pt x="0" y="8428"/>
                    </a:lnTo>
                    <a:cubicBezTo>
                      <a:pt x="0" y="3793"/>
                      <a:pt x="3793" y="0"/>
                      <a:pt x="8428" y="0"/>
                    </a:cubicBezTo>
                    <a:lnTo>
                      <a:pt x="124750" y="0"/>
                    </a:lnTo>
                    <a:cubicBezTo>
                      <a:pt x="129387" y="0"/>
                      <a:pt x="133180" y="3793"/>
                      <a:pt x="133180" y="8428"/>
                    </a:cubicBezTo>
                    <a:lnTo>
                      <a:pt x="133180" y="13486"/>
                    </a:lnTo>
                    <a:close/>
                  </a:path>
                </a:pathLst>
              </a:custGeom>
              <a:solidFill>
                <a:schemeClr val="accent1"/>
              </a:solidFill>
              <a:ln w="91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800"/>
              </a:p>
            </p:txBody>
          </p:sp>
          <p:sp>
            <p:nvSpPr>
              <p:cNvPr id="140" name="Freeform 64">
                <a:extLst>
                  <a:ext uri="{FF2B5EF4-FFF2-40B4-BE49-F238E27FC236}">
                    <a16:creationId xmlns:a16="http://schemas.microsoft.com/office/drawing/2014/main" id="{BF95D98F-EE5F-1445-03F8-47A2B4C02BB9}"/>
                  </a:ext>
                </a:extLst>
              </p:cNvPr>
              <p:cNvSpPr/>
              <p:nvPr/>
            </p:nvSpPr>
            <p:spPr>
              <a:xfrm>
                <a:off x="9045534" y="2776985"/>
                <a:ext cx="334366" cy="199726"/>
              </a:xfrm>
              <a:custGeom>
                <a:avLst/>
                <a:gdLst>
                  <a:gd name="connsiteX0" fmla="*/ 314778 w 334366"/>
                  <a:gd name="connsiteY0" fmla="*/ 112327 h 199726"/>
                  <a:gd name="connsiteX1" fmla="*/ 290939 w 334366"/>
                  <a:gd name="connsiteY1" fmla="*/ 97989 h 199726"/>
                  <a:gd name="connsiteX2" fmla="*/ 275008 w 334366"/>
                  <a:gd name="connsiteY2" fmla="*/ 65735 h 199726"/>
                  <a:gd name="connsiteX3" fmla="*/ 247506 w 334366"/>
                  <a:gd name="connsiteY3" fmla="*/ 49006 h 199726"/>
                  <a:gd name="connsiteX4" fmla="*/ 225717 w 334366"/>
                  <a:gd name="connsiteY4" fmla="*/ 49006 h 199726"/>
                  <a:gd name="connsiteX5" fmla="*/ 222786 w 334366"/>
                  <a:gd name="connsiteY5" fmla="*/ 46118 h 199726"/>
                  <a:gd name="connsiteX6" fmla="*/ 222786 w 334366"/>
                  <a:gd name="connsiteY6" fmla="*/ 19067 h 199726"/>
                  <a:gd name="connsiteX7" fmla="*/ 204228 w 334366"/>
                  <a:gd name="connsiteY7" fmla="*/ 0 h 199726"/>
                  <a:gd name="connsiteX8" fmla="*/ 26653 w 334366"/>
                  <a:gd name="connsiteY8" fmla="*/ 0 h 199726"/>
                  <a:gd name="connsiteX9" fmla="*/ 0 w 334366"/>
                  <a:gd name="connsiteY9" fmla="*/ 19067 h 199726"/>
                  <a:gd name="connsiteX10" fmla="*/ 0 w 334366"/>
                  <a:gd name="connsiteY10" fmla="*/ 36019 h 199726"/>
                  <a:gd name="connsiteX11" fmla="*/ 4880 w 334366"/>
                  <a:gd name="connsiteY11" fmla="*/ 41061 h 199726"/>
                  <a:gd name="connsiteX12" fmla="*/ 104252 w 334366"/>
                  <a:gd name="connsiteY12" fmla="*/ 41061 h 199726"/>
                  <a:gd name="connsiteX13" fmla="*/ 121111 w 334366"/>
                  <a:gd name="connsiteY13" fmla="*/ 57919 h 199726"/>
                  <a:gd name="connsiteX14" fmla="*/ 121111 w 334366"/>
                  <a:gd name="connsiteY14" fmla="*/ 62977 h 199726"/>
                  <a:gd name="connsiteX15" fmla="*/ 104252 w 334366"/>
                  <a:gd name="connsiteY15" fmla="*/ 79834 h 199726"/>
                  <a:gd name="connsiteX16" fmla="*/ 4880 w 334366"/>
                  <a:gd name="connsiteY16" fmla="*/ 79834 h 199726"/>
                  <a:gd name="connsiteX17" fmla="*/ 0 w 334366"/>
                  <a:gd name="connsiteY17" fmla="*/ 84697 h 199726"/>
                  <a:gd name="connsiteX18" fmla="*/ 0 w 334366"/>
                  <a:gd name="connsiteY18" fmla="*/ 90526 h 199726"/>
                  <a:gd name="connsiteX19" fmla="*/ 6355 w 334366"/>
                  <a:gd name="connsiteY19" fmla="*/ 95160 h 199726"/>
                  <a:gd name="connsiteX20" fmla="*/ 73247 w 334366"/>
                  <a:gd name="connsiteY20" fmla="*/ 95160 h 199726"/>
                  <a:gd name="connsiteX21" fmla="*/ 90106 w 334366"/>
                  <a:gd name="connsiteY21" fmla="*/ 112018 h 199726"/>
                  <a:gd name="connsiteX22" fmla="*/ 90106 w 334366"/>
                  <a:gd name="connsiteY22" fmla="*/ 117076 h 199726"/>
                  <a:gd name="connsiteX23" fmla="*/ 73247 w 334366"/>
                  <a:gd name="connsiteY23" fmla="*/ 133933 h 199726"/>
                  <a:gd name="connsiteX24" fmla="*/ 7410 w 334366"/>
                  <a:gd name="connsiteY24" fmla="*/ 133933 h 199726"/>
                  <a:gd name="connsiteX25" fmla="*/ 0 w 334366"/>
                  <a:gd name="connsiteY25" fmla="*/ 139697 h 199726"/>
                  <a:gd name="connsiteX26" fmla="*/ 0 w 334366"/>
                  <a:gd name="connsiteY26" fmla="*/ 180659 h 199726"/>
                  <a:gd name="connsiteX27" fmla="*/ 19067 w 334366"/>
                  <a:gd name="connsiteY27" fmla="*/ 199726 h 199726"/>
                  <a:gd name="connsiteX28" fmla="*/ 29599 w 334366"/>
                  <a:gd name="connsiteY28" fmla="*/ 199726 h 199726"/>
                  <a:gd name="connsiteX29" fmla="*/ 32339 w 334366"/>
                  <a:gd name="connsiteY29" fmla="*/ 197727 h 199726"/>
                  <a:gd name="connsiteX30" fmla="*/ 75457 w 334366"/>
                  <a:gd name="connsiteY30" fmla="*/ 154615 h 199726"/>
                  <a:gd name="connsiteX31" fmla="*/ 118576 w 334366"/>
                  <a:gd name="connsiteY31" fmla="*/ 197727 h 199726"/>
                  <a:gd name="connsiteX32" fmla="*/ 120212 w 334366"/>
                  <a:gd name="connsiteY32" fmla="*/ 199726 h 199726"/>
                  <a:gd name="connsiteX33" fmla="*/ 205206 w 334366"/>
                  <a:gd name="connsiteY33" fmla="*/ 199726 h 199726"/>
                  <a:gd name="connsiteX34" fmla="*/ 206822 w 334366"/>
                  <a:gd name="connsiteY34" fmla="*/ 197727 h 199726"/>
                  <a:gd name="connsiteX35" fmla="*/ 249941 w 334366"/>
                  <a:gd name="connsiteY35" fmla="*/ 154615 h 199726"/>
                  <a:gd name="connsiteX36" fmla="*/ 293059 w 334366"/>
                  <a:gd name="connsiteY36" fmla="*/ 197727 h 199726"/>
                  <a:gd name="connsiteX37" fmla="*/ 294097 w 334366"/>
                  <a:gd name="connsiteY37" fmla="*/ 199726 h 199726"/>
                  <a:gd name="connsiteX38" fmla="*/ 315525 w 334366"/>
                  <a:gd name="connsiteY38" fmla="*/ 199726 h 199726"/>
                  <a:gd name="connsiteX39" fmla="*/ 334367 w 334366"/>
                  <a:gd name="connsiteY39" fmla="*/ 180885 h 199726"/>
                  <a:gd name="connsiteX40" fmla="*/ 334367 w 334366"/>
                  <a:gd name="connsiteY40" fmla="*/ 145090 h 199726"/>
                  <a:gd name="connsiteX41" fmla="*/ 314778 w 334366"/>
                  <a:gd name="connsiteY41" fmla="*/ 112327 h 199726"/>
                  <a:gd name="connsiteX42" fmla="*/ 278925 w 334366"/>
                  <a:gd name="connsiteY42" fmla="*/ 110651 h 199726"/>
                  <a:gd name="connsiteX43" fmla="*/ 225295 w 334366"/>
                  <a:gd name="connsiteY43" fmla="*/ 110651 h 199726"/>
                  <a:gd name="connsiteX44" fmla="*/ 222785 w 334366"/>
                  <a:gd name="connsiteY44" fmla="*/ 108493 h 199726"/>
                  <a:gd name="connsiteX45" fmla="*/ 222785 w 334366"/>
                  <a:gd name="connsiteY45" fmla="*/ 63819 h 199726"/>
                  <a:gd name="connsiteX46" fmla="*/ 225505 w 334366"/>
                  <a:gd name="connsiteY46" fmla="*/ 62103 h 199726"/>
                  <a:gd name="connsiteX47" fmla="*/ 240808 w 334366"/>
                  <a:gd name="connsiteY47" fmla="*/ 62103 h 199726"/>
                  <a:gd name="connsiteX48" fmla="*/ 265280 w 334366"/>
                  <a:gd name="connsiteY48" fmla="*/ 76989 h 199726"/>
                  <a:gd name="connsiteX49" fmla="*/ 279456 w 334366"/>
                  <a:gd name="connsiteY49" fmla="*/ 105689 h 199726"/>
                  <a:gd name="connsiteX50" fmla="*/ 281374 w 334366"/>
                  <a:gd name="connsiteY50" fmla="*/ 108790 h 199726"/>
                  <a:gd name="connsiteX51" fmla="*/ 278925 w 334366"/>
                  <a:gd name="connsiteY51" fmla="*/ 110651 h 1997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</a:cxnLst>
                <a:rect l="l" t="t" r="r" b="b"/>
                <a:pathLst>
                  <a:path w="334366" h="199726">
                    <a:moveTo>
                      <a:pt x="314778" y="112327"/>
                    </a:moveTo>
                    <a:cubicBezTo>
                      <a:pt x="302645" y="109173"/>
                      <a:pt x="295703" y="107190"/>
                      <a:pt x="290939" y="97989"/>
                    </a:cubicBezTo>
                    <a:lnTo>
                      <a:pt x="275008" y="65735"/>
                    </a:lnTo>
                    <a:cubicBezTo>
                      <a:pt x="270242" y="56535"/>
                      <a:pt x="257865" y="49006"/>
                      <a:pt x="247506" y="49006"/>
                    </a:cubicBezTo>
                    <a:lnTo>
                      <a:pt x="225717" y="49006"/>
                    </a:lnTo>
                    <a:cubicBezTo>
                      <a:pt x="225717" y="49006"/>
                      <a:pt x="222786" y="49067"/>
                      <a:pt x="222786" y="46118"/>
                    </a:cubicBezTo>
                    <a:cubicBezTo>
                      <a:pt x="222786" y="39355"/>
                      <a:pt x="222786" y="19067"/>
                      <a:pt x="222786" y="19067"/>
                    </a:cubicBezTo>
                    <a:cubicBezTo>
                      <a:pt x="222786" y="8580"/>
                      <a:pt x="216852" y="0"/>
                      <a:pt x="204228" y="0"/>
                    </a:cubicBezTo>
                    <a:lnTo>
                      <a:pt x="26653" y="0"/>
                    </a:lnTo>
                    <a:cubicBezTo>
                      <a:pt x="8580" y="0"/>
                      <a:pt x="0" y="8581"/>
                      <a:pt x="0" y="19067"/>
                    </a:cubicBezTo>
                    <a:lnTo>
                      <a:pt x="0" y="36019"/>
                    </a:lnTo>
                    <a:cubicBezTo>
                      <a:pt x="0" y="36019"/>
                      <a:pt x="0" y="41061"/>
                      <a:pt x="4880" y="41061"/>
                    </a:cubicBezTo>
                    <a:cubicBezTo>
                      <a:pt x="29723" y="41061"/>
                      <a:pt x="104252" y="41061"/>
                      <a:pt x="104252" y="41061"/>
                    </a:cubicBezTo>
                    <a:cubicBezTo>
                      <a:pt x="113548" y="41061"/>
                      <a:pt x="121111" y="48623"/>
                      <a:pt x="121111" y="57919"/>
                    </a:cubicBezTo>
                    <a:lnTo>
                      <a:pt x="121111" y="62977"/>
                    </a:lnTo>
                    <a:cubicBezTo>
                      <a:pt x="121111" y="72272"/>
                      <a:pt x="113548" y="79834"/>
                      <a:pt x="104252" y="79834"/>
                    </a:cubicBezTo>
                    <a:lnTo>
                      <a:pt x="4880" y="79834"/>
                    </a:lnTo>
                    <a:cubicBezTo>
                      <a:pt x="4880" y="79834"/>
                      <a:pt x="0" y="79429"/>
                      <a:pt x="0" y="84697"/>
                    </a:cubicBezTo>
                    <a:cubicBezTo>
                      <a:pt x="0" y="87313"/>
                      <a:pt x="0" y="89069"/>
                      <a:pt x="0" y="90526"/>
                    </a:cubicBezTo>
                    <a:cubicBezTo>
                      <a:pt x="0" y="95163"/>
                      <a:pt x="6355" y="95160"/>
                      <a:pt x="6355" y="95160"/>
                    </a:cubicBezTo>
                    <a:lnTo>
                      <a:pt x="73247" y="95160"/>
                    </a:lnTo>
                    <a:cubicBezTo>
                      <a:pt x="82543" y="95160"/>
                      <a:pt x="90106" y="102723"/>
                      <a:pt x="90106" y="112018"/>
                    </a:cubicBezTo>
                    <a:lnTo>
                      <a:pt x="90106" y="117076"/>
                    </a:lnTo>
                    <a:cubicBezTo>
                      <a:pt x="90106" y="126371"/>
                      <a:pt x="82543" y="133933"/>
                      <a:pt x="73247" y="133933"/>
                    </a:cubicBezTo>
                    <a:lnTo>
                      <a:pt x="7410" y="133933"/>
                    </a:lnTo>
                    <a:cubicBezTo>
                      <a:pt x="7410" y="133933"/>
                      <a:pt x="0" y="133796"/>
                      <a:pt x="0" y="139697"/>
                    </a:cubicBezTo>
                    <a:cubicBezTo>
                      <a:pt x="0" y="149938"/>
                      <a:pt x="0" y="180659"/>
                      <a:pt x="0" y="180659"/>
                    </a:cubicBezTo>
                    <a:cubicBezTo>
                      <a:pt x="0" y="191145"/>
                      <a:pt x="8580" y="199726"/>
                      <a:pt x="19067" y="199726"/>
                    </a:cubicBezTo>
                    <a:cubicBezTo>
                      <a:pt x="19067" y="199726"/>
                      <a:pt x="26966" y="199726"/>
                      <a:pt x="29599" y="199726"/>
                    </a:cubicBezTo>
                    <a:cubicBezTo>
                      <a:pt x="31987" y="199726"/>
                      <a:pt x="32339" y="198396"/>
                      <a:pt x="32339" y="197727"/>
                    </a:cubicBezTo>
                    <a:cubicBezTo>
                      <a:pt x="32339" y="173954"/>
                      <a:pt x="51683" y="154615"/>
                      <a:pt x="75457" y="154615"/>
                    </a:cubicBezTo>
                    <a:cubicBezTo>
                      <a:pt x="99234" y="154615"/>
                      <a:pt x="118576" y="173956"/>
                      <a:pt x="118576" y="197727"/>
                    </a:cubicBezTo>
                    <a:cubicBezTo>
                      <a:pt x="118576" y="198399"/>
                      <a:pt x="118386" y="199726"/>
                      <a:pt x="120212" y="199726"/>
                    </a:cubicBezTo>
                    <a:cubicBezTo>
                      <a:pt x="141089" y="199726"/>
                      <a:pt x="205206" y="199726"/>
                      <a:pt x="205206" y="199726"/>
                    </a:cubicBezTo>
                    <a:cubicBezTo>
                      <a:pt x="206891" y="199726"/>
                      <a:pt x="206822" y="198306"/>
                      <a:pt x="206822" y="197727"/>
                    </a:cubicBezTo>
                    <a:cubicBezTo>
                      <a:pt x="206822" y="173954"/>
                      <a:pt x="226165" y="154615"/>
                      <a:pt x="249941" y="154615"/>
                    </a:cubicBezTo>
                    <a:cubicBezTo>
                      <a:pt x="273716" y="154615"/>
                      <a:pt x="293059" y="173956"/>
                      <a:pt x="293059" y="197727"/>
                    </a:cubicBezTo>
                    <a:cubicBezTo>
                      <a:pt x="293059" y="198399"/>
                      <a:pt x="293042" y="199726"/>
                      <a:pt x="294097" y="199726"/>
                    </a:cubicBezTo>
                    <a:cubicBezTo>
                      <a:pt x="303669" y="199726"/>
                      <a:pt x="315525" y="199726"/>
                      <a:pt x="315525" y="199726"/>
                    </a:cubicBezTo>
                    <a:cubicBezTo>
                      <a:pt x="325889" y="199726"/>
                      <a:pt x="334367" y="191249"/>
                      <a:pt x="334367" y="180885"/>
                    </a:cubicBezTo>
                    <a:lnTo>
                      <a:pt x="334367" y="145090"/>
                    </a:lnTo>
                    <a:cubicBezTo>
                      <a:pt x="334368" y="114945"/>
                      <a:pt x="324850" y="114945"/>
                      <a:pt x="314778" y="112327"/>
                    </a:cubicBezTo>
                    <a:close/>
                    <a:moveTo>
                      <a:pt x="278925" y="110651"/>
                    </a:moveTo>
                    <a:cubicBezTo>
                      <a:pt x="278925" y="110651"/>
                      <a:pt x="238913" y="110651"/>
                      <a:pt x="225295" y="110651"/>
                    </a:cubicBezTo>
                    <a:cubicBezTo>
                      <a:pt x="223080" y="110651"/>
                      <a:pt x="222785" y="108493"/>
                      <a:pt x="222785" y="108493"/>
                    </a:cubicBezTo>
                    <a:lnTo>
                      <a:pt x="222785" y="63819"/>
                    </a:lnTo>
                    <a:cubicBezTo>
                      <a:pt x="222785" y="63819"/>
                      <a:pt x="222660" y="62103"/>
                      <a:pt x="225505" y="62103"/>
                    </a:cubicBezTo>
                    <a:cubicBezTo>
                      <a:pt x="229331" y="62103"/>
                      <a:pt x="240808" y="62103"/>
                      <a:pt x="240808" y="62103"/>
                    </a:cubicBezTo>
                    <a:cubicBezTo>
                      <a:pt x="250028" y="62103"/>
                      <a:pt x="261041" y="68803"/>
                      <a:pt x="265280" y="76989"/>
                    </a:cubicBezTo>
                    <a:lnTo>
                      <a:pt x="279456" y="105689"/>
                    </a:lnTo>
                    <a:cubicBezTo>
                      <a:pt x="280053" y="106845"/>
                      <a:pt x="280691" y="107870"/>
                      <a:pt x="281374" y="108790"/>
                    </a:cubicBezTo>
                    <a:cubicBezTo>
                      <a:pt x="281878" y="109464"/>
                      <a:pt x="281034" y="110651"/>
                      <a:pt x="278925" y="11065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1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800"/>
              </a:p>
            </p:txBody>
          </p:sp>
          <p:sp>
            <p:nvSpPr>
              <p:cNvPr id="141" name="Freeform 65">
                <a:extLst>
                  <a:ext uri="{FF2B5EF4-FFF2-40B4-BE49-F238E27FC236}">
                    <a16:creationId xmlns:a16="http://schemas.microsoft.com/office/drawing/2014/main" id="{B45ECE5F-5AE1-4582-8D95-6EDF820CAAD8}"/>
                  </a:ext>
                </a:extLst>
              </p:cNvPr>
              <p:cNvSpPr/>
              <p:nvPr/>
            </p:nvSpPr>
            <p:spPr>
              <a:xfrm>
                <a:off x="9003303" y="2880575"/>
                <a:ext cx="123907" cy="21915"/>
              </a:xfrm>
              <a:custGeom>
                <a:avLst/>
                <a:gdLst>
                  <a:gd name="connsiteX0" fmla="*/ 123907 w 123907"/>
                  <a:gd name="connsiteY0" fmla="*/ 13486 h 21915"/>
                  <a:gd name="connsiteX1" fmla="*/ 115479 w 123907"/>
                  <a:gd name="connsiteY1" fmla="*/ 21916 h 21915"/>
                  <a:gd name="connsiteX2" fmla="*/ 8428 w 123907"/>
                  <a:gd name="connsiteY2" fmla="*/ 21916 h 21915"/>
                  <a:gd name="connsiteX3" fmla="*/ 0 w 123907"/>
                  <a:gd name="connsiteY3" fmla="*/ 13486 h 21915"/>
                  <a:gd name="connsiteX4" fmla="*/ 0 w 123907"/>
                  <a:gd name="connsiteY4" fmla="*/ 8428 h 21915"/>
                  <a:gd name="connsiteX5" fmla="*/ 8428 w 123907"/>
                  <a:gd name="connsiteY5" fmla="*/ 0 h 21915"/>
                  <a:gd name="connsiteX6" fmla="*/ 115479 w 123907"/>
                  <a:gd name="connsiteY6" fmla="*/ 0 h 21915"/>
                  <a:gd name="connsiteX7" fmla="*/ 123907 w 123907"/>
                  <a:gd name="connsiteY7" fmla="*/ 8428 h 21915"/>
                  <a:gd name="connsiteX8" fmla="*/ 123907 w 123907"/>
                  <a:gd name="connsiteY8" fmla="*/ 13486 h 219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3907" h="21915">
                    <a:moveTo>
                      <a:pt x="123907" y="13486"/>
                    </a:moveTo>
                    <a:cubicBezTo>
                      <a:pt x="123907" y="18123"/>
                      <a:pt x="120114" y="21916"/>
                      <a:pt x="115479" y="21916"/>
                    </a:cubicBezTo>
                    <a:lnTo>
                      <a:pt x="8428" y="21916"/>
                    </a:lnTo>
                    <a:cubicBezTo>
                      <a:pt x="3792" y="21916"/>
                      <a:pt x="0" y="18123"/>
                      <a:pt x="0" y="13486"/>
                    </a:cubicBezTo>
                    <a:lnTo>
                      <a:pt x="0" y="8428"/>
                    </a:lnTo>
                    <a:cubicBezTo>
                      <a:pt x="0" y="3793"/>
                      <a:pt x="3793" y="0"/>
                      <a:pt x="8428" y="0"/>
                    </a:cubicBezTo>
                    <a:lnTo>
                      <a:pt x="115479" y="0"/>
                    </a:lnTo>
                    <a:cubicBezTo>
                      <a:pt x="120115" y="0"/>
                      <a:pt x="123907" y="3793"/>
                      <a:pt x="123907" y="8428"/>
                    </a:cubicBezTo>
                    <a:lnTo>
                      <a:pt x="123907" y="13486"/>
                    </a:lnTo>
                    <a:close/>
                  </a:path>
                </a:pathLst>
              </a:custGeom>
              <a:solidFill>
                <a:schemeClr val="accent1"/>
              </a:solidFill>
              <a:ln w="91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800"/>
              </a:p>
            </p:txBody>
          </p:sp>
        </p:grpSp>
      </p:grpSp>
      <p:sp>
        <p:nvSpPr>
          <p:cNvPr id="142" name="TextBox 102">
            <a:hlinkClick r:id="" action="ppaction://noaction"/>
            <a:extLst>
              <a:ext uri="{FF2B5EF4-FFF2-40B4-BE49-F238E27FC236}">
                <a16:creationId xmlns:a16="http://schemas.microsoft.com/office/drawing/2014/main" id="{D17AE2F1-2C0F-02BB-FDF4-4D1E2CE7E220}"/>
              </a:ext>
            </a:extLst>
          </p:cNvPr>
          <p:cNvSpPr txBox="1"/>
          <p:nvPr userDrawn="1"/>
        </p:nvSpPr>
        <p:spPr>
          <a:xfrm>
            <a:off x="897570" y="9455104"/>
            <a:ext cx="34326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 dirty="0">
                <a:solidFill>
                  <a:schemeClr val="accent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Cost Structure</a:t>
            </a:r>
          </a:p>
        </p:txBody>
      </p:sp>
      <p:grpSp>
        <p:nvGrpSpPr>
          <p:cNvPr id="143" name="Group 129">
            <a:extLst>
              <a:ext uri="{FF2B5EF4-FFF2-40B4-BE49-F238E27FC236}">
                <a16:creationId xmlns:a16="http://schemas.microsoft.com/office/drawing/2014/main" id="{D4F1E64F-CB67-68E5-8FCF-A98428B060B3}"/>
              </a:ext>
            </a:extLst>
          </p:cNvPr>
          <p:cNvGrpSpPr/>
          <p:nvPr userDrawn="1"/>
        </p:nvGrpSpPr>
        <p:grpSpPr>
          <a:xfrm>
            <a:off x="12320116" y="9398483"/>
            <a:ext cx="11287328" cy="716478"/>
            <a:chOff x="7303396" y="654237"/>
            <a:chExt cx="2194447" cy="398356"/>
          </a:xfrm>
        </p:grpSpPr>
        <p:cxnSp>
          <p:nvCxnSpPr>
            <p:cNvPr id="144" name="Straight Connector 149">
              <a:extLst>
                <a:ext uri="{FF2B5EF4-FFF2-40B4-BE49-F238E27FC236}">
                  <a16:creationId xmlns:a16="http://schemas.microsoft.com/office/drawing/2014/main" id="{D8DD42F1-9C79-ED7F-DF52-164A38B8320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303397" y="1052593"/>
              <a:ext cx="2194446" cy="0"/>
            </a:xfrm>
            <a:prstGeom prst="line">
              <a:avLst/>
            </a:prstGeom>
            <a:ln>
              <a:solidFill>
                <a:schemeClr val="tx2">
                  <a:alpha val="1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Round Same Side Corner Rectangle 150">
              <a:hlinkClick r:id="" action="ppaction://noaction"/>
              <a:extLst>
                <a:ext uri="{FF2B5EF4-FFF2-40B4-BE49-F238E27FC236}">
                  <a16:creationId xmlns:a16="http://schemas.microsoft.com/office/drawing/2014/main" id="{CDB8EF9F-C288-72B3-A62E-CF0622C8DB6C}"/>
                </a:ext>
              </a:extLst>
            </p:cNvPr>
            <p:cNvSpPr/>
            <p:nvPr userDrawn="1"/>
          </p:nvSpPr>
          <p:spPr>
            <a:xfrm>
              <a:off x="7303396" y="654237"/>
              <a:ext cx="2194447" cy="395369"/>
            </a:xfrm>
            <a:prstGeom prst="round2SameRect">
              <a:avLst>
                <a:gd name="adj1" fmla="val 16666"/>
                <a:gd name="adj2" fmla="val 0"/>
              </a:avLst>
            </a:prstGeom>
            <a:solidFill>
              <a:schemeClr val="tx2">
                <a:lumMod val="20000"/>
                <a:lumOff val="8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sp>
        <p:nvSpPr>
          <p:cNvPr id="154" name="TextBox 178">
            <a:hlinkClick r:id="" action="ppaction://noaction"/>
            <a:extLst>
              <a:ext uri="{FF2B5EF4-FFF2-40B4-BE49-F238E27FC236}">
                <a16:creationId xmlns:a16="http://schemas.microsoft.com/office/drawing/2014/main" id="{CB75B86C-2F94-A388-74D8-2ABA356C4B0E}"/>
              </a:ext>
            </a:extLst>
          </p:cNvPr>
          <p:cNvSpPr txBox="1"/>
          <p:nvPr userDrawn="1"/>
        </p:nvSpPr>
        <p:spPr>
          <a:xfrm>
            <a:off x="12500990" y="9455104"/>
            <a:ext cx="34326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 dirty="0">
                <a:solidFill>
                  <a:schemeClr val="accent2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Revenue Stream</a:t>
            </a:r>
          </a:p>
        </p:txBody>
      </p:sp>
    </p:spTree>
    <p:extLst>
      <p:ext uri="{BB962C8B-B14F-4D97-AF65-F5344CB8AC3E}">
        <p14:creationId xmlns:p14="http://schemas.microsoft.com/office/powerpoint/2010/main" val="2601059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Rounded Rectangle 147">
            <a:extLst>
              <a:ext uri="{FF2B5EF4-FFF2-40B4-BE49-F238E27FC236}">
                <a16:creationId xmlns:a16="http://schemas.microsoft.com/office/drawing/2014/main" id="{8C61583D-A705-E843-B756-85D82E4BD8FE}"/>
              </a:ext>
            </a:extLst>
          </p:cNvPr>
          <p:cNvSpPr/>
          <p:nvPr/>
        </p:nvSpPr>
        <p:spPr>
          <a:xfrm>
            <a:off x="14606794" y="873064"/>
            <a:ext cx="4388896" cy="4093292"/>
          </a:xfrm>
          <a:prstGeom prst="roundRect">
            <a:avLst>
              <a:gd name="adj" fmla="val 2952"/>
            </a:avLst>
          </a:prstGeom>
          <a:solidFill>
            <a:schemeClr val="bg2"/>
          </a:solidFill>
          <a:ln w="19050">
            <a:solidFill>
              <a:schemeClr val="tx2"/>
            </a:solidFill>
          </a:ln>
          <a:effectLst/>
        </p:spPr>
        <p:txBody>
          <a:bodyPr tIns="1080000"/>
          <a:lstStyle/>
          <a:p>
            <a:pPr marL="410400" lvl="0" indent="-338400">
              <a:lnSpc>
                <a:spcPct val="140000"/>
              </a:lnSpc>
              <a:spcBef>
                <a:spcPts val="800"/>
              </a:spcBef>
              <a:buClr>
                <a:schemeClr val="accent1"/>
              </a:buClr>
              <a:buFont typeface="Apple Symbols" panose="02000000000000000000" pitchFamily="2" charset="-79"/>
              <a:buChar char="⦿"/>
            </a:pPr>
            <a:endParaRPr lang="en-US" sz="2100" b="0" i="0" baseline="30000">
              <a:solidFill>
                <a:schemeClr val="tx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49" name="Rounded Rectangle 148">
            <a:extLst>
              <a:ext uri="{FF2B5EF4-FFF2-40B4-BE49-F238E27FC236}">
                <a16:creationId xmlns:a16="http://schemas.microsoft.com/office/drawing/2014/main" id="{0325A800-09BD-4347-8F0A-8BE1DBAEF253}"/>
              </a:ext>
            </a:extLst>
          </p:cNvPr>
          <p:cNvSpPr/>
          <p:nvPr/>
        </p:nvSpPr>
        <p:spPr>
          <a:xfrm>
            <a:off x="14606794" y="5130224"/>
            <a:ext cx="4388896" cy="4093292"/>
          </a:xfrm>
          <a:prstGeom prst="roundRect">
            <a:avLst>
              <a:gd name="adj" fmla="val 2952"/>
            </a:avLst>
          </a:prstGeom>
          <a:solidFill>
            <a:schemeClr val="bg2"/>
          </a:solidFill>
          <a:ln w="19050">
            <a:solidFill>
              <a:schemeClr val="tx2"/>
            </a:solidFill>
          </a:ln>
          <a:effectLst/>
        </p:spPr>
        <p:txBody>
          <a:bodyPr tIns="1080000"/>
          <a:lstStyle/>
          <a:p>
            <a:pPr marL="410400" lvl="0" indent="-338400">
              <a:lnSpc>
                <a:spcPct val="140000"/>
              </a:lnSpc>
              <a:spcBef>
                <a:spcPts val="800"/>
              </a:spcBef>
              <a:buClr>
                <a:schemeClr val="accent1"/>
              </a:buClr>
              <a:buFont typeface="Apple Symbols" panose="02000000000000000000" pitchFamily="2" charset="-79"/>
              <a:buChar char="⦿"/>
            </a:pPr>
            <a:endParaRPr lang="en-US" sz="2100" b="0" i="0" baseline="30000">
              <a:solidFill>
                <a:schemeClr val="tx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46" name="Rounded Rectangle 145">
            <a:extLst>
              <a:ext uri="{FF2B5EF4-FFF2-40B4-BE49-F238E27FC236}">
                <a16:creationId xmlns:a16="http://schemas.microsoft.com/office/drawing/2014/main" id="{B3B5C48A-377B-CB4F-9109-2A77D6223F31}"/>
              </a:ext>
            </a:extLst>
          </p:cNvPr>
          <p:cNvSpPr/>
          <p:nvPr/>
        </p:nvSpPr>
        <p:spPr>
          <a:xfrm>
            <a:off x="5393272" y="873064"/>
            <a:ext cx="4388896" cy="4093292"/>
          </a:xfrm>
          <a:prstGeom prst="roundRect">
            <a:avLst>
              <a:gd name="adj" fmla="val 2952"/>
            </a:avLst>
          </a:prstGeom>
          <a:solidFill>
            <a:schemeClr val="bg2"/>
          </a:solidFill>
          <a:ln w="19050">
            <a:solidFill>
              <a:schemeClr val="tx2"/>
            </a:solidFill>
          </a:ln>
          <a:effectLst/>
        </p:spPr>
        <p:txBody>
          <a:bodyPr tIns="1080000"/>
          <a:lstStyle/>
          <a:p>
            <a:pPr marL="410400" lvl="0" indent="-338400">
              <a:lnSpc>
                <a:spcPct val="140000"/>
              </a:lnSpc>
              <a:spcBef>
                <a:spcPts val="800"/>
              </a:spcBef>
              <a:buClr>
                <a:schemeClr val="accent1"/>
              </a:buClr>
              <a:buFont typeface="Apple Symbols" panose="02000000000000000000" pitchFamily="2" charset="-79"/>
              <a:buChar char="⦿"/>
            </a:pPr>
            <a:endParaRPr lang="en-US" sz="2100" b="0" i="0" baseline="30000">
              <a:solidFill>
                <a:schemeClr val="tx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47" name="Rounded Rectangle 146">
            <a:extLst>
              <a:ext uri="{FF2B5EF4-FFF2-40B4-BE49-F238E27FC236}">
                <a16:creationId xmlns:a16="http://schemas.microsoft.com/office/drawing/2014/main" id="{20C22222-EDB2-B744-9E00-5603C8B2CC3C}"/>
              </a:ext>
            </a:extLst>
          </p:cNvPr>
          <p:cNvSpPr/>
          <p:nvPr/>
        </p:nvSpPr>
        <p:spPr>
          <a:xfrm>
            <a:off x="5383282" y="5130224"/>
            <a:ext cx="4388896" cy="4093292"/>
          </a:xfrm>
          <a:prstGeom prst="roundRect">
            <a:avLst>
              <a:gd name="adj" fmla="val 2952"/>
            </a:avLst>
          </a:prstGeom>
          <a:solidFill>
            <a:schemeClr val="bg2"/>
          </a:solidFill>
          <a:ln w="19050">
            <a:solidFill>
              <a:schemeClr val="tx2"/>
            </a:solidFill>
          </a:ln>
          <a:effectLst/>
        </p:spPr>
        <p:txBody>
          <a:bodyPr tIns="1080000"/>
          <a:lstStyle/>
          <a:p>
            <a:pPr marL="410400" lvl="0" indent="-338400">
              <a:lnSpc>
                <a:spcPct val="140000"/>
              </a:lnSpc>
              <a:spcBef>
                <a:spcPts val="800"/>
              </a:spcBef>
              <a:buClr>
                <a:schemeClr val="accent1"/>
              </a:buClr>
              <a:buFont typeface="Apple Symbols" panose="02000000000000000000" pitchFamily="2" charset="-79"/>
              <a:buChar char="⦿"/>
            </a:pPr>
            <a:endParaRPr lang="en-US" sz="2100" b="0" i="0" baseline="30000">
              <a:solidFill>
                <a:schemeClr val="tx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A48BE9D3-7EB4-0343-BBEA-832CB1CC441C}"/>
              </a:ext>
            </a:extLst>
          </p:cNvPr>
          <p:cNvGrpSpPr/>
          <p:nvPr/>
        </p:nvGrpSpPr>
        <p:grpSpPr>
          <a:xfrm>
            <a:off x="5393275" y="871034"/>
            <a:ext cx="4388894" cy="790736"/>
            <a:chOff x="7303396" y="654236"/>
            <a:chExt cx="2194447" cy="395368"/>
          </a:xfrm>
        </p:grpSpPr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FD925679-7008-FF45-9D31-E99956CE163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303397" y="1049418"/>
              <a:ext cx="2194446" cy="0"/>
            </a:xfrm>
            <a:prstGeom prst="line">
              <a:avLst/>
            </a:prstGeom>
            <a:ln>
              <a:solidFill>
                <a:schemeClr val="tx2">
                  <a:alpha val="1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Round Same Side Corner Rectangle 116">
              <a:hlinkClick r:id="rId2" action="ppaction://hlinksldjump"/>
              <a:extLst>
                <a:ext uri="{FF2B5EF4-FFF2-40B4-BE49-F238E27FC236}">
                  <a16:creationId xmlns:a16="http://schemas.microsoft.com/office/drawing/2014/main" id="{E804FD2F-0501-FF4B-A5AC-5681AC63EB93}"/>
                </a:ext>
              </a:extLst>
            </p:cNvPr>
            <p:cNvSpPr/>
            <p:nvPr userDrawn="1"/>
          </p:nvSpPr>
          <p:spPr>
            <a:xfrm>
              <a:off x="7303396" y="654236"/>
              <a:ext cx="2194447" cy="395368"/>
            </a:xfrm>
            <a:prstGeom prst="round2SameRect">
              <a:avLst>
                <a:gd name="adj1" fmla="val 16666"/>
                <a:gd name="adj2" fmla="val 0"/>
              </a:avLst>
            </a:prstGeom>
            <a:solidFill>
              <a:schemeClr val="tx2">
                <a:lumMod val="20000"/>
                <a:lumOff val="8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sp>
        <p:nvSpPr>
          <p:cNvPr id="118" name="Rounded Rectangle 117">
            <a:extLst>
              <a:ext uri="{FF2B5EF4-FFF2-40B4-BE49-F238E27FC236}">
                <a16:creationId xmlns:a16="http://schemas.microsoft.com/office/drawing/2014/main" id="{EBAC38E0-E4CF-8345-83C1-DEAD8FF86E8C}"/>
              </a:ext>
            </a:extLst>
          </p:cNvPr>
          <p:cNvSpPr/>
          <p:nvPr/>
        </p:nvSpPr>
        <p:spPr>
          <a:xfrm>
            <a:off x="9995038" y="861054"/>
            <a:ext cx="4388896" cy="8432840"/>
          </a:xfrm>
          <a:prstGeom prst="roundRect">
            <a:avLst>
              <a:gd name="adj" fmla="val 2952"/>
            </a:avLst>
          </a:prstGeom>
          <a:solidFill>
            <a:schemeClr val="bg2"/>
          </a:solidFill>
          <a:ln w="19050">
            <a:solidFill>
              <a:schemeClr val="tx2"/>
            </a:solidFill>
          </a:ln>
          <a:effectLst/>
        </p:spPr>
        <p:txBody>
          <a:bodyPr tIns="1080000"/>
          <a:lstStyle/>
          <a:p>
            <a:pPr marL="410400" lvl="0" indent="-338400">
              <a:lnSpc>
                <a:spcPct val="140000"/>
              </a:lnSpc>
              <a:spcBef>
                <a:spcPts val="800"/>
              </a:spcBef>
              <a:buClr>
                <a:schemeClr val="accent1"/>
              </a:buClr>
              <a:buFont typeface="Apple Symbols" panose="02000000000000000000" pitchFamily="2" charset="-79"/>
              <a:buChar char="⦿"/>
            </a:pPr>
            <a:endParaRPr lang="en-US" sz="2100" b="0" i="0" baseline="30000">
              <a:solidFill>
                <a:schemeClr val="tx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3AD4DCDC-16B9-3540-A2AB-3050DC90F45F}"/>
              </a:ext>
            </a:extLst>
          </p:cNvPr>
          <p:cNvGrpSpPr/>
          <p:nvPr/>
        </p:nvGrpSpPr>
        <p:grpSpPr>
          <a:xfrm>
            <a:off x="9995039" y="860036"/>
            <a:ext cx="4388894" cy="790736"/>
            <a:chOff x="7303396" y="654236"/>
            <a:chExt cx="2194447" cy="395368"/>
          </a:xfrm>
        </p:grpSpPr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6598B985-9E8F-7A47-949C-ED6CE4D41CC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303397" y="1049418"/>
              <a:ext cx="2194446" cy="0"/>
            </a:xfrm>
            <a:prstGeom prst="line">
              <a:avLst/>
            </a:prstGeom>
            <a:ln>
              <a:solidFill>
                <a:schemeClr val="tx2">
                  <a:alpha val="1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Round Same Side Corner Rectangle 113">
              <a:extLst>
                <a:ext uri="{FF2B5EF4-FFF2-40B4-BE49-F238E27FC236}">
                  <a16:creationId xmlns:a16="http://schemas.microsoft.com/office/drawing/2014/main" id="{AFE1980A-4CD1-AF4E-916D-32FEBFD12DED}"/>
                </a:ext>
              </a:extLst>
            </p:cNvPr>
            <p:cNvSpPr/>
            <p:nvPr userDrawn="1"/>
          </p:nvSpPr>
          <p:spPr>
            <a:xfrm>
              <a:off x="7303396" y="654236"/>
              <a:ext cx="2194447" cy="395368"/>
            </a:xfrm>
            <a:prstGeom prst="round2SameRect">
              <a:avLst>
                <a:gd name="adj1" fmla="val 16666"/>
                <a:gd name="adj2" fmla="val 0"/>
              </a:avLst>
            </a:prstGeom>
            <a:solidFill>
              <a:schemeClr val="tx2">
                <a:lumMod val="20000"/>
                <a:lumOff val="8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AAB882A8-C0B1-3A44-8045-67FED3CF38FF}"/>
              </a:ext>
            </a:extLst>
          </p:cNvPr>
          <p:cNvSpPr/>
          <p:nvPr/>
        </p:nvSpPr>
        <p:spPr>
          <a:xfrm>
            <a:off x="775726" y="882869"/>
            <a:ext cx="4388896" cy="8340642"/>
          </a:xfrm>
          <a:prstGeom prst="roundRect">
            <a:avLst>
              <a:gd name="adj" fmla="val 2952"/>
            </a:avLst>
          </a:prstGeom>
          <a:solidFill>
            <a:schemeClr val="bg2"/>
          </a:solidFill>
          <a:ln w="19050">
            <a:solidFill>
              <a:schemeClr val="tx2"/>
            </a:solidFill>
          </a:ln>
          <a:effectLst/>
        </p:spPr>
        <p:txBody>
          <a:bodyPr tIns="1080000"/>
          <a:lstStyle/>
          <a:p>
            <a:pPr marL="410400" lvl="0" indent="-338400">
              <a:lnSpc>
                <a:spcPct val="140000"/>
              </a:lnSpc>
              <a:spcBef>
                <a:spcPts val="800"/>
              </a:spcBef>
              <a:buClr>
                <a:schemeClr val="accent1"/>
              </a:buClr>
              <a:buFont typeface="Apple Symbols" panose="02000000000000000000" pitchFamily="2" charset="-79"/>
              <a:buChar char="⦿"/>
            </a:pPr>
            <a:endParaRPr lang="en-US" sz="2100" b="0" i="0" baseline="30000">
              <a:solidFill>
                <a:schemeClr val="tx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32" name="Rounded Rectangle 131">
            <a:extLst>
              <a:ext uri="{FF2B5EF4-FFF2-40B4-BE49-F238E27FC236}">
                <a16:creationId xmlns:a16="http://schemas.microsoft.com/office/drawing/2014/main" id="{BE9D739D-23C1-F04C-97F2-A0B87FACDFBC}"/>
              </a:ext>
            </a:extLst>
          </p:cNvPr>
          <p:cNvSpPr/>
          <p:nvPr/>
        </p:nvSpPr>
        <p:spPr>
          <a:xfrm>
            <a:off x="19218552" y="882869"/>
            <a:ext cx="4388896" cy="8340642"/>
          </a:xfrm>
          <a:prstGeom prst="roundRect">
            <a:avLst>
              <a:gd name="adj" fmla="val 2952"/>
            </a:avLst>
          </a:prstGeom>
          <a:solidFill>
            <a:schemeClr val="bg2"/>
          </a:solidFill>
          <a:ln w="19050">
            <a:solidFill>
              <a:schemeClr val="tx2"/>
            </a:solidFill>
          </a:ln>
          <a:effectLst/>
        </p:spPr>
        <p:txBody>
          <a:bodyPr tIns="1080000"/>
          <a:lstStyle/>
          <a:p>
            <a:pPr marL="410400" lvl="0" indent="-338400">
              <a:lnSpc>
                <a:spcPct val="140000"/>
              </a:lnSpc>
              <a:spcBef>
                <a:spcPts val="800"/>
              </a:spcBef>
              <a:buClr>
                <a:schemeClr val="accent1"/>
              </a:buClr>
              <a:buFont typeface="Apple Symbols" panose="02000000000000000000" pitchFamily="2" charset="-79"/>
              <a:buChar char="⦿"/>
            </a:pPr>
            <a:endParaRPr lang="en-US" sz="2100" b="0" i="0" baseline="30000">
              <a:solidFill>
                <a:schemeClr val="tx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A6C37493-7D56-C847-907B-AACBB79DAD1F}"/>
              </a:ext>
            </a:extLst>
          </p:cNvPr>
          <p:cNvGrpSpPr/>
          <p:nvPr/>
        </p:nvGrpSpPr>
        <p:grpSpPr>
          <a:xfrm>
            <a:off x="14606793" y="863357"/>
            <a:ext cx="4388894" cy="796714"/>
            <a:chOff x="7303396" y="654236"/>
            <a:chExt cx="2194447" cy="398357"/>
          </a:xfrm>
        </p:grpSpPr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4423DF5D-F123-324C-8E6D-4F80EC90532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303397" y="1052593"/>
              <a:ext cx="2194446" cy="0"/>
            </a:xfrm>
            <a:prstGeom prst="line">
              <a:avLst/>
            </a:prstGeom>
            <a:ln>
              <a:solidFill>
                <a:schemeClr val="tx2">
                  <a:alpha val="1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Round Same Side Corner Rectangle 109">
              <a:extLst>
                <a:ext uri="{FF2B5EF4-FFF2-40B4-BE49-F238E27FC236}">
                  <a16:creationId xmlns:a16="http://schemas.microsoft.com/office/drawing/2014/main" id="{04DFB185-3748-2044-91F1-F0F842EBAAF7}"/>
                </a:ext>
              </a:extLst>
            </p:cNvPr>
            <p:cNvSpPr/>
            <p:nvPr userDrawn="1"/>
          </p:nvSpPr>
          <p:spPr>
            <a:xfrm>
              <a:off x="7303396" y="654236"/>
              <a:ext cx="2194447" cy="395368"/>
            </a:xfrm>
            <a:prstGeom prst="round2SameRect">
              <a:avLst>
                <a:gd name="adj1" fmla="val 16666"/>
                <a:gd name="adj2" fmla="val 0"/>
              </a:avLst>
            </a:prstGeom>
            <a:solidFill>
              <a:schemeClr val="tx2">
                <a:lumMod val="20000"/>
                <a:lumOff val="8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ADEA3A00-15BF-9247-8AB9-56C1DCD77CC1}"/>
              </a:ext>
            </a:extLst>
          </p:cNvPr>
          <p:cNvGrpSpPr/>
          <p:nvPr/>
        </p:nvGrpSpPr>
        <p:grpSpPr>
          <a:xfrm>
            <a:off x="775729" y="873062"/>
            <a:ext cx="4388894" cy="790736"/>
            <a:chOff x="7303396" y="654236"/>
            <a:chExt cx="2194447" cy="395368"/>
          </a:xfrm>
        </p:grpSpPr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40E19424-349B-3F43-922E-DD5A5AE7C6C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303397" y="1049418"/>
              <a:ext cx="2194446" cy="0"/>
            </a:xfrm>
            <a:prstGeom prst="line">
              <a:avLst/>
            </a:prstGeom>
            <a:ln>
              <a:solidFill>
                <a:schemeClr val="tx2">
                  <a:alpha val="1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Round Same Side Corner Rectangle 122">
              <a:hlinkClick r:id="rId3" action="ppaction://hlinksldjump"/>
              <a:extLst>
                <a:ext uri="{FF2B5EF4-FFF2-40B4-BE49-F238E27FC236}">
                  <a16:creationId xmlns:a16="http://schemas.microsoft.com/office/drawing/2014/main" id="{CE0E07BD-C48E-1E4D-AB7C-53001143FA1D}"/>
                </a:ext>
              </a:extLst>
            </p:cNvPr>
            <p:cNvSpPr/>
            <p:nvPr userDrawn="1"/>
          </p:nvSpPr>
          <p:spPr>
            <a:xfrm>
              <a:off x="7303396" y="654236"/>
              <a:ext cx="2194447" cy="395368"/>
            </a:xfrm>
            <a:prstGeom prst="round2SameRect">
              <a:avLst>
                <a:gd name="adj1" fmla="val 16666"/>
                <a:gd name="adj2" fmla="val 0"/>
              </a:avLst>
            </a:prstGeom>
            <a:solidFill>
              <a:schemeClr val="tx2">
                <a:lumMod val="20000"/>
                <a:lumOff val="8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958297CC-885E-154A-AC0D-A9A8D518665B}"/>
              </a:ext>
            </a:extLst>
          </p:cNvPr>
          <p:cNvGrpSpPr/>
          <p:nvPr/>
        </p:nvGrpSpPr>
        <p:grpSpPr>
          <a:xfrm>
            <a:off x="19218549" y="876292"/>
            <a:ext cx="4388894" cy="790736"/>
            <a:chOff x="7303396" y="654236"/>
            <a:chExt cx="2194447" cy="395368"/>
          </a:xfrm>
        </p:grpSpPr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E3D8CA12-03B2-6448-9462-58B0EE0D919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303397" y="1045820"/>
              <a:ext cx="2194446" cy="0"/>
            </a:xfrm>
            <a:prstGeom prst="line">
              <a:avLst/>
            </a:prstGeom>
            <a:ln>
              <a:solidFill>
                <a:schemeClr val="tx2">
                  <a:alpha val="1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Round Same Side Corner Rectangle 128">
              <a:extLst>
                <a:ext uri="{FF2B5EF4-FFF2-40B4-BE49-F238E27FC236}">
                  <a16:creationId xmlns:a16="http://schemas.microsoft.com/office/drawing/2014/main" id="{28341DAF-0E06-A64A-BC72-95610B69C5DF}"/>
                </a:ext>
              </a:extLst>
            </p:cNvPr>
            <p:cNvSpPr/>
            <p:nvPr userDrawn="1"/>
          </p:nvSpPr>
          <p:spPr>
            <a:xfrm>
              <a:off x="7303396" y="654236"/>
              <a:ext cx="2194447" cy="395368"/>
            </a:xfrm>
            <a:prstGeom prst="round2SameRect">
              <a:avLst>
                <a:gd name="adj1" fmla="val 16666"/>
                <a:gd name="adj2" fmla="val 0"/>
              </a:avLst>
            </a:prstGeom>
            <a:solidFill>
              <a:schemeClr val="tx2">
                <a:lumMod val="20000"/>
                <a:lumOff val="8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C2E5E944-DFA3-BD4E-9125-AEFF6ED81F69}"/>
              </a:ext>
            </a:extLst>
          </p:cNvPr>
          <p:cNvGrpSpPr/>
          <p:nvPr/>
        </p:nvGrpSpPr>
        <p:grpSpPr>
          <a:xfrm>
            <a:off x="5386925" y="5134524"/>
            <a:ext cx="4388894" cy="790736"/>
            <a:chOff x="7303396" y="654236"/>
            <a:chExt cx="2194447" cy="395368"/>
          </a:xfrm>
        </p:grpSpPr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8306A5E2-97AF-F748-AEBC-348AEF5C381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303397" y="1049418"/>
              <a:ext cx="2194446" cy="0"/>
            </a:xfrm>
            <a:prstGeom prst="line">
              <a:avLst/>
            </a:prstGeom>
            <a:ln>
              <a:solidFill>
                <a:schemeClr val="tx2">
                  <a:alpha val="1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3" name="Round Same Side Corner Rectangle 172">
              <a:extLst>
                <a:ext uri="{FF2B5EF4-FFF2-40B4-BE49-F238E27FC236}">
                  <a16:creationId xmlns:a16="http://schemas.microsoft.com/office/drawing/2014/main" id="{49512AC1-2D19-D44C-84C9-F69C38D1958B}"/>
                </a:ext>
              </a:extLst>
            </p:cNvPr>
            <p:cNvSpPr/>
            <p:nvPr userDrawn="1"/>
          </p:nvSpPr>
          <p:spPr>
            <a:xfrm>
              <a:off x="7303396" y="654236"/>
              <a:ext cx="2194447" cy="395368"/>
            </a:xfrm>
            <a:prstGeom prst="round2SameRect">
              <a:avLst>
                <a:gd name="adj1" fmla="val 16666"/>
                <a:gd name="adj2" fmla="val 0"/>
              </a:avLst>
            </a:prstGeom>
            <a:solidFill>
              <a:schemeClr val="tx2">
                <a:lumMod val="20000"/>
                <a:lumOff val="8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4BBC83C2-F41A-8042-88F0-5EB1911B67D9}"/>
              </a:ext>
            </a:extLst>
          </p:cNvPr>
          <p:cNvGrpSpPr/>
          <p:nvPr/>
        </p:nvGrpSpPr>
        <p:grpSpPr>
          <a:xfrm>
            <a:off x="14606793" y="5121149"/>
            <a:ext cx="4388894" cy="796714"/>
            <a:chOff x="7303396" y="654236"/>
            <a:chExt cx="2194447" cy="398357"/>
          </a:xfrm>
        </p:grpSpPr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448799CB-1C4A-B146-88BC-74FCD882CE2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303397" y="1052593"/>
              <a:ext cx="2194446" cy="0"/>
            </a:xfrm>
            <a:prstGeom prst="line">
              <a:avLst/>
            </a:prstGeom>
            <a:ln>
              <a:solidFill>
                <a:schemeClr val="tx2">
                  <a:alpha val="1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6" name="Round Same Side Corner Rectangle 175">
              <a:extLst>
                <a:ext uri="{FF2B5EF4-FFF2-40B4-BE49-F238E27FC236}">
                  <a16:creationId xmlns:a16="http://schemas.microsoft.com/office/drawing/2014/main" id="{F6153D75-5E5F-8043-A5D7-1EA39ECF5096}"/>
                </a:ext>
              </a:extLst>
            </p:cNvPr>
            <p:cNvSpPr/>
            <p:nvPr userDrawn="1"/>
          </p:nvSpPr>
          <p:spPr>
            <a:xfrm>
              <a:off x="7303396" y="654236"/>
              <a:ext cx="2194447" cy="395368"/>
            </a:xfrm>
            <a:prstGeom prst="round2SameRect">
              <a:avLst>
                <a:gd name="adj1" fmla="val 16666"/>
                <a:gd name="adj2" fmla="val 0"/>
              </a:avLst>
            </a:prstGeom>
            <a:solidFill>
              <a:schemeClr val="tx2">
                <a:lumMod val="20000"/>
                <a:lumOff val="8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sp>
        <p:nvSpPr>
          <p:cNvPr id="152" name="Rounded Rectangle 151">
            <a:extLst>
              <a:ext uri="{FF2B5EF4-FFF2-40B4-BE49-F238E27FC236}">
                <a16:creationId xmlns:a16="http://schemas.microsoft.com/office/drawing/2014/main" id="{C48F0527-0613-1D4E-8E4E-523F137BEA32}"/>
              </a:ext>
            </a:extLst>
          </p:cNvPr>
          <p:cNvSpPr/>
          <p:nvPr/>
        </p:nvSpPr>
        <p:spPr>
          <a:xfrm>
            <a:off x="771524" y="9397359"/>
            <a:ext cx="11287328" cy="3677506"/>
          </a:xfrm>
          <a:prstGeom prst="roundRect">
            <a:avLst>
              <a:gd name="adj" fmla="val 6100"/>
            </a:avLst>
          </a:prstGeom>
          <a:solidFill>
            <a:schemeClr val="bg2"/>
          </a:solidFill>
          <a:ln w="19050">
            <a:solidFill>
              <a:schemeClr val="tx2"/>
            </a:solidFill>
          </a:ln>
          <a:effectLst/>
        </p:spPr>
        <p:txBody>
          <a:bodyPr tIns="1080000"/>
          <a:lstStyle/>
          <a:p>
            <a:pPr marL="410400" lvl="0" indent="-338400">
              <a:lnSpc>
                <a:spcPct val="140000"/>
              </a:lnSpc>
              <a:spcBef>
                <a:spcPts val="800"/>
              </a:spcBef>
              <a:buClr>
                <a:schemeClr val="accent1"/>
              </a:buClr>
              <a:buFont typeface="Apple Symbols" panose="02000000000000000000" pitchFamily="2" charset="-79"/>
              <a:buChar char="⦿"/>
            </a:pPr>
            <a:endParaRPr lang="en-US" sz="2100" b="0" i="0" baseline="30000">
              <a:solidFill>
                <a:schemeClr val="tx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833007DE-086D-F24A-A833-AF98B126E7CA}"/>
              </a:ext>
            </a:extLst>
          </p:cNvPr>
          <p:cNvGrpSpPr/>
          <p:nvPr/>
        </p:nvGrpSpPr>
        <p:grpSpPr>
          <a:xfrm>
            <a:off x="771524" y="9398483"/>
            <a:ext cx="11287328" cy="716478"/>
            <a:chOff x="7303396" y="654237"/>
            <a:chExt cx="2194447" cy="398356"/>
          </a:xfrm>
        </p:grpSpPr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D32D9B22-EF7C-724B-9AE4-6C7C528746A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303397" y="1052593"/>
              <a:ext cx="2194446" cy="0"/>
            </a:xfrm>
            <a:prstGeom prst="line">
              <a:avLst/>
            </a:prstGeom>
            <a:ln>
              <a:solidFill>
                <a:schemeClr val="tx2">
                  <a:alpha val="1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0" name="Round Same Side Corner Rectangle 169">
              <a:extLst>
                <a:ext uri="{FF2B5EF4-FFF2-40B4-BE49-F238E27FC236}">
                  <a16:creationId xmlns:a16="http://schemas.microsoft.com/office/drawing/2014/main" id="{7EAECBB6-9DED-5F43-A3E6-EE05841D7398}"/>
                </a:ext>
              </a:extLst>
            </p:cNvPr>
            <p:cNvSpPr/>
            <p:nvPr userDrawn="1"/>
          </p:nvSpPr>
          <p:spPr>
            <a:xfrm>
              <a:off x="7303396" y="654237"/>
              <a:ext cx="2194447" cy="395369"/>
            </a:xfrm>
            <a:prstGeom prst="round2SameRect">
              <a:avLst>
                <a:gd name="adj1" fmla="val 16666"/>
                <a:gd name="adj2" fmla="val 0"/>
              </a:avLst>
            </a:prstGeom>
            <a:solidFill>
              <a:schemeClr val="tx2">
                <a:lumMod val="20000"/>
                <a:lumOff val="8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F7BFFAA4-6F11-D449-93BC-BEC922D5148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71525" y="1945846"/>
            <a:ext cx="4388894" cy="7039108"/>
          </a:xfrm>
          <a:prstGeom prst="roundRect">
            <a:avLst>
              <a:gd name="adj" fmla="val 0"/>
            </a:avLst>
          </a:prstGeom>
          <a:noFill/>
          <a:effectLst/>
        </p:spPr>
        <p:txBody>
          <a:bodyPr tIns="46800"/>
          <a:lstStyle>
            <a:lvl1pPr marL="410400" indent="-338400" algn="l">
              <a:lnSpc>
                <a:spcPct val="140000"/>
              </a:lnSpc>
              <a:spcBef>
                <a:spcPts val="800"/>
              </a:spcBef>
              <a:buClr>
                <a:schemeClr val="tx1"/>
              </a:buClr>
              <a:buSzPct val="88000"/>
              <a:buFont typeface=".Hiragino Kaku Gothic Interface W3"/>
              <a:buChar char="⎪"/>
              <a:defRPr sz="2800" b="0" i="0" baseline="300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65300" indent="-1989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02000"/>
              <a:buFont typeface="System Font Regular"/>
              <a:buChar char="⁃"/>
              <a:defRPr lang="en-US" sz="2400" b="0" i="0" kern="1200" baseline="30000" dirty="0" smtClean="0">
                <a:solidFill>
                  <a:schemeClr val="tx2">
                    <a:alpha val="86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2514600" indent="-685800">
              <a:buFont typeface="Arial" panose="020B0604020202020204" pitchFamily="34" charset="0"/>
              <a:buChar char="•"/>
              <a:defRPr/>
            </a:lvl3pPr>
            <a:lvl4pPr marL="3314700" indent="-571500">
              <a:buFont typeface="Arial" panose="020B0604020202020204" pitchFamily="34" charset="0"/>
              <a:buChar char="•"/>
              <a:defRPr/>
            </a:lvl4pPr>
            <a:lvl5pPr marL="4229100" indent="-5715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First Item</a:t>
            </a:r>
          </a:p>
          <a:p>
            <a:pPr lvl="1"/>
            <a:r>
              <a:rPr lang="en-US" dirty="0"/>
              <a:t>2nd Item</a:t>
            </a:r>
          </a:p>
          <a:p>
            <a:pPr lvl="0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9873944-7C1F-2E4A-B053-DF697A235610}"/>
              </a:ext>
            </a:extLst>
          </p:cNvPr>
          <p:cNvSpPr txBox="1"/>
          <p:nvPr/>
        </p:nvSpPr>
        <p:spPr>
          <a:xfrm>
            <a:off x="897573" y="1041001"/>
            <a:ext cx="2010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 dirty="0">
                <a:solidFill>
                  <a:schemeClr val="tx2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Key Partners</a:t>
            </a:r>
          </a:p>
        </p:txBody>
      </p:sp>
      <p:sp>
        <p:nvSpPr>
          <p:cNvPr id="119" name="Text Placeholder 11">
            <a:extLst>
              <a:ext uri="{FF2B5EF4-FFF2-40B4-BE49-F238E27FC236}">
                <a16:creationId xmlns:a16="http://schemas.microsoft.com/office/drawing/2014/main" id="{65606FCA-9BFC-9644-B094-2B597D37980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999279" y="1941543"/>
            <a:ext cx="4388894" cy="7043410"/>
          </a:xfrm>
          <a:prstGeom prst="roundRect">
            <a:avLst>
              <a:gd name="adj" fmla="val 0"/>
            </a:avLst>
          </a:prstGeom>
          <a:noFill/>
          <a:effectLst/>
        </p:spPr>
        <p:txBody>
          <a:bodyPr tIns="46800"/>
          <a:lstStyle>
            <a:lvl1pPr marL="410400" indent="-338400" algn="l">
              <a:lnSpc>
                <a:spcPct val="140000"/>
              </a:lnSpc>
              <a:spcBef>
                <a:spcPts val="800"/>
              </a:spcBef>
              <a:buClr>
                <a:schemeClr val="tx1"/>
              </a:buClr>
              <a:buSzPct val="88000"/>
              <a:buFont typeface=".Hiragino Kaku Gothic Interface W3"/>
              <a:buChar char="⎪"/>
              <a:defRPr sz="2800" b="0" i="0" baseline="300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65300" indent="-1989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02000"/>
              <a:buFont typeface="System Font Regular"/>
              <a:buChar char="⁃"/>
              <a:defRPr lang="en-US" sz="2400" b="0" i="0" kern="1200" baseline="30000" dirty="0" smtClean="0">
                <a:solidFill>
                  <a:schemeClr val="tx2">
                    <a:alpha val="86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2514600" indent="-685800">
              <a:buFont typeface="Arial" panose="020B0604020202020204" pitchFamily="34" charset="0"/>
              <a:buChar char="•"/>
              <a:defRPr/>
            </a:lvl3pPr>
            <a:lvl4pPr marL="3314700" indent="-571500">
              <a:buFont typeface="Arial" panose="020B0604020202020204" pitchFamily="34" charset="0"/>
              <a:buChar char="•"/>
              <a:defRPr/>
            </a:lvl4pPr>
            <a:lvl5pPr marL="4229100" indent="-5715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First Item</a:t>
            </a:r>
          </a:p>
          <a:p>
            <a:pPr lvl="1"/>
            <a:r>
              <a:rPr lang="en-US" dirty="0"/>
              <a:t>2nd Item</a:t>
            </a:r>
          </a:p>
          <a:p>
            <a:pPr lvl="0"/>
            <a:endParaRPr lang="en-US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B2039729-2E42-FA4E-9814-0E35A4340151}"/>
              </a:ext>
            </a:extLst>
          </p:cNvPr>
          <p:cNvSpPr txBox="1"/>
          <p:nvPr/>
        </p:nvSpPr>
        <p:spPr>
          <a:xfrm>
            <a:off x="10174095" y="1041001"/>
            <a:ext cx="2950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 dirty="0">
                <a:solidFill>
                  <a:schemeClr val="tx2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Value Proposition</a:t>
            </a:r>
          </a:p>
        </p:txBody>
      </p:sp>
      <p:sp>
        <p:nvSpPr>
          <p:cNvPr id="133" name="Text Placeholder 11">
            <a:extLst>
              <a:ext uri="{FF2B5EF4-FFF2-40B4-BE49-F238E27FC236}">
                <a16:creationId xmlns:a16="http://schemas.microsoft.com/office/drawing/2014/main" id="{1730377C-2E3E-AE4C-A2C5-E9DF4958FF5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9218551" y="1938319"/>
            <a:ext cx="4388894" cy="7046634"/>
          </a:xfrm>
          <a:prstGeom prst="roundRect">
            <a:avLst>
              <a:gd name="adj" fmla="val 0"/>
            </a:avLst>
          </a:prstGeom>
          <a:noFill/>
          <a:effectLst/>
        </p:spPr>
        <p:txBody>
          <a:bodyPr tIns="46800"/>
          <a:lstStyle>
            <a:lvl1pPr marL="410400" indent="-338400" algn="l">
              <a:lnSpc>
                <a:spcPct val="140000"/>
              </a:lnSpc>
              <a:spcBef>
                <a:spcPts val="800"/>
              </a:spcBef>
              <a:buClr>
                <a:schemeClr val="tx1"/>
              </a:buClr>
              <a:buSzPct val="88000"/>
              <a:buFont typeface=".Hiragino Kaku Gothic Interface W3"/>
              <a:buChar char="⎪"/>
              <a:defRPr sz="2800" b="0" i="0" baseline="300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65300" indent="-1989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02000"/>
              <a:buFont typeface="System Font Regular"/>
              <a:buChar char="⁃"/>
              <a:defRPr lang="en-US" sz="2400" b="0" i="0" kern="1200" baseline="30000" dirty="0" smtClean="0">
                <a:solidFill>
                  <a:schemeClr val="tx2">
                    <a:alpha val="86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2514600" indent="-685800">
              <a:buFont typeface="Arial" panose="020B0604020202020204" pitchFamily="34" charset="0"/>
              <a:buChar char="•"/>
              <a:defRPr/>
            </a:lvl3pPr>
            <a:lvl4pPr marL="3314700" indent="-571500">
              <a:buFont typeface="Arial" panose="020B0604020202020204" pitchFamily="34" charset="0"/>
              <a:buChar char="•"/>
              <a:defRPr/>
            </a:lvl4pPr>
            <a:lvl5pPr marL="4229100" indent="-5715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First Item</a:t>
            </a:r>
          </a:p>
          <a:p>
            <a:pPr lvl="1"/>
            <a:r>
              <a:rPr lang="en-US" dirty="0"/>
              <a:t>2nd Item</a:t>
            </a:r>
          </a:p>
          <a:p>
            <a:pPr lvl="0"/>
            <a:endParaRPr lang="en-US" dirty="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D8094F3F-5D94-3746-AB4D-EAE49BF2080C}"/>
              </a:ext>
            </a:extLst>
          </p:cNvPr>
          <p:cNvSpPr txBox="1"/>
          <p:nvPr/>
        </p:nvSpPr>
        <p:spPr>
          <a:xfrm>
            <a:off x="19344599" y="1041000"/>
            <a:ext cx="31667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 dirty="0">
                <a:solidFill>
                  <a:schemeClr val="tx2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Customer Segments</a:t>
            </a:r>
          </a:p>
        </p:txBody>
      </p:sp>
      <p:sp>
        <p:nvSpPr>
          <p:cNvPr id="153" name="Rounded Rectangle 152">
            <a:extLst>
              <a:ext uri="{FF2B5EF4-FFF2-40B4-BE49-F238E27FC236}">
                <a16:creationId xmlns:a16="http://schemas.microsoft.com/office/drawing/2014/main" id="{0B504D76-61F3-244A-AAD6-7BED872A0175}"/>
              </a:ext>
            </a:extLst>
          </p:cNvPr>
          <p:cNvSpPr/>
          <p:nvPr/>
        </p:nvSpPr>
        <p:spPr>
          <a:xfrm>
            <a:off x="12325152" y="9397359"/>
            <a:ext cx="11287328" cy="3677506"/>
          </a:xfrm>
          <a:prstGeom prst="roundRect">
            <a:avLst>
              <a:gd name="adj" fmla="val 5313"/>
            </a:avLst>
          </a:prstGeom>
          <a:solidFill>
            <a:schemeClr val="bg2"/>
          </a:solidFill>
          <a:ln w="19050">
            <a:solidFill>
              <a:schemeClr val="tx2"/>
            </a:solidFill>
          </a:ln>
          <a:effectLst/>
        </p:spPr>
        <p:txBody>
          <a:bodyPr tIns="1080000"/>
          <a:lstStyle/>
          <a:p>
            <a:pPr marL="410400" lvl="0" indent="-338400">
              <a:lnSpc>
                <a:spcPct val="140000"/>
              </a:lnSpc>
              <a:spcBef>
                <a:spcPts val="800"/>
              </a:spcBef>
              <a:buClr>
                <a:schemeClr val="accent1"/>
              </a:buClr>
              <a:buFont typeface="Apple Symbols" panose="02000000000000000000" pitchFamily="2" charset="-79"/>
              <a:buChar char="⦿"/>
            </a:pPr>
            <a:endParaRPr lang="en-US" sz="2100" b="0" i="0" baseline="30000">
              <a:solidFill>
                <a:schemeClr val="tx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E41E558A-F3B8-234E-8627-56A86E3C94A4}"/>
              </a:ext>
            </a:extLst>
          </p:cNvPr>
          <p:cNvSpPr txBox="1"/>
          <p:nvPr/>
        </p:nvSpPr>
        <p:spPr>
          <a:xfrm>
            <a:off x="5701221" y="1057429"/>
            <a:ext cx="2010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 dirty="0">
                <a:solidFill>
                  <a:schemeClr val="tx2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Key Activities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F4F28531-3F67-2840-A9F8-AB99753C5370}"/>
              </a:ext>
            </a:extLst>
          </p:cNvPr>
          <p:cNvSpPr txBox="1"/>
          <p:nvPr/>
        </p:nvSpPr>
        <p:spPr>
          <a:xfrm>
            <a:off x="14779035" y="1057429"/>
            <a:ext cx="35358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 dirty="0">
                <a:solidFill>
                  <a:schemeClr val="tx2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Customer Relationships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BEB3C874-ABE6-EF4C-96BF-6121B66A6F58}"/>
              </a:ext>
            </a:extLst>
          </p:cNvPr>
          <p:cNvSpPr txBox="1"/>
          <p:nvPr/>
        </p:nvSpPr>
        <p:spPr>
          <a:xfrm>
            <a:off x="5701221" y="5293415"/>
            <a:ext cx="2592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 dirty="0">
                <a:solidFill>
                  <a:schemeClr val="tx2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Key Resources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185ED380-7764-EF48-B037-16971553EA45}"/>
              </a:ext>
            </a:extLst>
          </p:cNvPr>
          <p:cNvSpPr txBox="1"/>
          <p:nvPr/>
        </p:nvSpPr>
        <p:spPr>
          <a:xfrm>
            <a:off x="14965551" y="5293414"/>
            <a:ext cx="2010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 dirty="0">
                <a:solidFill>
                  <a:schemeClr val="tx2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Channels</a:t>
            </a:r>
          </a:p>
        </p:txBody>
      </p:sp>
      <p:sp>
        <p:nvSpPr>
          <p:cNvPr id="164" name="Text Placeholder 11">
            <a:extLst>
              <a:ext uri="{FF2B5EF4-FFF2-40B4-BE49-F238E27FC236}">
                <a16:creationId xmlns:a16="http://schemas.microsoft.com/office/drawing/2014/main" id="{27D4B466-7A15-A949-91DD-E413D9CB72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394411" y="1962275"/>
            <a:ext cx="4388894" cy="2963278"/>
          </a:xfrm>
          <a:prstGeom prst="roundRect">
            <a:avLst>
              <a:gd name="adj" fmla="val 0"/>
            </a:avLst>
          </a:prstGeom>
          <a:noFill/>
          <a:effectLst/>
        </p:spPr>
        <p:txBody>
          <a:bodyPr tIns="46800"/>
          <a:lstStyle>
            <a:lvl1pPr marL="410400" indent="-338400" algn="l">
              <a:lnSpc>
                <a:spcPct val="140000"/>
              </a:lnSpc>
              <a:spcBef>
                <a:spcPts val="800"/>
              </a:spcBef>
              <a:buClr>
                <a:schemeClr val="tx1"/>
              </a:buClr>
              <a:buSzPct val="88000"/>
              <a:buFont typeface=".Hiragino Kaku Gothic Interface W3"/>
              <a:buChar char="⎪"/>
              <a:defRPr sz="2800" b="0" i="0" baseline="300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65300" indent="-1989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02000"/>
              <a:buFont typeface="System Font Regular"/>
              <a:buChar char="⁃"/>
              <a:defRPr lang="en-US" sz="2400" b="0" i="0" kern="1200" baseline="30000" dirty="0" smtClean="0">
                <a:solidFill>
                  <a:schemeClr val="tx2">
                    <a:alpha val="86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2514600" indent="-685800">
              <a:buFont typeface="Arial" panose="020B0604020202020204" pitchFamily="34" charset="0"/>
              <a:buChar char="•"/>
              <a:defRPr/>
            </a:lvl3pPr>
            <a:lvl4pPr marL="3314700" indent="-571500">
              <a:buFont typeface="Arial" panose="020B0604020202020204" pitchFamily="34" charset="0"/>
              <a:buChar char="•"/>
              <a:defRPr/>
            </a:lvl4pPr>
            <a:lvl5pPr marL="4229100" indent="-5715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First Item</a:t>
            </a:r>
          </a:p>
          <a:p>
            <a:pPr lvl="1"/>
            <a:r>
              <a:rPr lang="en-US" dirty="0"/>
              <a:t>2nd Item</a:t>
            </a:r>
          </a:p>
          <a:p>
            <a:pPr lvl="0"/>
            <a:endParaRPr lang="en-US" dirty="0"/>
          </a:p>
        </p:txBody>
      </p:sp>
      <p:sp>
        <p:nvSpPr>
          <p:cNvPr id="166" name="Text Placeholder 11">
            <a:extLst>
              <a:ext uri="{FF2B5EF4-FFF2-40B4-BE49-F238E27FC236}">
                <a16:creationId xmlns:a16="http://schemas.microsoft.com/office/drawing/2014/main" id="{7D84A6C1-2C78-B745-9136-FE08218F8D9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394411" y="6130509"/>
            <a:ext cx="4388894" cy="2842714"/>
          </a:xfrm>
          <a:prstGeom prst="roundRect">
            <a:avLst>
              <a:gd name="adj" fmla="val 0"/>
            </a:avLst>
          </a:prstGeom>
          <a:noFill/>
          <a:effectLst/>
        </p:spPr>
        <p:txBody>
          <a:bodyPr tIns="46800"/>
          <a:lstStyle>
            <a:lvl1pPr marL="410400" indent="-338400" algn="l">
              <a:lnSpc>
                <a:spcPct val="140000"/>
              </a:lnSpc>
              <a:spcBef>
                <a:spcPts val="800"/>
              </a:spcBef>
              <a:buClr>
                <a:schemeClr val="tx1"/>
              </a:buClr>
              <a:buSzPct val="88000"/>
              <a:buFont typeface=".Hiragino Kaku Gothic Interface W3"/>
              <a:buChar char="⎪"/>
              <a:defRPr sz="2800" b="0" i="0" baseline="300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65300" indent="-1989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02000"/>
              <a:buFont typeface="System Font Regular"/>
              <a:buChar char="⁃"/>
              <a:defRPr lang="en-US" sz="2400" b="0" i="0" kern="1200" baseline="30000" dirty="0" smtClean="0">
                <a:solidFill>
                  <a:schemeClr val="tx2">
                    <a:alpha val="86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2514600" indent="-685800">
              <a:buFont typeface="Arial" panose="020B0604020202020204" pitchFamily="34" charset="0"/>
              <a:buChar char="•"/>
              <a:defRPr/>
            </a:lvl3pPr>
            <a:lvl4pPr marL="3314700" indent="-571500">
              <a:buFont typeface="Arial" panose="020B0604020202020204" pitchFamily="34" charset="0"/>
              <a:buChar char="•"/>
              <a:defRPr/>
            </a:lvl4pPr>
            <a:lvl5pPr marL="4229100" indent="-5715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First Item</a:t>
            </a:r>
          </a:p>
          <a:p>
            <a:pPr lvl="1"/>
            <a:r>
              <a:rPr lang="en-US" dirty="0"/>
              <a:t>2nd Item</a:t>
            </a:r>
          </a:p>
          <a:p>
            <a:pPr lvl="0"/>
            <a:endParaRPr lang="en-US" dirty="0"/>
          </a:p>
        </p:txBody>
      </p:sp>
      <p:sp>
        <p:nvSpPr>
          <p:cNvPr id="167" name="Text Placeholder 11">
            <a:extLst>
              <a:ext uri="{FF2B5EF4-FFF2-40B4-BE49-F238E27FC236}">
                <a16:creationId xmlns:a16="http://schemas.microsoft.com/office/drawing/2014/main" id="{0D4F5A5F-3539-D04A-9ABC-109076AB743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620047" y="1954994"/>
            <a:ext cx="4388894" cy="2970560"/>
          </a:xfrm>
          <a:prstGeom prst="roundRect">
            <a:avLst>
              <a:gd name="adj" fmla="val 0"/>
            </a:avLst>
          </a:prstGeom>
          <a:noFill/>
          <a:effectLst/>
        </p:spPr>
        <p:txBody>
          <a:bodyPr tIns="46800"/>
          <a:lstStyle>
            <a:lvl1pPr marL="410400" indent="-338400" algn="l">
              <a:lnSpc>
                <a:spcPct val="140000"/>
              </a:lnSpc>
              <a:spcBef>
                <a:spcPts val="800"/>
              </a:spcBef>
              <a:buClr>
                <a:schemeClr val="tx1"/>
              </a:buClr>
              <a:buSzPct val="88000"/>
              <a:buFont typeface=".Hiragino Kaku Gothic Interface W3"/>
              <a:buChar char="⎪"/>
              <a:defRPr sz="2800" b="0" i="0" baseline="300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65300" indent="-1989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02000"/>
              <a:buFont typeface="System Font Regular"/>
              <a:buChar char="⁃"/>
              <a:defRPr lang="en-US" sz="2400" b="0" i="0" kern="1200" baseline="30000" dirty="0" smtClean="0">
                <a:solidFill>
                  <a:schemeClr val="tx2">
                    <a:alpha val="86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2514600" indent="-685800">
              <a:buFont typeface="Arial" panose="020B0604020202020204" pitchFamily="34" charset="0"/>
              <a:buChar char="•"/>
              <a:defRPr/>
            </a:lvl3pPr>
            <a:lvl4pPr marL="3314700" indent="-571500">
              <a:buFont typeface="Arial" panose="020B0604020202020204" pitchFamily="34" charset="0"/>
              <a:buChar char="•"/>
              <a:defRPr/>
            </a:lvl4pPr>
            <a:lvl5pPr marL="4229100" indent="-5715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First Item</a:t>
            </a:r>
          </a:p>
          <a:p>
            <a:pPr lvl="1"/>
            <a:r>
              <a:rPr lang="en-US" dirty="0"/>
              <a:t>2nd Item</a:t>
            </a:r>
          </a:p>
          <a:p>
            <a:pPr lvl="0"/>
            <a:endParaRPr lang="en-US" dirty="0"/>
          </a:p>
        </p:txBody>
      </p:sp>
      <p:sp>
        <p:nvSpPr>
          <p:cNvPr id="63" name="Freeform 62">
            <a:extLst>
              <a:ext uri="{FF2B5EF4-FFF2-40B4-BE49-F238E27FC236}">
                <a16:creationId xmlns:a16="http://schemas.microsoft.com/office/drawing/2014/main" id="{CD3F6DF9-7D25-B144-BC7B-BD5186654E66}"/>
              </a:ext>
            </a:extLst>
          </p:cNvPr>
          <p:cNvSpPr/>
          <p:nvPr/>
        </p:nvSpPr>
        <p:spPr>
          <a:xfrm>
            <a:off x="18266384" y="1057552"/>
            <a:ext cx="501840" cy="501836"/>
          </a:xfrm>
          <a:custGeom>
            <a:avLst/>
            <a:gdLst>
              <a:gd name="connsiteX0" fmla="*/ 162684 w 436183"/>
              <a:gd name="connsiteY0" fmla="*/ 113444 h 436178"/>
              <a:gd name="connsiteX1" fmla="*/ 107289 w 436183"/>
              <a:gd name="connsiteY1" fmla="*/ 136389 h 436178"/>
              <a:gd name="connsiteX2" fmla="*/ 107289 w 436183"/>
              <a:gd name="connsiteY2" fmla="*/ 247178 h 436178"/>
              <a:gd name="connsiteX3" fmla="*/ 218079 w 436183"/>
              <a:gd name="connsiteY3" fmla="*/ 343832 h 436178"/>
              <a:gd name="connsiteX4" fmla="*/ 218104 w 436183"/>
              <a:gd name="connsiteY4" fmla="*/ 343832 h 436178"/>
              <a:gd name="connsiteX5" fmla="*/ 328893 w 436183"/>
              <a:gd name="connsiteY5" fmla="*/ 247178 h 436178"/>
              <a:gd name="connsiteX6" fmla="*/ 328893 w 436183"/>
              <a:gd name="connsiteY6" fmla="*/ 136389 h 436178"/>
              <a:gd name="connsiteX7" fmla="*/ 218104 w 436183"/>
              <a:gd name="connsiteY7" fmla="*/ 136389 h 436178"/>
              <a:gd name="connsiteX8" fmla="*/ 218079 w 436183"/>
              <a:gd name="connsiteY8" fmla="*/ 136389 h 436178"/>
              <a:gd name="connsiteX9" fmla="*/ 162684 w 436183"/>
              <a:gd name="connsiteY9" fmla="*/ 113444 h 436178"/>
              <a:gd name="connsiteX10" fmla="*/ 218088 w 436183"/>
              <a:gd name="connsiteY10" fmla="*/ 0 h 436178"/>
              <a:gd name="connsiteX11" fmla="*/ 436183 w 436183"/>
              <a:gd name="connsiteY11" fmla="*/ 218094 h 436178"/>
              <a:gd name="connsiteX12" fmla="*/ 218088 w 436183"/>
              <a:gd name="connsiteY12" fmla="*/ 436178 h 436178"/>
              <a:gd name="connsiteX13" fmla="*/ 0 w 436183"/>
              <a:gd name="connsiteY13" fmla="*/ 218094 h 436178"/>
              <a:gd name="connsiteX14" fmla="*/ 218088 w 436183"/>
              <a:gd name="connsiteY14" fmla="*/ 0 h 436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36183" h="436178">
                <a:moveTo>
                  <a:pt x="162684" y="113444"/>
                </a:moveTo>
                <a:cubicBezTo>
                  <a:pt x="142635" y="113444"/>
                  <a:pt x="122586" y="121093"/>
                  <a:pt x="107289" y="136389"/>
                </a:cubicBezTo>
                <a:cubicBezTo>
                  <a:pt x="76695" y="166982"/>
                  <a:pt x="81107" y="212734"/>
                  <a:pt x="107289" y="247178"/>
                </a:cubicBezTo>
                <a:cubicBezTo>
                  <a:pt x="135018" y="283653"/>
                  <a:pt x="185645" y="343832"/>
                  <a:pt x="218079" y="343832"/>
                </a:cubicBezTo>
                <a:lnTo>
                  <a:pt x="218104" y="343832"/>
                </a:lnTo>
                <a:cubicBezTo>
                  <a:pt x="250540" y="343832"/>
                  <a:pt x="301165" y="283653"/>
                  <a:pt x="328893" y="247178"/>
                </a:cubicBezTo>
                <a:cubicBezTo>
                  <a:pt x="355077" y="212735"/>
                  <a:pt x="359486" y="166983"/>
                  <a:pt x="328893" y="136389"/>
                </a:cubicBezTo>
                <a:cubicBezTo>
                  <a:pt x="298300" y="105796"/>
                  <a:pt x="248697" y="105796"/>
                  <a:pt x="218104" y="136389"/>
                </a:cubicBezTo>
                <a:lnTo>
                  <a:pt x="218079" y="136389"/>
                </a:lnTo>
                <a:cubicBezTo>
                  <a:pt x="202782" y="121093"/>
                  <a:pt x="182733" y="113444"/>
                  <a:pt x="162684" y="113444"/>
                </a:cubicBezTo>
                <a:close/>
                <a:moveTo>
                  <a:pt x="218088" y="0"/>
                </a:moveTo>
                <a:cubicBezTo>
                  <a:pt x="338539" y="0"/>
                  <a:pt x="436183" y="97636"/>
                  <a:pt x="436183" y="218094"/>
                </a:cubicBezTo>
                <a:cubicBezTo>
                  <a:pt x="436183" y="338535"/>
                  <a:pt x="338539" y="436178"/>
                  <a:pt x="218088" y="436178"/>
                </a:cubicBezTo>
                <a:cubicBezTo>
                  <a:pt x="97643" y="436178"/>
                  <a:pt x="0" y="338535"/>
                  <a:pt x="0" y="218094"/>
                </a:cubicBezTo>
                <a:cubicBezTo>
                  <a:pt x="0" y="97635"/>
                  <a:pt x="97643" y="0"/>
                  <a:pt x="218088" y="0"/>
                </a:cubicBezTo>
                <a:close/>
              </a:path>
            </a:pathLst>
          </a:custGeom>
          <a:solidFill>
            <a:schemeClr val="tx2"/>
          </a:solidFill>
          <a:ln w="86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2800"/>
          </a:p>
        </p:txBody>
      </p:sp>
      <p:grpSp>
        <p:nvGrpSpPr>
          <p:cNvPr id="29" name="Graphic 26">
            <a:extLst>
              <a:ext uri="{FF2B5EF4-FFF2-40B4-BE49-F238E27FC236}">
                <a16:creationId xmlns:a16="http://schemas.microsoft.com/office/drawing/2014/main" id="{3E30F3FD-A2F0-DB45-ABA8-38869230826B}"/>
              </a:ext>
            </a:extLst>
          </p:cNvPr>
          <p:cNvGrpSpPr/>
          <p:nvPr/>
        </p:nvGrpSpPr>
        <p:grpSpPr>
          <a:xfrm>
            <a:off x="13679302" y="1065484"/>
            <a:ext cx="469756" cy="469756"/>
            <a:chOff x="6461229" y="752737"/>
            <a:chExt cx="234878" cy="234878"/>
          </a:xfrm>
          <a:solidFill>
            <a:schemeClr val="tx2"/>
          </a:solidFill>
        </p:grpSpPr>
        <p:grpSp>
          <p:nvGrpSpPr>
            <p:cNvPr id="30" name="Graphic 26">
              <a:extLst>
                <a:ext uri="{FF2B5EF4-FFF2-40B4-BE49-F238E27FC236}">
                  <a16:creationId xmlns:a16="http://schemas.microsoft.com/office/drawing/2014/main" id="{3E30F3FD-A2F0-DB45-ABA8-38869230826B}"/>
                </a:ext>
              </a:extLst>
            </p:cNvPr>
            <p:cNvGrpSpPr/>
            <p:nvPr/>
          </p:nvGrpSpPr>
          <p:grpSpPr>
            <a:xfrm>
              <a:off x="6461229" y="767490"/>
              <a:ext cx="236578" cy="207066"/>
              <a:chOff x="6461229" y="767490"/>
              <a:chExt cx="236578" cy="207066"/>
            </a:xfrm>
            <a:grpFill/>
          </p:grpSpPr>
          <p:sp>
            <p:nvSpPr>
              <p:cNvPr id="31" name="Freeform 30">
                <a:extLst>
                  <a:ext uri="{FF2B5EF4-FFF2-40B4-BE49-F238E27FC236}">
                    <a16:creationId xmlns:a16="http://schemas.microsoft.com/office/drawing/2014/main" id="{71928005-3181-4242-BF9E-293AC6938361}"/>
                  </a:ext>
                </a:extLst>
              </p:cNvPr>
              <p:cNvSpPr/>
              <p:nvPr/>
            </p:nvSpPr>
            <p:spPr>
              <a:xfrm>
                <a:off x="6462468" y="837084"/>
                <a:ext cx="103937" cy="129030"/>
              </a:xfrm>
              <a:custGeom>
                <a:avLst/>
                <a:gdLst>
                  <a:gd name="connsiteX0" fmla="*/ 0 w 103937"/>
                  <a:gd name="connsiteY0" fmla="*/ 0 h 129030"/>
                  <a:gd name="connsiteX1" fmla="*/ 103938 w 103937"/>
                  <a:gd name="connsiteY1" fmla="*/ 129031 h 129030"/>
                  <a:gd name="connsiteX2" fmla="*/ 56793 w 103937"/>
                  <a:gd name="connsiteY2" fmla="*/ 0 h 1290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3937" h="129030">
                    <a:moveTo>
                      <a:pt x="0" y="0"/>
                    </a:moveTo>
                    <a:lnTo>
                      <a:pt x="103938" y="129031"/>
                    </a:lnTo>
                    <a:lnTo>
                      <a:pt x="56793" y="0"/>
                    </a:lnTo>
                    <a:close/>
                  </a:path>
                </a:pathLst>
              </a:custGeom>
              <a:grpFill/>
              <a:ln w="42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800"/>
              </a:p>
            </p:txBody>
          </p:sp>
          <p:sp>
            <p:nvSpPr>
              <p:cNvPr id="32" name="Freeform 31">
                <a:extLst>
                  <a:ext uri="{FF2B5EF4-FFF2-40B4-BE49-F238E27FC236}">
                    <a16:creationId xmlns:a16="http://schemas.microsoft.com/office/drawing/2014/main" id="{5CBAC7D3-E221-8E4D-8CBF-4BC4CEC7D7DC}"/>
                  </a:ext>
                </a:extLst>
              </p:cNvPr>
              <p:cNvSpPr/>
              <p:nvPr/>
            </p:nvSpPr>
            <p:spPr>
              <a:xfrm>
                <a:off x="6528525" y="837084"/>
                <a:ext cx="101445" cy="137473"/>
              </a:xfrm>
              <a:custGeom>
                <a:avLst/>
                <a:gdLst>
                  <a:gd name="connsiteX0" fmla="*/ 0 w 101445"/>
                  <a:gd name="connsiteY0" fmla="*/ 0 h 137473"/>
                  <a:gd name="connsiteX1" fmla="*/ 50229 w 101445"/>
                  <a:gd name="connsiteY1" fmla="*/ 137473 h 137473"/>
                  <a:gd name="connsiteX2" fmla="*/ 101446 w 101445"/>
                  <a:gd name="connsiteY2" fmla="*/ 0 h 1374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1445" h="137473">
                    <a:moveTo>
                      <a:pt x="0" y="0"/>
                    </a:moveTo>
                    <a:lnTo>
                      <a:pt x="50229" y="137473"/>
                    </a:lnTo>
                    <a:lnTo>
                      <a:pt x="101446" y="0"/>
                    </a:lnTo>
                    <a:close/>
                  </a:path>
                </a:pathLst>
              </a:custGeom>
              <a:grpFill/>
              <a:ln w="42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800"/>
              </a:p>
            </p:txBody>
          </p:sp>
          <p:sp>
            <p:nvSpPr>
              <p:cNvPr id="33" name="Freeform 32">
                <a:extLst>
                  <a:ext uri="{FF2B5EF4-FFF2-40B4-BE49-F238E27FC236}">
                    <a16:creationId xmlns:a16="http://schemas.microsoft.com/office/drawing/2014/main" id="{F9BF15EA-28CD-9249-877A-40B0C2E5FFAD}"/>
                  </a:ext>
                </a:extLst>
              </p:cNvPr>
              <p:cNvSpPr/>
              <p:nvPr/>
            </p:nvSpPr>
            <p:spPr>
              <a:xfrm>
                <a:off x="6589946" y="837084"/>
                <a:ext cx="106617" cy="132362"/>
              </a:xfrm>
              <a:custGeom>
                <a:avLst/>
                <a:gdLst>
                  <a:gd name="connsiteX0" fmla="*/ 0 w 106617"/>
                  <a:gd name="connsiteY0" fmla="*/ 132362 h 132362"/>
                  <a:gd name="connsiteX1" fmla="*/ 106617 w 106617"/>
                  <a:gd name="connsiteY1" fmla="*/ 0 h 132362"/>
                  <a:gd name="connsiteX2" fmla="*/ 49307 w 106617"/>
                  <a:gd name="connsiteY2" fmla="*/ 0 h 1323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6617" h="132362">
                    <a:moveTo>
                      <a:pt x="0" y="132362"/>
                    </a:moveTo>
                    <a:lnTo>
                      <a:pt x="106617" y="0"/>
                    </a:lnTo>
                    <a:lnTo>
                      <a:pt x="49307" y="0"/>
                    </a:lnTo>
                    <a:close/>
                  </a:path>
                </a:pathLst>
              </a:custGeom>
              <a:grpFill/>
              <a:ln w="42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800"/>
              </a:p>
            </p:txBody>
          </p:sp>
          <p:sp>
            <p:nvSpPr>
              <p:cNvPr id="34" name="Freeform 33">
                <a:extLst>
                  <a:ext uri="{FF2B5EF4-FFF2-40B4-BE49-F238E27FC236}">
                    <a16:creationId xmlns:a16="http://schemas.microsoft.com/office/drawing/2014/main" id="{27B321DE-0DB4-EE4B-B9B9-B4832C574335}"/>
                  </a:ext>
                </a:extLst>
              </p:cNvPr>
              <p:cNvSpPr/>
              <p:nvPr/>
            </p:nvSpPr>
            <p:spPr>
              <a:xfrm>
                <a:off x="6588659" y="767490"/>
                <a:ext cx="67236" cy="56740"/>
              </a:xfrm>
              <a:custGeom>
                <a:avLst/>
                <a:gdLst>
                  <a:gd name="connsiteX0" fmla="*/ 67236 w 67236"/>
                  <a:gd name="connsiteY0" fmla="*/ 0 h 56740"/>
                  <a:gd name="connsiteX1" fmla="*/ 0 w 67236"/>
                  <a:gd name="connsiteY1" fmla="*/ 0 h 56740"/>
                  <a:gd name="connsiteX2" fmla="*/ 46101 w 67236"/>
                  <a:gd name="connsiteY2" fmla="*/ 56740 h 56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7236" h="56740">
                    <a:moveTo>
                      <a:pt x="67236" y="0"/>
                    </a:moveTo>
                    <a:lnTo>
                      <a:pt x="0" y="0"/>
                    </a:lnTo>
                    <a:lnTo>
                      <a:pt x="46101" y="56740"/>
                    </a:lnTo>
                    <a:close/>
                  </a:path>
                </a:pathLst>
              </a:custGeom>
              <a:grpFill/>
              <a:ln w="42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800"/>
              </a:p>
            </p:txBody>
          </p:sp>
          <p:sp>
            <p:nvSpPr>
              <p:cNvPr id="35" name="Freeform 34">
                <a:extLst>
                  <a:ext uri="{FF2B5EF4-FFF2-40B4-BE49-F238E27FC236}">
                    <a16:creationId xmlns:a16="http://schemas.microsoft.com/office/drawing/2014/main" id="{061EA518-AD41-C04B-A982-DBD174B76CC2}"/>
                  </a:ext>
                </a:extLst>
              </p:cNvPr>
              <p:cNvSpPr/>
              <p:nvPr/>
            </p:nvSpPr>
            <p:spPr>
              <a:xfrm>
                <a:off x="6532114" y="770044"/>
                <a:ext cx="94808" cy="58341"/>
              </a:xfrm>
              <a:custGeom>
                <a:avLst/>
                <a:gdLst>
                  <a:gd name="connsiteX0" fmla="*/ 94808 w 94808"/>
                  <a:gd name="connsiteY0" fmla="*/ 58341 h 58341"/>
                  <a:gd name="connsiteX1" fmla="*/ 47402 w 94808"/>
                  <a:gd name="connsiteY1" fmla="*/ 0 h 58341"/>
                  <a:gd name="connsiteX2" fmla="*/ 0 w 94808"/>
                  <a:gd name="connsiteY2" fmla="*/ 58341 h 58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4808" h="58341">
                    <a:moveTo>
                      <a:pt x="94808" y="58341"/>
                    </a:moveTo>
                    <a:lnTo>
                      <a:pt x="47402" y="0"/>
                    </a:lnTo>
                    <a:lnTo>
                      <a:pt x="0" y="58341"/>
                    </a:lnTo>
                    <a:close/>
                  </a:path>
                </a:pathLst>
              </a:custGeom>
              <a:grpFill/>
              <a:ln w="42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800"/>
              </a:p>
            </p:txBody>
          </p:sp>
          <p:sp>
            <p:nvSpPr>
              <p:cNvPr id="36" name="Freeform 35">
                <a:extLst>
                  <a:ext uri="{FF2B5EF4-FFF2-40B4-BE49-F238E27FC236}">
                    <a16:creationId xmlns:a16="http://schemas.microsoft.com/office/drawing/2014/main" id="{DFFDF505-5634-F049-AE25-39FB13D15519}"/>
                  </a:ext>
                </a:extLst>
              </p:cNvPr>
              <p:cNvSpPr/>
              <p:nvPr/>
            </p:nvSpPr>
            <p:spPr>
              <a:xfrm>
                <a:off x="6503093" y="767490"/>
                <a:ext cx="67283" cy="57123"/>
              </a:xfrm>
              <a:custGeom>
                <a:avLst/>
                <a:gdLst>
                  <a:gd name="connsiteX0" fmla="*/ 67284 w 67283"/>
                  <a:gd name="connsiteY0" fmla="*/ 0 h 57123"/>
                  <a:gd name="connsiteX1" fmla="*/ 0 w 67283"/>
                  <a:gd name="connsiteY1" fmla="*/ 0 h 57123"/>
                  <a:gd name="connsiteX2" fmla="*/ 20874 w 67283"/>
                  <a:gd name="connsiteY2" fmla="*/ 57123 h 571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7283" h="57123">
                    <a:moveTo>
                      <a:pt x="67284" y="0"/>
                    </a:moveTo>
                    <a:lnTo>
                      <a:pt x="0" y="0"/>
                    </a:lnTo>
                    <a:lnTo>
                      <a:pt x="20874" y="57123"/>
                    </a:lnTo>
                    <a:close/>
                  </a:path>
                </a:pathLst>
              </a:custGeom>
              <a:grpFill/>
              <a:ln w="42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800"/>
              </a:p>
            </p:txBody>
          </p:sp>
          <p:sp>
            <p:nvSpPr>
              <p:cNvPr id="37" name="Freeform 36">
                <a:extLst>
                  <a:ext uri="{FF2B5EF4-FFF2-40B4-BE49-F238E27FC236}">
                    <a16:creationId xmlns:a16="http://schemas.microsoft.com/office/drawing/2014/main" id="{429F35B4-1EDB-DC40-89E2-5A3139DA06FA}"/>
                  </a:ext>
                </a:extLst>
              </p:cNvPr>
              <p:cNvSpPr/>
              <p:nvPr/>
            </p:nvSpPr>
            <p:spPr>
              <a:xfrm>
                <a:off x="6461229" y="772997"/>
                <a:ext cx="54852" cy="55387"/>
              </a:xfrm>
              <a:custGeom>
                <a:avLst/>
                <a:gdLst>
                  <a:gd name="connsiteX0" fmla="*/ 34618 w 54852"/>
                  <a:gd name="connsiteY0" fmla="*/ 0 h 55387"/>
                  <a:gd name="connsiteX1" fmla="*/ 0 w 54852"/>
                  <a:gd name="connsiteY1" fmla="*/ 55388 h 55387"/>
                  <a:gd name="connsiteX2" fmla="*/ 54853 w 54852"/>
                  <a:gd name="connsiteY2" fmla="*/ 55388 h 55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4852" h="55387">
                    <a:moveTo>
                      <a:pt x="34618" y="0"/>
                    </a:moveTo>
                    <a:lnTo>
                      <a:pt x="0" y="55388"/>
                    </a:lnTo>
                    <a:lnTo>
                      <a:pt x="54853" y="55388"/>
                    </a:lnTo>
                    <a:close/>
                  </a:path>
                </a:pathLst>
              </a:custGeom>
              <a:grpFill/>
              <a:ln w="42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800"/>
              </a:p>
            </p:txBody>
          </p:sp>
          <p:sp>
            <p:nvSpPr>
              <p:cNvPr id="38" name="Freeform 37">
                <a:extLst>
                  <a:ext uri="{FF2B5EF4-FFF2-40B4-BE49-F238E27FC236}">
                    <a16:creationId xmlns:a16="http://schemas.microsoft.com/office/drawing/2014/main" id="{E51F816D-6F6F-F04D-BD77-0EDD82977A54}"/>
                  </a:ext>
                </a:extLst>
              </p:cNvPr>
              <p:cNvSpPr/>
              <p:nvPr/>
            </p:nvSpPr>
            <p:spPr>
              <a:xfrm>
                <a:off x="6642493" y="772940"/>
                <a:ext cx="55313" cy="55444"/>
              </a:xfrm>
              <a:custGeom>
                <a:avLst/>
                <a:gdLst>
                  <a:gd name="connsiteX0" fmla="*/ 55314 w 55313"/>
                  <a:gd name="connsiteY0" fmla="*/ 55444 h 55444"/>
                  <a:gd name="connsiteX1" fmla="*/ 20661 w 55313"/>
                  <a:gd name="connsiteY1" fmla="*/ 0 h 55444"/>
                  <a:gd name="connsiteX2" fmla="*/ 0 w 55313"/>
                  <a:gd name="connsiteY2" fmla="*/ 55444 h 554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5313" h="55444">
                    <a:moveTo>
                      <a:pt x="55314" y="55444"/>
                    </a:moveTo>
                    <a:lnTo>
                      <a:pt x="20661" y="0"/>
                    </a:lnTo>
                    <a:lnTo>
                      <a:pt x="0" y="55444"/>
                    </a:lnTo>
                    <a:close/>
                  </a:path>
                </a:pathLst>
              </a:custGeom>
              <a:grpFill/>
              <a:ln w="42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800"/>
              </a:p>
            </p:txBody>
          </p:sp>
        </p:grpSp>
      </p:grpSp>
      <p:pic>
        <p:nvPicPr>
          <p:cNvPr id="41" name="Graphic 40">
            <a:extLst>
              <a:ext uri="{FF2B5EF4-FFF2-40B4-BE49-F238E27FC236}">
                <a16:creationId xmlns:a16="http://schemas.microsoft.com/office/drawing/2014/main" id="{40B9C9DA-045B-1748-A1A4-C96053FA70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104467" y="1076165"/>
            <a:ext cx="431606" cy="431606"/>
          </a:xfrm>
          <a:prstGeom prst="rect">
            <a:avLst/>
          </a:prstGeom>
        </p:spPr>
      </p:pic>
      <p:grpSp>
        <p:nvGrpSpPr>
          <p:cNvPr id="44" name="Graphic 42">
            <a:extLst>
              <a:ext uri="{FF2B5EF4-FFF2-40B4-BE49-F238E27FC236}">
                <a16:creationId xmlns:a16="http://schemas.microsoft.com/office/drawing/2014/main" id="{FBEBF740-2FE6-5C4C-94E1-79B2E44B9534}"/>
              </a:ext>
            </a:extLst>
          </p:cNvPr>
          <p:cNvGrpSpPr/>
          <p:nvPr/>
        </p:nvGrpSpPr>
        <p:grpSpPr>
          <a:xfrm flipV="1">
            <a:off x="4493087" y="1076241"/>
            <a:ext cx="431602" cy="431602"/>
            <a:chOff x="2246163" y="770535"/>
            <a:chExt cx="216181" cy="216181"/>
          </a:xfrm>
          <a:solidFill>
            <a:schemeClr val="tx2"/>
          </a:solidFill>
        </p:grpSpPr>
        <p:sp>
          <p:nvSpPr>
            <p:cNvPr id="45" name="Freeform 44">
              <a:extLst>
                <a:ext uri="{FF2B5EF4-FFF2-40B4-BE49-F238E27FC236}">
                  <a16:creationId xmlns:a16="http://schemas.microsoft.com/office/drawing/2014/main" id="{B91EA078-F1D8-2742-A9C9-595E8C737161}"/>
                </a:ext>
              </a:extLst>
            </p:cNvPr>
            <p:cNvSpPr/>
            <p:nvPr/>
          </p:nvSpPr>
          <p:spPr>
            <a:xfrm>
              <a:off x="2246179" y="840039"/>
              <a:ext cx="136119" cy="146715"/>
            </a:xfrm>
            <a:custGeom>
              <a:avLst/>
              <a:gdLst>
                <a:gd name="connsiteX0" fmla="*/ 131910 w 136119"/>
                <a:gd name="connsiteY0" fmla="*/ 14773 h 146715"/>
                <a:gd name="connsiteX1" fmla="*/ 123443 w 136119"/>
                <a:gd name="connsiteY1" fmla="*/ 7963 h 146715"/>
                <a:gd name="connsiteX2" fmla="*/ 96240 w 136119"/>
                <a:gd name="connsiteY2" fmla="*/ 0 h 146715"/>
                <a:gd name="connsiteX3" fmla="*/ 60570 w 136119"/>
                <a:gd name="connsiteY3" fmla="*/ 14773 h 146715"/>
                <a:gd name="connsiteX4" fmla="*/ 14740 w 136119"/>
                <a:gd name="connsiteY4" fmla="*/ 60639 h 146715"/>
                <a:gd name="connsiteX5" fmla="*/ 0 w 136119"/>
                <a:gd name="connsiteY5" fmla="*/ 96240 h 146715"/>
                <a:gd name="connsiteX6" fmla="*/ 50410 w 136119"/>
                <a:gd name="connsiteY6" fmla="*/ 146715 h 146715"/>
                <a:gd name="connsiteX7" fmla="*/ 86044 w 136119"/>
                <a:gd name="connsiteY7" fmla="*/ 132014 h 146715"/>
                <a:gd name="connsiteX8" fmla="*/ 123876 w 136119"/>
                <a:gd name="connsiteY8" fmla="*/ 94183 h 146715"/>
                <a:gd name="connsiteX9" fmla="*/ 124941 w 136119"/>
                <a:gd name="connsiteY9" fmla="*/ 91604 h 146715"/>
                <a:gd name="connsiteX10" fmla="*/ 121317 w 136119"/>
                <a:gd name="connsiteY10" fmla="*/ 88022 h 146715"/>
                <a:gd name="connsiteX11" fmla="*/ 119876 w 136119"/>
                <a:gd name="connsiteY11" fmla="*/ 88022 h 146715"/>
                <a:gd name="connsiteX12" fmla="*/ 96817 w 136119"/>
                <a:gd name="connsiteY12" fmla="*/ 83554 h 146715"/>
                <a:gd name="connsiteX13" fmla="*/ 92890 w 136119"/>
                <a:gd name="connsiteY13" fmla="*/ 84347 h 146715"/>
                <a:gd name="connsiteX14" fmla="*/ 65687 w 136119"/>
                <a:gd name="connsiteY14" fmla="*/ 111585 h 146715"/>
                <a:gd name="connsiteX15" fmla="*/ 35097 w 136119"/>
                <a:gd name="connsiteY15" fmla="*/ 111585 h 146715"/>
                <a:gd name="connsiteX16" fmla="*/ 35097 w 136119"/>
                <a:gd name="connsiteY16" fmla="*/ 80996 h 146715"/>
                <a:gd name="connsiteX17" fmla="*/ 81108 w 136119"/>
                <a:gd name="connsiteY17" fmla="*/ 35021 h 146715"/>
                <a:gd name="connsiteX18" fmla="*/ 111662 w 136119"/>
                <a:gd name="connsiteY18" fmla="*/ 35021 h 146715"/>
                <a:gd name="connsiteX19" fmla="*/ 131911 w 136119"/>
                <a:gd name="connsiteY19" fmla="*/ 35021 h 146715"/>
                <a:gd name="connsiteX20" fmla="*/ 136090 w 136119"/>
                <a:gd name="connsiteY20" fmla="*/ 25870 h 146715"/>
                <a:gd name="connsiteX21" fmla="*/ 131910 w 136119"/>
                <a:gd name="connsiteY21" fmla="*/ 14773 h 146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36119" h="146715">
                  <a:moveTo>
                    <a:pt x="131910" y="14773"/>
                  </a:moveTo>
                  <a:cubicBezTo>
                    <a:pt x="129349" y="12196"/>
                    <a:pt x="126509" y="9912"/>
                    <a:pt x="123443" y="7963"/>
                  </a:cubicBezTo>
                  <a:cubicBezTo>
                    <a:pt x="115323" y="2763"/>
                    <a:pt x="105883" y="0"/>
                    <a:pt x="96240" y="0"/>
                  </a:cubicBezTo>
                  <a:cubicBezTo>
                    <a:pt x="82857" y="-25"/>
                    <a:pt x="70017" y="5293"/>
                    <a:pt x="60570" y="14773"/>
                  </a:cubicBezTo>
                  <a:lnTo>
                    <a:pt x="14740" y="60639"/>
                  </a:lnTo>
                  <a:cubicBezTo>
                    <a:pt x="5309" y="70088"/>
                    <a:pt x="8" y="82890"/>
                    <a:pt x="0" y="96240"/>
                  </a:cubicBezTo>
                  <a:cubicBezTo>
                    <a:pt x="-18" y="124099"/>
                    <a:pt x="22551" y="146697"/>
                    <a:pt x="50410" y="146715"/>
                  </a:cubicBezTo>
                  <a:cubicBezTo>
                    <a:pt x="63773" y="146761"/>
                    <a:pt x="76600" y="141469"/>
                    <a:pt x="86044" y="132014"/>
                  </a:cubicBezTo>
                  <a:lnTo>
                    <a:pt x="123876" y="94183"/>
                  </a:lnTo>
                  <a:cubicBezTo>
                    <a:pt x="124563" y="93501"/>
                    <a:pt x="124947" y="92572"/>
                    <a:pt x="124941" y="91604"/>
                  </a:cubicBezTo>
                  <a:cubicBezTo>
                    <a:pt x="124930" y="89614"/>
                    <a:pt x="123307" y="88010"/>
                    <a:pt x="121317" y="88022"/>
                  </a:cubicBezTo>
                  <a:lnTo>
                    <a:pt x="119876" y="88022"/>
                  </a:lnTo>
                  <a:cubicBezTo>
                    <a:pt x="111972" y="88050"/>
                    <a:pt x="104138" y="86532"/>
                    <a:pt x="96817" y="83554"/>
                  </a:cubicBezTo>
                  <a:cubicBezTo>
                    <a:pt x="95468" y="82999"/>
                    <a:pt x="93918" y="83312"/>
                    <a:pt x="92890" y="84347"/>
                  </a:cubicBezTo>
                  <a:lnTo>
                    <a:pt x="65687" y="111585"/>
                  </a:lnTo>
                  <a:cubicBezTo>
                    <a:pt x="57240" y="120032"/>
                    <a:pt x="43544" y="120032"/>
                    <a:pt x="35097" y="111585"/>
                  </a:cubicBezTo>
                  <a:cubicBezTo>
                    <a:pt x="26650" y="103138"/>
                    <a:pt x="26650" y="89443"/>
                    <a:pt x="35097" y="80996"/>
                  </a:cubicBezTo>
                  <a:lnTo>
                    <a:pt x="81108" y="35021"/>
                  </a:lnTo>
                  <a:cubicBezTo>
                    <a:pt x="89548" y="26592"/>
                    <a:pt x="103221" y="26592"/>
                    <a:pt x="111662" y="35021"/>
                  </a:cubicBezTo>
                  <a:cubicBezTo>
                    <a:pt x="117350" y="40375"/>
                    <a:pt x="126223" y="40375"/>
                    <a:pt x="131911" y="35021"/>
                  </a:cubicBezTo>
                  <a:cubicBezTo>
                    <a:pt x="134358" y="32572"/>
                    <a:pt x="135841" y="29323"/>
                    <a:pt x="136090" y="25870"/>
                  </a:cubicBezTo>
                  <a:cubicBezTo>
                    <a:pt x="136353" y="21742"/>
                    <a:pt x="134831" y="17700"/>
                    <a:pt x="131910" y="14773"/>
                  </a:cubicBezTo>
                  <a:close/>
                </a:path>
              </a:pathLst>
            </a:custGeom>
            <a:grpFill/>
            <a:ln w="4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800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34678519-06B3-FB4D-893B-475C21060D5A}"/>
                </a:ext>
              </a:extLst>
            </p:cNvPr>
            <p:cNvSpPr/>
            <p:nvPr/>
          </p:nvSpPr>
          <p:spPr>
            <a:xfrm>
              <a:off x="2326175" y="770535"/>
              <a:ext cx="136190" cy="146717"/>
            </a:xfrm>
            <a:custGeom>
              <a:avLst/>
              <a:gdLst>
                <a:gd name="connsiteX0" fmla="*/ 121416 w 136190"/>
                <a:gd name="connsiteY0" fmla="*/ 14775 h 146717"/>
                <a:gd name="connsiteX1" fmla="*/ 50076 w 136190"/>
                <a:gd name="connsiteY1" fmla="*/ 14775 h 146717"/>
                <a:gd name="connsiteX2" fmla="*/ 12280 w 136190"/>
                <a:gd name="connsiteY2" fmla="*/ 52534 h 146717"/>
                <a:gd name="connsiteX3" fmla="*/ 11524 w 136190"/>
                <a:gd name="connsiteY3" fmla="*/ 56498 h 146717"/>
                <a:gd name="connsiteX4" fmla="*/ 14910 w 136190"/>
                <a:gd name="connsiteY4" fmla="*/ 58696 h 146717"/>
                <a:gd name="connsiteX5" fmla="*/ 16243 w 136190"/>
                <a:gd name="connsiteY5" fmla="*/ 58696 h 146717"/>
                <a:gd name="connsiteX6" fmla="*/ 39267 w 136190"/>
                <a:gd name="connsiteY6" fmla="*/ 63199 h 146717"/>
                <a:gd name="connsiteX7" fmla="*/ 43194 w 136190"/>
                <a:gd name="connsiteY7" fmla="*/ 62407 h 146717"/>
                <a:gd name="connsiteX8" fmla="*/ 70324 w 136190"/>
                <a:gd name="connsiteY8" fmla="*/ 35312 h 146717"/>
                <a:gd name="connsiteX9" fmla="*/ 100914 w 136190"/>
                <a:gd name="connsiteY9" fmla="*/ 35312 h 146717"/>
                <a:gd name="connsiteX10" fmla="*/ 100914 w 136190"/>
                <a:gd name="connsiteY10" fmla="*/ 65902 h 146717"/>
                <a:gd name="connsiteX11" fmla="*/ 67118 w 136190"/>
                <a:gd name="connsiteY11" fmla="*/ 99662 h 146717"/>
                <a:gd name="connsiteX12" fmla="*/ 66829 w 136190"/>
                <a:gd name="connsiteY12" fmla="*/ 99986 h 146717"/>
                <a:gd name="connsiteX13" fmla="*/ 55011 w 136190"/>
                <a:gd name="connsiteY13" fmla="*/ 111732 h 146717"/>
                <a:gd name="connsiteX14" fmla="*/ 24458 w 136190"/>
                <a:gd name="connsiteY14" fmla="*/ 111732 h 146717"/>
                <a:gd name="connsiteX15" fmla="*/ 4209 w 136190"/>
                <a:gd name="connsiteY15" fmla="*/ 111732 h 146717"/>
                <a:gd name="connsiteX16" fmla="*/ 29 w 136190"/>
                <a:gd name="connsiteY16" fmla="*/ 120956 h 146717"/>
                <a:gd name="connsiteX17" fmla="*/ 4209 w 136190"/>
                <a:gd name="connsiteY17" fmla="*/ 132053 h 146717"/>
                <a:gd name="connsiteX18" fmla="*/ 18621 w 136190"/>
                <a:gd name="connsiteY18" fmla="*/ 142141 h 146717"/>
                <a:gd name="connsiteX19" fmla="*/ 20891 w 136190"/>
                <a:gd name="connsiteY19" fmla="*/ 143114 h 146717"/>
                <a:gd name="connsiteX20" fmla="*/ 23197 w 136190"/>
                <a:gd name="connsiteY20" fmla="*/ 143979 h 146717"/>
                <a:gd name="connsiteX21" fmla="*/ 25502 w 136190"/>
                <a:gd name="connsiteY21" fmla="*/ 144736 h 146717"/>
                <a:gd name="connsiteX22" fmla="*/ 27628 w 136190"/>
                <a:gd name="connsiteY22" fmla="*/ 145312 h 146717"/>
                <a:gd name="connsiteX23" fmla="*/ 31988 w 136190"/>
                <a:gd name="connsiteY23" fmla="*/ 146213 h 146717"/>
                <a:gd name="connsiteX24" fmla="*/ 37356 w 136190"/>
                <a:gd name="connsiteY24" fmla="*/ 146717 h 146717"/>
                <a:gd name="connsiteX25" fmla="*/ 39878 w 136190"/>
                <a:gd name="connsiteY25" fmla="*/ 146717 h 146717"/>
                <a:gd name="connsiteX26" fmla="*/ 40095 w 136190"/>
                <a:gd name="connsiteY26" fmla="*/ 146717 h 146717"/>
                <a:gd name="connsiteX27" fmla="*/ 42256 w 136190"/>
                <a:gd name="connsiteY27" fmla="*/ 146465 h 146717"/>
                <a:gd name="connsiteX28" fmla="*/ 44815 w 136190"/>
                <a:gd name="connsiteY28" fmla="*/ 146249 h 146717"/>
                <a:gd name="connsiteX29" fmla="*/ 46040 w 136190"/>
                <a:gd name="connsiteY29" fmla="*/ 146249 h 146717"/>
                <a:gd name="connsiteX30" fmla="*/ 48526 w 136190"/>
                <a:gd name="connsiteY30" fmla="*/ 145889 h 146717"/>
                <a:gd name="connsiteX31" fmla="*/ 49679 w 136190"/>
                <a:gd name="connsiteY31" fmla="*/ 145673 h 146717"/>
                <a:gd name="connsiteX32" fmla="*/ 51768 w 136190"/>
                <a:gd name="connsiteY32" fmla="*/ 145240 h 146717"/>
                <a:gd name="connsiteX33" fmla="*/ 52165 w 136190"/>
                <a:gd name="connsiteY33" fmla="*/ 145240 h 146717"/>
                <a:gd name="connsiteX34" fmla="*/ 75548 w 136190"/>
                <a:gd name="connsiteY34" fmla="*/ 131981 h 146717"/>
                <a:gd name="connsiteX35" fmla="*/ 121415 w 136190"/>
                <a:gd name="connsiteY35" fmla="*/ 86115 h 146717"/>
                <a:gd name="connsiteX36" fmla="*/ 121416 w 136190"/>
                <a:gd name="connsiteY36" fmla="*/ 14775 h 14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136190" h="146717">
                  <a:moveTo>
                    <a:pt x="121416" y="14775"/>
                  </a:moveTo>
                  <a:cubicBezTo>
                    <a:pt x="101716" y="-4925"/>
                    <a:pt x="69776" y="-4925"/>
                    <a:pt x="50076" y="14775"/>
                  </a:cubicBezTo>
                  <a:lnTo>
                    <a:pt x="12280" y="52534"/>
                  </a:lnTo>
                  <a:cubicBezTo>
                    <a:pt x="11242" y="53577"/>
                    <a:pt x="10943" y="55146"/>
                    <a:pt x="11524" y="56498"/>
                  </a:cubicBezTo>
                  <a:cubicBezTo>
                    <a:pt x="12097" y="57854"/>
                    <a:pt x="13438" y="58724"/>
                    <a:pt x="14910" y="58696"/>
                  </a:cubicBezTo>
                  <a:lnTo>
                    <a:pt x="16243" y="58696"/>
                  </a:lnTo>
                  <a:cubicBezTo>
                    <a:pt x="24138" y="58681"/>
                    <a:pt x="31959" y="60211"/>
                    <a:pt x="39267" y="63199"/>
                  </a:cubicBezTo>
                  <a:cubicBezTo>
                    <a:pt x="40616" y="63755"/>
                    <a:pt x="42166" y="63441"/>
                    <a:pt x="43194" y="62407"/>
                  </a:cubicBezTo>
                  <a:lnTo>
                    <a:pt x="70324" y="35312"/>
                  </a:lnTo>
                  <a:cubicBezTo>
                    <a:pt x="78772" y="26865"/>
                    <a:pt x="92467" y="26865"/>
                    <a:pt x="100914" y="35312"/>
                  </a:cubicBezTo>
                  <a:cubicBezTo>
                    <a:pt x="109361" y="43759"/>
                    <a:pt x="109361" y="57455"/>
                    <a:pt x="100914" y="65902"/>
                  </a:cubicBezTo>
                  <a:lnTo>
                    <a:pt x="67118" y="99662"/>
                  </a:lnTo>
                  <a:lnTo>
                    <a:pt x="66829" y="99986"/>
                  </a:lnTo>
                  <a:lnTo>
                    <a:pt x="55011" y="111732"/>
                  </a:lnTo>
                  <a:cubicBezTo>
                    <a:pt x="46571" y="120162"/>
                    <a:pt x="32898" y="120162"/>
                    <a:pt x="24458" y="111732"/>
                  </a:cubicBezTo>
                  <a:cubicBezTo>
                    <a:pt x="18770" y="106379"/>
                    <a:pt x="9897" y="106379"/>
                    <a:pt x="4209" y="111732"/>
                  </a:cubicBezTo>
                  <a:cubicBezTo>
                    <a:pt x="1746" y="114200"/>
                    <a:pt x="261" y="117477"/>
                    <a:pt x="29" y="120956"/>
                  </a:cubicBezTo>
                  <a:cubicBezTo>
                    <a:pt x="-234" y="125083"/>
                    <a:pt x="1288" y="129125"/>
                    <a:pt x="4209" y="132053"/>
                  </a:cubicBezTo>
                  <a:cubicBezTo>
                    <a:pt x="8379" y="136241"/>
                    <a:pt x="13259" y="139657"/>
                    <a:pt x="18621" y="142141"/>
                  </a:cubicBezTo>
                  <a:cubicBezTo>
                    <a:pt x="19378" y="142502"/>
                    <a:pt x="20134" y="142790"/>
                    <a:pt x="20891" y="143114"/>
                  </a:cubicBezTo>
                  <a:cubicBezTo>
                    <a:pt x="21647" y="143439"/>
                    <a:pt x="22440" y="143691"/>
                    <a:pt x="23197" y="143979"/>
                  </a:cubicBezTo>
                  <a:cubicBezTo>
                    <a:pt x="23953" y="144267"/>
                    <a:pt x="24746" y="144519"/>
                    <a:pt x="25502" y="144736"/>
                  </a:cubicBezTo>
                  <a:lnTo>
                    <a:pt x="27628" y="145312"/>
                  </a:lnTo>
                  <a:cubicBezTo>
                    <a:pt x="29069" y="145672"/>
                    <a:pt x="30511" y="145961"/>
                    <a:pt x="31988" y="146213"/>
                  </a:cubicBezTo>
                  <a:cubicBezTo>
                    <a:pt x="33767" y="146477"/>
                    <a:pt x="35559" y="146645"/>
                    <a:pt x="37356" y="146717"/>
                  </a:cubicBezTo>
                  <a:lnTo>
                    <a:pt x="39878" y="146717"/>
                  </a:lnTo>
                  <a:lnTo>
                    <a:pt x="40095" y="146717"/>
                  </a:lnTo>
                  <a:lnTo>
                    <a:pt x="42256" y="146465"/>
                  </a:lnTo>
                  <a:cubicBezTo>
                    <a:pt x="43049" y="146429"/>
                    <a:pt x="43878" y="146249"/>
                    <a:pt x="44815" y="146249"/>
                  </a:cubicBezTo>
                  <a:lnTo>
                    <a:pt x="46040" y="146249"/>
                  </a:lnTo>
                  <a:lnTo>
                    <a:pt x="48526" y="145889"/>
                  </a:lnTo>
                  <a:lnTo>
                    <a:pt x="49679" y="145673"/>
                  </a:lnTo>
                  <a:lnTo>
                    <a:pt x="51768" y="145240"/>
                  </a:lnTo>
                  <a:lnTo>
                    <a:pt x="52165" y="145240"/>
                  </a:lnTo>
                  <a:cubicBezTo>
                    <a:pt x="61015" y="143017"/>
                    <a:pt x="69097" y="138435"/>
                    <a:pt x="75548" y="131981"/>
                  </a:cubicBezTo>
                  <a:lnTo>
                    <a:pt x="121415" y="86115"/>
                  </a:lnTo>
                  <a:cubicBezTo>
                    <a:pt x="141116" y="66415"/>
                    <a:pt x="141116" y="34475"/>
                    <a:pt x="121416" y="14775"/>
                  </a:cubicBezTo>
                  <a:close/>
                </a:path>
              </a:pathLst>
            </a:custGeom>
            <a:grpFill/>
            <a:ln w="4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800"/>
            </a:p>
          </p:txBody>
        </p:sp>
      </p:grpSp>
      <p:grpSp>
        <p:nvGrpSpPr>
          <p:cNvPr id="49" name="Graphic 47">
            <a:extLst>
              <a:ext uri="{FF2B5EF4-FFF2-40B4-BE49-F238E27FC236}">
                <a16:creationId xmlns:a16="http://schemas.microsoft.com/office/drawing/2014/main" id="{80930D94-3E46-6A46-B3C9-6E312861F0D0}"/>
              </a:ext>
            </a:extLst>
          </p:cNvPr>
          <p:cNvGrpSpPr/>
          <p:nvPr/>
        </p:nvGrpSpPr>
        <p:grpSpPr>
          <a:xfrm>
            <a:off x="22863399" y="1037995"/>
            <a:ext cx="504950" cy="504950"/>
            <a:chOff x="11431699" y="738992"/>
            <a:chExt cx="252475" cy="252475"/>
          </a:xfrm>
          <a:solidFill>
            <a:schemeClr val="tx2"/>
          </a:solidFill>
        </p:grpSpPr>
        <p:grpSp>
          <p:nvGrpSpPr>
            <p:cNvPr id="50" name="Graphic 47">
              <a:extLst>
                <a:ext uri="{FF2B5EF4-FFF2-40B4-BE49-F238E27FC236}">
                  <a16:creationId xmlns:a16="http://schemas.microsoft.com/office/drawing/2014/main" id="{80930D94-3E46-6A46-B3C9-6E312861F0D0}"/>
                </a:ext>
              </a:extLst>
            </p:cNvPr>
            <p:cNvGrpSpPr/>
            <p:nvPr/>
          </p:nvGrpSpPr>
          <p:grpSpPr>
            <a:xfrm>
              <a:off x="11449494" y="738992"/>
              <a:ext cx="216644" cy="252234"/>
              <a:chOff x="11449494" y="738992"/>
              <a:chExt cx="216644" cy="252234"/>
            </a:xfrm>
            <a:grpFill/>
          </p:grpSpPr>
          <p:sp>
            <p:nvSpPr>
              <p:cNvPr id="51" name="Freeform 50">
                <a:extLst>
                  <a:ext uri="{FF2B5EF4-FFF2-40B4-BE49-F238E27FC236}">
                    <a16:creationId xmlns:a16="http://schemas.microsoft.com/office/drawing/2014/main" id="{0AF33154-296E-C54B-A664-987304F1084D}"/>
                  </a:ext>
                </a:extLst>
              </p:cNvPr>
              <p:cNvSpPr/>
              <p:nvPr/>
            </p:nvSpPr>
            <p:spPr>
              <a:xfrm>
                <a:off x="11499497" y="738992"/>
                <a:ext cx="116637" cy="142254"/>
              </a:xfrm>
              <a:custGeom>
                <a:avLst/>
                <a:gdLst>
                  <a:gd name="connsiteX0" fmla="*/ 58319 w 116637"/>
                  <a:gd name="connsiteY0" fmla="*/ 142255 h 142254"/>
                  <a:gd name="connsiteX1" fmla="*/ 116638 w 116637"/>
                  <a:gd name="connsiteY1" fmla="*/ 71127 h 142254"/>
                  <a:gd name="connsiteX2" fmla="*/ 58319 w 116637"/>
                  <a:gd name="connsiteY2" fmla="*/ 0 h 142254"/>
                  <a:gd name="connsiteX3" fmla="*/ 0 w 116637"/>
                  <a:gd name="connsiteY3" fmla="*/ 71127 h 142254"/>
                  <a:gd name="connsiteX4" fmla="*/ 58319 w 116637"/>
                  <a:gd name="connsiteY4" fmla="*/ 142255 h 142254"/>
                  <a:gd name="connsiteX5" fmla="*/ 8716 w 116637"/>
                  <a:gd name="connsiteY5" fmla="*/ 59257 h 142254"/>
                  <a:gd name="connsiteX6" fmla="*/ 40731 w 116637"/>
                  <a:gd name="connsiteY6" fmla="*/ 42585 h 142254"/>
                  <a:gd name="connsiteX7" fmla="*/ 107853 w 116637"/>
                  <a:gd name="connsiteY7" fmla="*/ 57763 h 142254"/>
                  <a:gd name="connsiteX8" fmla="*/ 108149 w 116637"/>
                  <a:gd name="connsiteY8" fmla="*/ 71127 h 142254"/>
                  <a:gd name="connsiteX9" fmla="*/ 88231 w 116637"/>
                  <a:gd name="connsiteY9" fmla="*/ 119287 h 142254"/>
                  <a:gd name="connsiteX10" fmla="*/ 58319 w 116637"/>
                  <a:gd name="connsiteY10" fmla="*/ 133766 h 142254"/>
                  <a:gd name="connsiteX11" fmla="*/ 28407 w 116637"/>
                  <a:gd name="connsiteY11" fmla="*/ 119287 h 142254"/>
                  <a:gd name="connsiteX12" fmla="*/ 8489 w 116637"/>
                  <a:gd name="connsiteY12" fmla="*/ 71127 h 142254"/>
                  <a:gd name="connsiteX13" fmla="*/ 8716 w 116637"/>
                  <a:gd name="connsiteY13" fmla="*/ 59257 h 1422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16637" h="142254">
                    <a:moveTo>
                      <a:pt x="58319" y="142255"/>
                    </a:moveTo>
                    <a:cubicBezTo>
                      <a:pt x="75722" y="142255"/>
                      <a:pt x="116638" y="121311"/>
                      <a:pt x="116638" y="71127"/>
                    </a:cubicBezTo>
                    <a:cubicBezTo>
                      <a:pt x="116638" y="31844"/>
                      <a:pt x="111336" y="0"/>
                      <a:pt x="58319" y="0"/>
                    </a:cubicBezTo>
                    <a:cubicBezTo>
                      <a:pt x="5303" y="0"/>
                      <a:pt x="0" y="31844"/>
                      <a:pt x="0" y="71127"/>
                    </a:cubicBezTo>
                    <a:cubicBezTo>
                      <a:pt x="0" y="121311"/>
                      <a:pt x="40916" y="142255"/>
                      <a:pt x="58319" y="142255"/>
                    </a:cubicBezTo>
                    <a:close/>
                    <a:moveTo>
                      <a:pt x="8716" y="59257"/>
                    </a:moveTo>
                    <a:cubicBezTo>
                      <a:pt x="12813" y="51334"/>
                      <a:pt x="21674" y="42178"/>
                      <a:pt x="40731" y="42585"/>
                    </a:cubicBezTo>
                    <a:cubicBezTo>
                      <a:pt x="40731" y="42585"/>
                      <a:pt x="52089" y="70136"/>
                      <a:pt x="107853" y="57763"/>
                    </a:cubicBezTo>
                    <a:cubicBezTo>
                      <a:pt x="108078" y="62164"/>
                      <a:pt x="108149" y="66655"/>
                      <a:pt x="108149" y="71127"/>
                    </a:cubicBezTo>
                    <a:cubicBezTo>
                      <a:pt x="108149" y="95657"/>
                      <a:pt x="97318" y="110856"/>
                      <a:pt x="88231" y="119287"/>
                    </a:cubicBezTo>
                    <a:cubicBezTo>
                      <a:pt x="76781" y="129910"/>
                      <a:pt x="64069" y="133766"/>
                      <a:pt x="58319" y="133766"/>
                    </a:cubicBezTo>
                    <a:cubicBezTo>
                      <a:pt x="52568" y="133766"/>
                      <a:pt x="39856" y="129910"/>
                      <a:pt x="28407" y="119287"/>
                    </a:cubicBezTo>
                    <a:cubicBezTo>
                      <a:pt x="19320" y="110856"/>
                      <a:pt x="8489" y="95657"/>
                      <a:pt x="8489" y="71127"/>
                    </a:cubicBezTo>
                    <a:cubicBezTo>
                      <a:pt x="8490" y="67159"/>
                      <a:pt x="8547" y="63177"/>
                      <a:pt x="8716" y="59257"/>
                    </a:cubicBezTo>
                    <a:close/>
                  </a:path>
                </a:pathLst>
              </a:custGeom>
              <a:grpFill/>
              <a:ln w="7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800"/>
              </a:p>
            </p:txBody>
          </p:sp>
          <p:sp>
            <p:nvSpPr>
              <p:cNvPr id="52" name="Freeform 51">
                <a:extLst>
                  <a:ext uri="{FF2B5EF4-FFF2-40B4-BE49-F238E27FC236}">
                    <a16:creationId xmlns:a16="http://schemas.microsoft.com/office/drawing/2014/main" id="{A3BE8294-BCC6-BE44-B6AE-194E573702C4}"/>
                  </a:ext>
                </a:extLst>
              </p:cNvPr>
              <p:cNvSpPr/>
              <p:nvPr/>
            </p:nvSpPr>
            <p:spPr>
              <a:xfrm>
                <a:off x="11449494" y="874638"/>
                <a:ext cx="216644" cy="116588"/>
              </a:xfrm>
              <a:custGeom>
                <a:avLst/>
                <a:gdLst>
                  <a:gd name="connsiteX0" fmla="*/ 216592 w 216644"/>
                  <a:gd name="connsiteY0" fmla="*/ 79554 h 116588"/>
                  <a:gd name="connsiteX1" fmla="*/ 195191 w 216644"/>
                  <a:gd name="connsiteY1" fmla="*/ 28718 h 116588"/>
                  <a:gd name="connsiteX2" fmla="*/ 144998 w 216644"/>
                  <a:gd name="connsiteY2" fmla="*/ 598 h 116588"/>
                  <a:gd name="connsiteX3" fmla="*/ 144781 w 216644"/>
                  <a:gd name="connsiteY3" fmla="*/ 483 h 116588"/>
                  <a:gd name="connsiteX4" fmla="*/ 140331 w 216644"/>
                  <a:gd name="connsiteY4" fmla="*/ 873 h 116588"/>
                  <a:gd name="connsiteX5" fmla="*/ 118998 w 216644"/>
                  <a:gd name="connsiteY5" fmla="*/ 11177 h 116588"/>
                  <a:gd name="connsiteX6" fmla="*/ 116064 w 216644"/>
                  <a:gd name="connsiteY6" fmla="*/ 13717 h 116588"/>
                  <a:gd name="connsiteX7" fmla="*/ 108322 w 216644"/>
                  <a:gd name="connsiteY7" fmla="*/ 34125 h 116588"/>
                  <a:gd name="connsiteX8" fmla="*/ 100579 w 216644"/>
                  <a:gd name="connsiteY8" fmla="*/ 13717 h 116588"/>
                  <a:gd name="connsiteX9" fmla="*/ 97646 w 216644"/>
                  <a:gd name="connsiteY9" fmla="*/ 11177 h 116588"/>
                  <a:gd name="connsiteX10" fmla="*/ 76313 w 216644"/>
                  <a:gd name="connsiteY10" fmla="*/ 873 h 116588"/>
                  <a:gd name="connsiteX11" fmla="*/ 71862 w 216644"/>
                  <a:gd name="connsiteY11" fmla="*/ 483 h 116588"/>
                  <a:gd name="connsiteX12" fmla="*/ 21489 w 216644"/>
                  <a:gd name="connsiteY12" fmla="*/ 28693 h 116588"/>
                  <a:gd name="connsiteX13" fmla="*/ 52 w 216644"/>
                  <a:gd name="connsiteY13" fmla="*/ 79554 h 116588"/>
                  <a:gd name="connsiteX14" fmla="*/ 234 w 216644"/>
                  <a:gd name="connsiteY14" fmla="*/ 81568 h 116588"/>
                  <a:gd name="connsiteX15" fmla="*/ 108322 w 216644"/>
                  <a:gd name="connsiteY15" fmla="*/ 116588 h 116588"/>
                  <a:gd name="connsiteX16" fmla="*/ 216409 w 216644"/>
                  <a:gd name="connsiteY16" fmla="*/ 81568 h 116588"/>
                  <a:gd name="connsiteX17" fmla="*/ 216592 w 216644"/>
                  <a:gd name="connsiteY17" fmla="*/ 79554 h 116588"/>
                  <a:gd name="connsiteX18" fmla="*/ 173004 w 216644"/>
                  <a:gd name="connsiteY18" fmla="*/ 68256 h 116588"/>
                  <a:gd name="connsiteX19" fmla="*/ 154489 w 216644"/>
                  <a:gd name="connsiteY19" fmla="*/ 74027 h 116588"/>
                  <a:gd name="connsiteX20" fmla="*/ 135974 w 216644"/>
                  <a:gd name="connsiteY20" fmla="*/ 68256 h 116588"/>
                  <a:gd name="connsiteX21" fmla="*/ 135974 w 216644"/>
                  <a:gd name="connsiteY21" fmla="*/ 58294 h 116588"/>
                  <a:gd name="connsiteX22" fmla="*/ 173004 w 216644"/>
                  <a:gd name="connsiteY22" fmla="*/ 58294 h 116588"/>
                  <a:gd name="connsiteX23" fmla="*/ 173004 w 216644"/>
                  <a:gd name="connsiteY23" fmla="*/ 68256 h 1165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16644" h="116588">
                    <a:moveTo>
                      <a:pt x="216592" y="79554"/>
                    </a:moveTo>
                    <a:cubicBezTo>
                      <a:pt x="213615" y="61040"/>
                      <a:pt x="207485" y="37193"/>
                      <a:pt x="195191" y="28718"/>
                    </a:cubicBezTo>
                    <a:cubicBezTo>
                      <a:pt x="186796" y="22930"/>
                      <a:pt x="157505" y="7281"/>
                      <a:pt x="144998" y="598"/>
                    </a:cubicBezTo>
                    <a:lnTo>
                      <a:pt x="144781" y="483"/>
                    </a:lnTo>
                    <a:cubicBezTo>
                      <a:pt x="143352" y="-281"/>
                      <a:pt x="141606" y="-128"/>
                      <a:pt x="140331" y="873"/>
                    </a:cubicBezTo>
                    <a:cubicBezTo>
                      <a:pt x="133779" y="6017"/>
                      <a:pt x="126601" y="9484"/>
                      <a:pt x="118998" y="11177"/>
                    </a:cubicBezTo>
                    <a:cubicBezTo>
                      <a:pt x="117655" y="11476"/>
                      <a:pt x="116552" y="12431"/>
                      <a:pt x="116064" y="13717"/>
                    </a:cubicBezTo>
                    <a:lnTo>
                      <a:pt x="108322" y="34125"/>
                    </a:lnTo>
                    <a:lnTo>
                      <a:pt x="100579" y="13717"/>
                    </a:lnTo>
                    <a:cubicBezTo>
                      <a:pt x="100091" y="12431"/>
                      <a:pt x="98989" y="11476"/>
                      <a:pt x="97646" y="11177"/>
                    </a:cubicBezTo>
                    <a:cubicBezTo>
                      <a:pt x="90043" y="9484"/>
                      <a:pt x="82865" y="6017"/>
                      <a:pt x="76313" y="873"/>
                    </a:cubicBezTo>
                    <a:cubicBezTo>
                      <a:pt x="75038" y="-128"/>
                      <a:pt x="73292" y="-282"/>
                      <a:pt x="71862" y="483"/>
                    </a:cubicBezTo>
                    <a:cubicBezTo>
                      <a:pt x="59503" y="7087"/>
                      <a:pt x="29854" y="23055"/>
                      <a:pt x="21489" y="28693"/>
                    </a:cubicBezTo>
                    <a:cubicBezTo>
                      <a:pt x="7337" y="38227"/>
                      <a:pt x="1148" y="72733"/>
                      <a:pt x="52" y="79554"/>
                    </a:cubicBezTo>
                    <a:cubicBezTo>
                      <a:pt x="-57" y="80230"/>
                      <a:pt x="6" y="80922"/>
                      <a:pt x="234" y="81568"/>
                    </a:cubicBezTo>
                    <a:cubicBezTo>
                      <a:pt x="741" y="82997"/>
                      <a:pt x="13730" y="116588"/>
                      <a:pt x="108322" y="116588"/>
                    </a:cubicBezTo>
                    <a:cubicBezTo>
                      <a:pt x="202914" y="116588"/>
                      <a:pt x="215903" y="82997"/>
                      <a:pt x="216409" y="81568"/>
                    </a:cubicBezTo>
                    <a:cubicBezTo>
                      <a:pt x="216638" y="80922"/>
                      <a:pt x="216701" y="80230"/>
                      <a:pt x="216592" y="79554"/>
                    </a:cubicBezTo>
                    <a:close/>
                    <a:moveTo>
                      <a:pt x="173004" y="68256"/>
                    </a:moveTo>
                    <a:lnTo>
                      <a:pt x="154489" y="74027"/>
                    </a:lnTo>
                    <a:lnTo>
                      <a:pt x="135974" y="68256"/>
                    </a:lnTo>
                    <a:lnTo>
                      <a:pt x="135974" y="58294"/>
                    </a:lnTo>
                    <a:lnTo>
                      <a:pt x="173004" y="58294"/>
                    </a:lnTo>
                    <a:lnTo>
                      <a:pt x="173004" y="68256"/>
                    </a:lnTo>
                    <a:close/>
                  </a:path>
                </a:pathLst>
              </a:custGeom>
              <a:grpFill/>
              <a:ln w="7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800"/>
              </a:p>
            </p:txBody>
          </p:sp>
        </p:grpSp>
      </p:grpSp>
      <p:grpSp>
        <p:nvGrpSpPr>
          <p:cNvPr id="55" name="Graphic 53">
            <a:extLst>
              <a:ext uri="{FF2B5EF4-FFF2-40B4-BE49-F238E27FC236}">
                <a16:creationId xmlns:a16="http://schemas.microsoft.com/office/drawing/2014/main" id="{BE2FE1D6-A69A-0A4D-A0EB-62025C2FB1DF}"/>
              </a:ext>
            </a:extLst>
          </p:cNvPr>
          <p:cNvGrpSpPr/>
          <p:nvPr/>
        </p:nvGrpSpPr>
        <p:grpSpPr>
          <a:xfrm>
            <a:off x="9060061" y="5286997"/>
            <a:ext cx="487586" cy="487586"/>
            <a:chOff x="4530030" y="2761158"/>
            <a:chExt cx="243793" cy="243793"/>
          </a:xfrm>
          <a:solidFill>
            <a:schemeClr val="tx2"/>
          </a:solidFill>
        </p:grpSpPr>
        <p:sp>
          <p:nvSpPr>
            <p:cNvPr id="56" name="Freeform 55">
              <a:extLst>
                <a:ext uri="{FF2B5EF4-FFF2-40B4-BE49-F238E27FC236}">
                  <a16:creationId xmlns:a16="http://schemas.microsoft.com/office/drawing/2014/main" id="{C34D9F4C-5F97-194C-AB77-C8A9D1D39696}"/>
                </a:ext>
              </a:extLst>
            </p:cNvPr>
            <p:cNvSpPr/>
            <p:nvPr/>
          </p:nvSpPr>
          <p:spPr>
            <a:xfrm>
              <a:off x="4530030" y="2767234"/>
              <a:ext cx="243546" cy="231394"/>
            </a:xfrm>
            <a:custGeom>
              <a:avLst/>
              <a:gdLst>
                <a:gd name="connsiteX0" fmla="*/ 141379 w 243546"/>
                <a:gd name="connsiteY0" fmla="*/ 13404 h 231394"/>
                <a:gd name="connsiteX1" fmla="*/ 139997 w 243546"/>
                <a:gd name="connsiteY1" fmla="*/ 10700 h 231394"/>
                <a:gd name="connsiteX2" fmla="*/ 140496 w 243546"/>
                <a:gd name="connsiteY2" fmla="*/ 10241 h 231394"/>
                <a:gd name="connsiteX3" fmla="*/ 143159 w 243546"/>
                <a:gd name="connsiteY3" fmla="*/ 11338 h 231394"/>
                <a:gd name="connsiteX4" fmla="*/ 146059 w 243546"/>
                <a:gd name="connsiteY4" fmla="*/ 12490 h 231394"/>
                <a:gd name="connsiteX5" fmla="*/ 149655 w 243546"/>
                <a:gd name="connsiteY5" fmla="*/ 13670 h 231394"/>
                <a:gd name="connsiteX6" fmla="*/ 151605 w 243546"/>
                <a:gd name="connsiteY6" fmla="*/ 14137 h 231394"/>
                <a:gd name="connsiteX7" fmla="*/ 152594 w 243546"/>
                <a:gd name="connsiteY7" fmla="*/ 14336 h 231394"/>
                <a:gd name="connsiteX8" fmla="*/ 153585 w 243546"/>
                <a:gd name="connsiteY8" fmla="*/ 14411 h 231394"/>
                <a:gd name="connsiteX9" fmla="*/ 157483 w 243546"/>
                <a:gd name="connsiteY9" fmla="*/ 14375 h 231394"/>
                <a:gd name="connsiteX10" fmla="*/ 159474 w 243546"/>
                <a:gd name="connsiteY10" fmla="*/ 13790 h 231394"/>
                <a:gd name="connsiteX11" fmla="*/ 161482 w 243546"/>
                <a:gd name="connsiteY11" fmla="*/ 12741 h 231394"/>
                <a:gd name="connsiteX12" fmla="*/ 162444 w 243546"/>
                <a:gd name="connsiteY12" fmla="*/ 12098 h 231394"/>
                <a:gd name="connsiteX13" fmla="*/ 163546 w 243546"/>
                <a:gd name="connsiteY13" fmla="*/ 11337 h 231394"/>
                <a:gd name="connsiteX14" fmla="*/ 165918 w 243546"/>
                <a:gd name="connsiteY14" fmla="*/ 9346 h 231394"/>
                <a:gd name="connsiteX15" fmla="*/ 165856 w 243546"/>
                <a:gd name="connsiteY15" fmla="*/ 9441 h 231394"/>
                <a:gd name="connsiteX16" fmla="*/ 165873 w 243546"/>
                <a:gd name="connsiteY16" fmla="*/ 9424 h 231394"/>
                <a:gd name="connsiteX17" fmla="*/ 165913 w 243546"/>
                <a:gd name="connsiteY17" fmla="*/ 9388 h 231394"/>
                <a:gd name="connsiteX18" fmla="*/ 165991 w 243546"/>
                <a:gd name="connsiteY18" fmla="*/ 9321 h 231394"/>
                <a:gd name="connsiteX19" fmla="*/ 166147 w 243546"/>
                <a:gd name="connsiteY19" fmla="*/ 9182 h 231394"/>
                <a:gd name="connsiteX20" fmla="*/ 166460 w 243546"/>
                <a:gd name="connsiteY20" fmla="*/ 8902 h 231394"/>
                <a:gd name="connsiteX21" fmla="*/ 167082 w 243546"/>
                <a:gd name="connsiteY21" fmla="*/ 8357 h 231394"/>
                <a:gd name="connsiteX22" fmla="*/ 168256 w 243546"/>
                <a:gd name="connsiteY22" fmla="*/ 7244 h 231394"/>
                <a:gd name="connsiteX23" fmla="*/ 170667 w 243546"/>
                <a:gd name="connsiteY23" fmla="*/ 5157 h 231394"/>
                <a:gd name="connsiteX24" fmla="*/ 173168 w 243546"/>
                <a:gd name="connsiteY24" fmla="*/ 3199 h 231394"/>
                <a:gd name="connsiteX25" fmla="*/ 175931 w 243546"/>
                <a:gd name="connsiteY25" fmla="*/ 1404 h 231394"/>
                <a:gd name="connsiteX26" fmla="*/ 182315 w 243546"/>
                <a:gd name="connsiteY26" fmla="*/ 67 h 231394"/>
                <a:gd name="connsiteX27" fmla="*/ 183839 w 243546"/>
                <a:gd name="connsiteY27" fmla="*/ 296 h 231394"/>
                <a:gd name="connsiteX28" fmla="*/ 185221 w 243546"/>
                <a:gd name="connsiteY28" fmla="*/ 763 h 231394"/>
                <a:gd name="connsiteX29" fmla="*/ 187672 w 243546"/>
                <a:gd name="connsiteY29" fmla="*/ 1927 h 231394"/>
                <a:gd name="connsiteX30" fmla="*/ 191284 w 243546"/>
                <a:gd name="connsiteY30" fmla="*/ 4743 h 231394"/>
                <a:gd name="connsiteX31" fmla="*/ 193437 w 243546"/>
                <a:gd name="connsiteY31" fmla="*/ 7467 h 231394"/>
                <a:gd name="connsiteX32" fmla="*/ 194494 w 243546"/>
                <a:gd name="connsiteY32" fmla="*/ 9462 h 231394"/>
                <a:gd name="connsiteX33" fmla="*/ 194768 w 243546"/>
                <a:gd name="connsiteY33" fmla="*/ 10228 h 231394"/>
                <a:gd name="connsiteX34" fmla="*/ 194270 w 243546"/>
                <a:gd name="connsiteY34" fmla="*/ 10692 h 231394"/>
                <a:gd name="connsiteX35" fmla="*/ 191563 w 243546"/>
                <a:gd name="connsiteY35" fmla="*/ 9646 h 231394"/>
                <a:gd name="connsiteX36" fmla="*/ 188683 w 243546"/>
                <a:gd name="connsiteY36" fmla="*/ 8480 h 231394"/>
                <a:gd name="connsiteX37" fmla="*/ 185180 w 243546"/>
                <a:gd name="connsiteY37" fmla="*/ 7129 h 231394"/>
                <a:gd name="connsiteX38" fmla="*/ 183268 w 243546"/>
                <a:gd name="connsiteY38" fmla="*/ 6505 h 231394"/>
                <a:gd name="connsiteX39" fmla="*/ 182283 w 243546"/>
                <a:gd name="connsiteY39" fmla="*/ 6200 h 231394"/>
                <a:gd name="connsiteX40" fmla="*/ 181293 w 243546"/>
                <a:gd name="connsiteY40" fmla="*/ 5940 h 231394"/>
                <a:gd name="connsiteX41" fmla="*/ 176855 w 243546"/>
                <a:gd name="connsiteY41" fmla="*/ 4895 h 231394"/>
                <a:gd name="connsiteX42" fmla="*/ 174309 w 243546"/>
                <a:gd name="connsiteY42" fmla="*/ 5306 h 231394"/>
                <a:gd name="connsiteX43" fmla="*/ 171985 w 243546"/>
                <a:gd name="connsiteY43" fmla="*/ 6724 h 231394"/>
                <a:gd name="connsiteX44" fmla="*/ 170174 w 243546"/>
                <a:gd name="connsiteY44" fmla="*/ 8880 h 231394"/>
                <a:gd name="connsiteX45" fmla="*/ 169524 w 243546"/>
                <a:gd name="connsiteY45" fmla="*/ 10180 h 231394"/>
                <a:gd name="connsiteX46" fmla="*/ 169226 w 243546"/>
                <a:gd name="connsiteY46" fmla="*/ 10835 h 231394"/>
                <a:gd name="connsiteX47" fmla="*/ 169080 w 243546"/>
                <a:gd name="connsiteY47" fmla="*/ 11160 h 231394"/>
                <a:gd name="connsiteX48" fmla="*/ 169009 w 243546"/>
                <a:gd name="connsiteY48" fmla="*/ 11327 h 231394"/>
                <a:gd name="connsiteX49" fmla="*/ 168973 w 243546"/>
                <a:gd name="connsiteY49" fmla="*/ 11402 h 231394"/>
                <a:gd name="connsiteX50" fmla="*/ 168956 w 243546"/>
                <a:gd name="connsiteY50" fmla="*/ 11442 h 231394"/>
                <a:gd name="connsiteX51" fmla="*/ 168945 w 243546"/>
                <a:gd name="connsiteY51" fmla="*/ 11467 h 231394"/>
                <a:gd name="connsiteX52" fmla="*/ 168856 w 243546"/>
                <a:gd name="connsiteY52" fmla="*/ 11604 h 231394"/>
                <a:gd name="connsiteX53" fmla="*/ 167578 w 243546"/>
                <a:gd name="connsiteY53" fmla="*/ 14423 h 231394"/>
                <a:gd name="connsiteX54" fmla="*/ 165410 w 243546"/>
                <a:gd name="connsiteY54" fmla="*/ 17262 h 231394"/>
                <a:gd name="connsiteX55" fmla="*/ 162595 w 243546"/>
                <a:gd name="connsiteY55" fmla="*/ 19583 h 231394"/>
                <a:gd name="connsiteX56" fmla="*/ 159272 w 243546"/>
                <a:gd name="connsiteY56" fmla="*/ 21191 h 231394"/>
                <a:gd name="connsiteX57" fmla="*/ 152352 w 243546"/>
                <a:gd name="connsiteY57" fmla="*/ 21432 h 231394"/>
                <a:gd name="connsiteX58" fmla="*/ 149450 w 243546"/>
                <a:gd name="connsiteY58" fmla="*/ 20442 h 231394"/>
                <a:gd name="connsiteX59" fmla="*/ 147038 w 243546"/>
                <a:gd name="connsiteY59" fmla="*/ 19127 h 231394"/>
                <a:gd name="connsiteX60" fmla="*/ 143514 w 243546"/>
                <a:gd name="connsiteY60" fmla="*/ 16140 h 231394"/>
                <a:gd name="connsiteX61" fmla="*/ 141379 w 243546"/>
                <a:gd name="connsiteY61" fmla="*/ 13404 h 231394"/>
                <a:gd name="connsiteX62" fmla="*/ 243547 w 243546"/>
                <a:gd name="connsiteY62" fmla="*/ 173334 h 231394"/>
                <a:gd name="connsiteX63" fmla="*/ 243547 w 243546"/>
                <a:gd name="connsiteY63" fmla="*/ 231395 h 231394"/>
                <a:gd name="connsiteX64" fmla="*/ 0 w 243546"/>
                <a:gd name="connsiteY64" fmla="*/ 231395 h 231394"/>
                <a:gd name="connsiteX65" fmla="*/ 0 w 243546"/>
                <a:gd name="connsiteY65" fmla="*/ 173334 h 231394"/>
                <a:gd name="connsiteX66" fmla="*/ 16590 w 243546"/>
                <a:gd name="connsiteY66" fmla="*/ 173334 h 231394"/>
                <a:gd name="connsiteX67" fmla="*/ 16590 w 243546"/>
                <a:gd name="connsiteY67" fmla="*/ 108113 h 231394"/>
                <a:gd name="connsiteX68" fmla="*/ 63340 w 243546"/>
                <a:gd name="connsiteY68" fmla="*/ 75312 h 231394"/>
                <a:gd name="connsiteX69" fmla="*/ 63340 w 243546"/>
                <a:gd name="connsiteY69" fmla="*/ 108113 h 231394"/>
                <a:gd name="connsiteX70" fmla="*/ 110083 w 243546"/>
                <a:gd name="connsiteY70" fmla="*/ 75312 h 231394"/>
                <a:gd name="connsiteX71" fmla="*/ 110083 w 243546"/>
                <a:gd name="connsiteY71" fmla="*/ 108113 h 231394"/>
                <a:gd name="connsiteX72" fmla="*/ 156835 w 243546"/>
                <a:gd name="connsiteY72" fmla="*/ 75312 h 231394"/>
                <a:gd name="connsiteX73" fmla="*/ 156835 w 243546"/>
                <a:gd name="connsiteY73" fmla="*/ 139784 h 231394"/>
                <a:gd name="connsiteX74" fmla="*/ 172965 w 243546"/>
                <a:gd name="connsiteY74" fmla="*/ 139784 h 231394"/>
                <a:gd name="connsiteX75" fmla="*/ 181725 w 243546"/>
                <a:gd name="connsiteY75" fmla="*/ 25738 h 231394"/>
                <a:gd name="connsiteX76" fmla="*/ 208462 w 243546"/>
                <a:gd name="connsiteY76" fmla="*/ 25738 h 231394"/>
                <a:gd name="connsiteX77" fmla="*/ 216130 w 243546"/>
                <a:gd name="connsiteY77" fmla="*/ 139784 h 231394"/>
                <a:gd name="connsiteX78" fmla="*/ 234118 w 243546"/>
                <a:gd name="connsiteY78" fmla="*/ 139784 h 231394"/>
                <a:gd name="connsiteX79" fmla="*/ 234118 w 243546"/>
                <a:gd name="connsiteY79" fmla="*/ 173339 h 231394"/>
                <a:gd name="connsiteX80" fmla="*/ 243546 w 243546"/>
                <a:gd name="connsiteY80" fmla="*/ 173339 h 231394"/>
                <a:gd name="connsiteX81" fmla="*/ 243546 w 243546"/>
                <a:gd name="connsiteY81" fmla="*/ 173334 h 231394"/>
                <a:gd name="connsiteX82" fmla="*/ 76345 w 243546"/>
                <a:gd name="connsiteY82" fmla="*/ 148262 h 231394"/>
                <a:gd name="connsiteX83" fmla="*/ 39590 w 243546"/>
                <a:gd name="connsiteY83" fmla="*/ 148262 h 231394"/>
                <a:gd name="connsiteX84" fmla="*/ 39590 w 243546"/>
                <a:gd name="connsiteY84" fmla="*/ 182192 h 231394"/>
                <a:gd name="connsiteX85" fmla="*/ 76345 w 243546"/>
                <a:gd name="connsiteY85" fmla="*/ 182192 h 231394"/>
                <a:gd name="connsiteX86" fmla="*/ 76345 w 243546"/>
                <a:gd name="connsiteY86" fmla="*/ 148262 h 231394"/>
                <a:gd name="connsiteX87" fmla="*/ 139679 w 243546"/>
                <a:gd name="connsiteY87" fmla="*/ 148262 h 231394"/>
                <a:gd name="connsiteX88" fmla="*/ 102923 w 243546"/>
                <a:gd name="connsiteY88" fmla="*/ 148262 h 231394"/>
                <a:gd name="connsiteX89" fmla="*/ 102923 w 243546"/>
                <a:gd name="connsiteY89" fmla="*/ 182192 h 231394"/>
                <a:gd name="connsiteX90" fmla="*/ 139679 w 243546"/>
                <a:gd name="connsiteY90" fmla="*/ 182192 h 231394"/>
                <a:gd name="connsiteX91" fmla="*/ 139679 w 243546"/>
                <a:gd name="connsiteY91" fmla="*/ 148262 h 231394"/>
                <a:gd name="connsiteX92" fmla="*/ 203809 w 243546"/>
                <a:gd name="connsiteY92" fmla="*/ 148262 h 231394"/>
                <a:gd name="connsiteX93" fmla="*/ 167054 w 243546"/>
                <a:gd name="connsiteY93" fmla="*/ 148262 h 231394"/>
                <a:gd name="connsiteX94" fmla="*/ 167054 w 243546"/>
                <a:gd name="connsiteY94" fmla="*/ 182192 h 231394"/>
                <a:gd name="connsiteX95" fmla="*/ 203809 w 243546"/>
                <a:gd name="connsiteY95" fmla="*/ 182192 h 231394"/>
                <a:gd name="connsiteX96" fmla="*/ 203809 w 243546"/>
                <a:gd name="connsiteY96" fmla="*/ 148262 h 231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</a:cxnLst>
              <a:rect l="l" t="t" r="r" b="b"/>
              <a:pathLst>
                <a:path w="243546" h="231394">
                  <a:moveTo>
                    <a:pt x="141379" y="13404"/>
                  </a:moveTo>
                  <a:cubicBezTo>
                    <a:pt x="140333" y="11790"/>
                    <a:pt x="139997" y="10700"/>
                    <a:pt x="139997" y="10700"/>
                  </a:cubicBezTo>
                  <a:lnTo>
                    <a:pt x="140496" y="10241"/>
                  </a:lnTo>
                  <a:cubicBezTo>
                    <a:pt x="140496" y="10241"/>
                    <a:pt x="141465" y="10644"/>
                    <a:pt x="143159" y="11338"/>
                  </a:cubicBezTo>
                  <a:cubicBezTo>
                    <a:pt x="143958" y="11657"/>
                    <a:pt x="144937" y="12048"/>
                    <a:pt x="146059" y="12490"/>
                  </a:cubicBezTo>
                  <a:cubicBezTo>
                    <a:pt x="147164" y="12890"/>
                    <a:pt x="148366" y="13357"/>
                    <a:pt x="149655" y="13670"/>
                  </a:cubicBezTo>
                  <a:cubicBezTo>
                    <a:pt x="150290" y="13866"/>
                    <a:pt x="150936" y="14062"/>
                    <a:pt x="151605" y="14137"/>
                  </a:cubicBezTo>
                  <a:cubicBezTo>
                    <a:pt x="151941" y="14182"/>
                    <a:pt x="152261" y="14274"/>
                    <a:pt x="152594" y="14336"/>
                  </a:cubicBezTo>
                  <a:cubicBezTo>
                    <a:pt x="152925" y="14358"/>
                    <a:pt x="153256" y="14369"/>
                    <a:pt x="153585" y="14411"/>
                  </a:cubicBezTo>
                  <a:cubicBezTo>
                    <a:pt x="154916" y="14590"/>
                    <a:pt x="156140" y="14445"/>
                    <a:pt x="157483" y="14375"/>
                  </a:cubicBezTo>
                  <a:cubicBezTo>
                    <a:pt x="158105" y="14146"/>
                    <a:pt x="158797" y="14082"/>
                    <a:pt x="159474" y="13790"/>
                  </a:cubicBezTo>
                  <a:cubicBezTo>
                    <a:pt x="160095" y="13424"/>
                    <a:pt x="160906" y="13211"/>
                    <a:pt x="161482" y="12741"/>
                  </a:cubicBezTo>
                  <a:cubicBezTo>
                    <a:pt x="161787" y="12532"/>
                    <a:pt x="162104" y="12314"/>
                    <a:pt x="162444" y="12098"/>
                  </a:cubicBezTo>
                  <a:cubicBezTo>
                    <a:pt x="162796" y="11900"/>
                    <a:pt x="163172" y="11743"/>
                    <a:pt x="163546" y="11337"/>
                  </a:cubicBezTo>
                  <a:lnTo>
                    <a:pt x="165918" y="9346"/>
                  </a:lnTo>
                  <a:cubicBezTo>
                    <a:pt x="165940" y="9316"/>
                    <a:pt x="165779" y="9550"/>
                    <a:pt x="165856" y="9441"/>
                  </a:cubicBezTo>
                  <a:lnTo>
                    <a:pt x="165873" y="9424"/>
                  </a:lnTo>
                  <a:lnTo>
                    <a:pt x="165913" y="9388"/>
                  </a:lnTo>
                  <a:lnTo>
                    <a:pt x="165991" y="9321"/>
                  </a:lnTo>
                  <a:lnTo>
                    <a:pt x="166147" y="9182"/>
                  </a:lnTo>
                  <a:lnTo>
                    <a:pt x="166460" y="8902"/>
                  </a:lnTo>
                  <a:lnTo>
                    <a:pt x="167082" y="8357"/>
                  </a:lnTo>
                  <a:lnTo>
                    <a:pt x="168256" y="7244"/>
                  </a:lnTo>
                  <a:cubicBezTo>
                    <a:pt x="168994" y="6483"/>
                    <a:pt x="169923" y="5890"/>
                    <a:pt x="170667" y="5157"/>
                  </a:cubicBezTo>
                  <a:cubicBezTo>
                    <a:pt x="171400" y="4399"/>
                    <a:pt x="172385" y="3935"/>
                    <a:pt x="173168" y="3199"/>
                  </a:cubicBezTo>
                  <a:cubicBezTo>
                    <a:pt x="174006" y="2539"/>
                    <a:pt x="174986" y="2044"/>
                    <a:pt x="175931" y="1404"/>
                  </a:cubicBezTo>
                  <a:cubicBezTo>
                    <a:pt x="177917" y="469"/>
                    <a:pt x="180237" y="-224"/>
                    <a:pt x="182315" y="67"/>
                  </a:cubicBezTo>
                  <a:cubicBezTo>
                    <a:pt x="182836" y="123"/>
                    <a:pt x="183342" y="204"/>
                    <a:pt x="183839" y="296"/>
                  </a:cubicBezTo>
                  <a:cubicBezTo>
                    <a:pt x="184321" y="430"/>
                    <a:pt x="184773" y="596"/>
                    <a:pt x="185221" y="763"/>
                  </a:cubicBezTo>
                  <a:cubicBezTo>
                    <a:pt x="186138" y="1066"/>
                    <a:pt x="186927" y="1499"/>
                    <a:pt x="187672" y="1927"/>
                  </a:cubicBezTo>
                  <a:cubicBezTo>
                    <a:pt x="189158" y="2786"/>
                    <a:pt x="190340" y="3781"/>
                    <a:pt x="191284" y="4743"/>
                  </a:cubicBezTo>
                  <a:cubicBezTo>
                    <a:pt x="192223" y="5708"/>
                    <a:pt x="192929" y="6648"/>
                    <a:pt x="193437" y="7467"/>
                  </a:cubicBezTo>
                  <a:cubicBezTo>
                    <a:pt x="193970" y="8269"/>
                    <a:pt x="194277" y="8978"/>
                    <a:pt x="194494" y="9462"/>
                  </a:cubicBezTo>
                  <a:cubicBezTo>
                    <a:pt x="194674" y="9960"/>
                    <a:pt x="194768" y="10228"/>
                    <a:pt x="194768" y="10228"/>
                  </a:cubicBezTo>
                  <a:lnTo>
                    <a:pt x="194270" y="10692"/>
                  </a:lnTo>
                  <a:cubicBezTo>
                    <a:pt x="194270" y="10692"/>
                    <a:pt x="193203" y="10331"/>
                    <a:pt x="191563" y="9646"/>
                  </a:cubicBezTo>
                  <a:cubicBezTo>
                    <a:pt x="190764" y="9327"/>
                    <a:pt x="189795" y="8928"/>
                    <a:pt x="188683" y="8480"/>
                  </a:cubicBezTo>
                  <a:cubicBezTo>
                    <a:pt x="187609" y="8038"/>
                    <a:pt x="186428" y="7551"/>
                    <a:pt x="185180" y="7129"/>
                  </a:cubicBezTo>
                  <a:cubicBezTo>
                    <a:pt x="184559" y="6900"/>
                    <a:pt x="183917" y="6662"/>
                    <a:pt x="183268" y="6505"/>
                  </a:cubicBezTo>
                  <a:cubicBezTo>
                    <a:pt x="182938" y="6424"/>
                    <a:pt x="182614" y="6295"/>
                    <a:pt x="182283" y="6200"/>
                  </a:cubicBezTo>
                  <a:cubicBezTo>
                    <a:pt x="181953" y="6133"/>
                    <a:pt x="181624" y="6049"/>
                    <a:pt x="181293" y="5940"/>
                  </a:cubicBezTo>
                  <a:cubicBezTo>
                    <a:pt x="179953" y="5504"/>
                    <a:pt x="178569" y="5073"/>
                    <a:pt x="176855" y="4895"/>
                  </a:cubicBezTo>
                  <a:cubicBezTo>
                    <a:pt x="176068" y="4998"/>
                    <a:pt x="175128" y="4965"/>
                    <a:pt x="174309" y="5306"/>
                  </a:cubicBezTo>
                  <a:cubicBezTo>
                    <a:pt x="173522" y="5706"/>
                    <a:pt x="172617" y="6013"/>
                    <a:pt x="171985" y="6724"/>
                  </a:cubicBezTo>
                  <a:cubicBezTo>
                    <a:pt x="171348" y="7409"/>
                    <a:pt x="170620" y="8008"/>
                    <a:pt x="170174" y="8880"/>
                  </a:cubicBezTo>
                  <a:lnTo>
                    <a:pt x="169524" y="10180"/>
                  </a:lnTo>
                  <a:lnTo>
                    <a:pt x="169226" y="10835"/>
                  </a:lnTo>
                  <a:lnTo>
                    <a:pt x="169080" y="11160"/>
                  </a:lnTo>
                  <a:lnTo>
                    <a:pt x="169009" y="11327"/>
                  </a:lnTo>
                  <a:lnTo>
                    <a:pt x="168973" y="11402"/>
                  </a:lnTo>
                  <a:lnTo>
                    <a:pt x="168956" y="11442"/>
                  </a:lnTo>
                  <a:lnTo>
                    <a:pt x="168945" y="11467"/>
                  </a:lnTo>
                  <a:cubicBezTo>
                    <a:pt x="169009" y="11372"/>
                    <a:pt x="168845" y="11618"/>
                    <a:pt x="168856" y="11604"/>
                  </a:cubicBezTo>
                  <a:lnTo>
                    <a:pt x="167578" y="14423"/>
                  </a:lnTo>
                  <a:cubicBezTo>
                    <a:pt x="167158" y="15332"/>
                    <a:pt x="166196" y="16358"/>
                    <a:pt x="165410" y="17262"/>
                  </a:cubicBezTo>
                  <a:cubicBezTo>
                    <a:pt x="164613" y="18246"/>
                    <a:pt x="163545" y="18811"/>
                    <a:pt x="162595" y="19583"/>
                  </a:cubicBezTo>
                  <a:cubicBezTo>
                    <a:pt x="161600" y="20282"/>
                    <a:pt x="160385" y="20685"/>
                    <a:pt x="159272" y="21191"/>
                  </a:cubicBezTo>
                  <a:cubicBezTo>
                    <a:pt x="156906" y="21867"/>
                    <a:pt x="154433" y="21988"/>
                    <a:pt x="152352" y="21432"/>
                  </a:cubicBezTo>
                  <a:cubicBezTo>
                    <a:pt x="151290" y="21197"/>
                    <a:pt x="150312" y="20889"/>
                    <a:pt x="149450" y="20442"/>
                  </a:cubicBezTo>
                  <a:cubicBezTo>
                    <a:pt x="148548" y="20061"/>
                    <a:pt x="147771" y="19586"/>
                    <a:pt x="147038" y="19127"/>
                  </a:cubicBezTo>
                  <a:cubicBezTo>
                    <a:pt x="145581" y="18163"/>
                    <a:pt x="144427" y="17141"/>
                    <a:pt x="143514" y="16140"/>
                  </a:cubicBezTo>
                  <a:cubicBezTo>
                    <a:pt x="142582" y="15172"/>
                    <a:pt x="141892" y="14215"/>
                    <a:pt x="141379" y="13404"/>
                  </a:cubicBezTo>
                  <a:close/>
                  <a:moveTo>
                    <a:pt x="243547" y="173334"/>
                  </a:moveTo>
                  <a:lnTo>
                    <a:pt x="243547" y="231395"/>
                  </a:lnTo>
                  <a:lnTo>
                    <a:pt x="0" y="231395"/>
                  </a:lnTo>
                  <a:lnTo>
                    <a:pt x="0" y="173334"/>
                  </a:lnTo>
                  <a:lnTo>
                    <a:pt x="16590" y="173334"/>
                  </a:lnTo>
                  <a:lnTo>
                    <a:pt x="16590" y="108113"/>
                  </a:lnTo>
                  <a:lnTo>
                    <a:pt x="63340" y="75312"/>
                  </a:lnTo>
                  <a:lnTo>
                    <a:pt x="63340" y="108113"/>
                  </a:lnTo>
                  <a:lnTo>
                    <a:pt x="110083" y="75312"/>
                  </a:lnTo>
                  <a:lnTo>
                    <a:pt x="110083" y="108113"/>
                  </a:lnTo>
                  <a:lnTo>
                    <a:pt x="156835" y="75312"/>
                  </a:lnTo>
                  <a:lnTo>
                    <a:pt x="156835" y="139784"/>
                  </a:lnTo>
                  <a:lnTo>
                    <a:pt x="172965" y="139784"/>
                  </a:lnTo>
                  <a:lnTo>
                    <a:pt x="181725" y="25738"/>
                  </a:lnTo>
                  <a:lnTo>
                    <a:pt x="208462" y="25738"/>
                  </a:lnTo>
                  <a:lnTo>
                    <a:pt x="216130" y="139784"/>
                  </a:lnTo>
                  <a:lnTo>
                    <a:pt x="234118" y="139784"/>
                  </a:lnTo>
                  <a:lnTo>
                    <a:pt x="234118" y="173339"/>
                  </a:lnTo>
                  <a:lnTo>
                    <a:pt x="243546" y="173339"/>
                  </a:lnTo>
                  <a:lnTo>
                    <a:pt x="243546" y="173334"/>
                  </a:lnTo>
                  <a:close/>
                  <a:moveTo>
                    <a:pt x="76345" y="148262"/>
                  </a:moveTo>
                  <a:lnTo>
                    <a:pt x="39590" y="148262"/>
                  </a:lnTo>
                  <a:lnTo>
                    <a:pt x="39590" y="182192"/>
                  </a:lnTo>
                  <a:lnTo>
                    <a:pt x="76345" y="182192"/>
                  </a:lnTo>
                  <a:lnTo>
                    <a:pt x="76345" y="148262"/>
                  </a:lnTo>
                  <a:close/>
                  <a:moveTo>
                    <a:pt x="139679" y="148262"/>
                  </a:moveTo>
                  <a:lnTo>
                    <a:pt x="102923" y="148262"/>
                  </a:lnTo>
                  <a:lnTo>
                    <a:pt x="102923" y="182192"/>
                  </a:lnTo>
                  <a:lnTo>
                    <a:pt x="139679" y="182192"/>
                  </a:lnTo>
                  <a:lnTo>
                    <a:pt x="139679" y="148262"/>
                  </a:lnTo>
                  <a:close/>
                  <a:moveTo>
                    <a:pt x="203809" y="148262"/>
                  </a:moveTo>
                  <a:lnTo>
                    <a:pt x="167054" y="148262"/>
                  </a:lnTo>
                  <a:lnTo>
                    <a:pt x="167054" y="182192"/>
                  </a:lnTo>
                  <a:lnTo>
                    <a:pt x="203809" y="182192"/>
                  </a:lnTo>
                  <a:lnTo>
                    <a:pt x="203809" y="148262"/>
                  </a:lnTo>
                  <a:close/>
                </a:path>
              </a:pathLst>
            </a:custGeom>
            <a:grpFill/>
            <a:ln w="4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800"/>
            </a:p>
          </p:txBody>
        </p:sp>
      </p:grpSp>
      <p:sp>
        <p:nvSpPr>
          <p:cNvPr id="93" name="Text Placeholder 11">
            <a:extLst>
              <a:ext uri="{FF2B5EF4-FFF2-40B4-BE49-F238E27FC236}">
                <a16:creationId xmlns:a16="http://schemas.microsoft.com/office/drawing/2014/main" id="{6C70D29B-797A-1947-809A-D70512A5B52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4620047" y="6130509"/>
            <a:ext cx="4388894" cy="2842714"/>
          </a:xfrm>
          <a:prstGeom prst="roundRect">
            <a:avLst>
              <a:gd name="adj" fmla="val 0"/>
            </a:avLst>
          </a:prstGeom>
          <a:noFill/>
          <a:effectLst/>
        </p:spPr>
        <p:txBody>
          <a:bodyPr tIns="46800"/>
          <a:lstStyle>
            <a:lvl1pPr marL="410400" indent="-338400" algn="l">
              <a:lnSpc>
                <a:spcPct val="140000"/>
              </a:lnSpc>
              <a:spcBef>
                <a:spcPts val="800"/>
              </a:spcBef>
              <a:buClr>
                <a:schemeClr val="tx1"/>
              </a:buClr>
              <a:buSzPct val="88000"/>
              <a:buFont typeface=".Hiragino Kaku Gothic Interface W3"/>
              <a:buChar char="⎪"/>
              <a:defRPr sz="2800" b="0" i="0" baseline="300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65300" indent="-1989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02000"/>
              <a:buFont typeface="System Font Regular"/>
              <a:buChar char="⁃"/>
              <a:defRPr lang="en-US" sz="2400" b="0" i="0" kern="1200" baseline="30000" dirty="0" smtClean="0">
                <a:solidFill>
                  <a:schemeClr val="tx2">
                    <a:alpha val="86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2514600" indent="-685800">
              <a:buFont typeface="Arial" panose="020B0604020202020204" pitchFamily="34" charset="0"/>
              <a:buChar char="•"/>
              <a:defRPr/>
            </a:lvl3pPr>
            <a:lvl4pPr marL="3314700" indent="-571500">
              <a:buFont typeface="Arial" panose="020B0604020202020204" pitchFamily="34" charset="0"/>
              <a:buChar char="•"/>
              <a:defRPr/>
            </a:lvl4pPr>
            <a:lvl5pPr marL="4229100" indent="-5715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First Item</a:t>
            </a:r>
          </a:p>
          <a:p>
            <a:pPr lvl="1"/>
            <a:r>
              <a:rPr lang="en-US" dirty="0"/>
              <a:t>2nd Item</a:t>
            </a:r>
          </a:p>
          <a:p>
            <a:pPr lvl="0"/>
            <a:endParaRPr lang="en-US" dirty="0"/>
          </a:p>
        </p:txBody>
      </p:sp>
      <p:grpSp>
        <p:nvGrpSpPr>
          <p:cNvPr id="59" name="Graphic 57">
            <a:extLst>
              <a:ext uri="{FF2B5EF4-FFF2-40B4-BE49-F238E27FC236}">
                <a16:creationId xmlns:a16="http://schemas.microsoft.com/office/drawing/2014/main" id="{C5F00AC4-3AD3-2140-9C57-00A050688CB3}"/>
              </a:ext>
            </a:extLst>
          </p:cNvPr>
          <p:cNvGrpSpPr/>
          <p:nvPr/>
        </p:nvGrpSpPr>
        <p:grpSpPr>
          <a:xfrm>
            <a:off x="18006606" y="5172864"/>
            <a:ext cx="753600" cy="753600"/>
            <a:chOff x="9003303" y="2704092"/>
            <a:chExt cx="376800" cy="376800"/>
          </a:xfrm>
          <a:solidFill>
            <a:schemeClr val="tx2"/>
          </a:solidFill>
        </p:grpSpPr>
        <p:grpSp>
          <p:nvGrpSpPr>
            <p:cNvPr id="60" name="Graphic 57">
              <a:extLst>
                <a:ext uri="{FF2B5EF4-FFF2-40B4-BE49-F238E27FC236}">
                  <a16:creationId xmlns:a16="http://schemas.microsoft.com/office/drawing/2014/main" id="{C5F00AC4-3AD3-2140-9C57-00A050688CB3}"/>
                </a:ext>
              </a:extLst>
            </p:cNvPr>
            <p:cNvGrpSpPr/>
            <p:nvPr/>
          </p:nvGrpSpPr>
          <p:grpSpPr>
            <a:xfrm>
              <a:off x="9003303" y="2776985"/>
              <a:ext cx="376598" cy="230811"/>
              <a:chOff x="9003303" y="2776985"/>
              <a:chExt cx="376598" cy="230811"/>
            </a:xfrm>
            <a:grpFill/>
          </p:grpSpPr>
          <p:sp>
            <p:nvSpPr>
              <p:cNvPr id="61" name="Freeform 60">
                <a:extLst>
                  <a:ext uri="{FF2B5EF4-FFF2-40B4-BE49-F238E27FC236}">
                    <a16:creationId xmlns:a16="http://schemas.microsoft.com/office/drawing/2014/main" id="{BA3621F9-9E44-1D46-97EC-E4C2B8DEEEAE}"/>
                  </a:ext>
                </a:extLst>
              </p:cNvPr>
              <p:cNvSpPr/>
              <p:nvPr/>
            </p:nvSpPr>
            <p:spPr>
              <a:xfrm>
                <a:off x="9087901" y="2941625"/>
                <a:ext cx="66180" cy="66171"/>
              </a:xfrm>
              <a:custGeom>
                <a:avLst/>
                <a:gdLst>
                  <a:gd name="connsiteX0" fmla="*/ 33089 w 66180"/>
                  <a:gd name="connsiteY0" fmla="*/ 0 h 66171"/>
                  <a:gd name="connsiteX1" fmla="*/ 0 w 66180"/>
                  <a:gd name="connsiteY1" fmla="*/ 33085 h 66171"/>
                  <a:gd name="connsiteX2" fmla="*/ 33089 w 66180"/>
                  <a:gd name="connsiteY2" fmla="*/ 66171 h 66171"/>
                  <a:gd name="connsiteX3" fmla="*/ 66181 w 66180"/>
                  <a:gd name="connsiteY3" fmla="*/ 33085 h 66171"/>
                  <a:gd name="connsiteX4" fmla="*/ 33089 w 66180"/>
                  <a:gd name="connsiteY4" fmla="*/ 0 h 66171"/>
                  <a:gd name="connsiteX5" fmla="*/ 33089 w 66180"/>
                  <a:gd name="connsiteY5" fmla="*/ 47469 h 66171"/>
                  <a:gd name="connsiteX6" fmla="*/ 18706 w 66180"/>
                  <a:gd name="connsiteY6" fmla="*/ 33085 h 66171"/>
                  <a:gd name="connsiteX7" fmla="*/ 33089 w 66180"/>
                  <a:gd name="connsiteY7" fmla="*/ 18701 h 66171"/>
                  <a:gd name="connsiteX8" fmla="*/ 47478 w 66180"/>
                  <a:gd name="connsiteY8" fmla="*/ 33085 h 66171"/>
                  <a:gd name="connsiteX9" fmla="*/ 33089 w 66180"/>
                  <a:gd name="connsiteY9" fmla="*/ 47469 h 661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6180" h="66171">
                    <a:moveTo>
                      <a:pt x="33089" y="0"/>
                    </a:moveTo>
                    <a:cubicBezTo>
                      <a:pt x="14812" y="0"/>
                      <a:pt x="0" y="14806"/>
                      <a:pt x="0" y="33085"/>
                    </a:cubicBezTo>
                    <a:cubicBezTo>
                      <a:pt x="0" y="51365"/>
                      <a:pt x="14812" y="66171"/>
                      <a:pt x="33089" y="66171"/>
                    </a:cubicBezTo>
                    <a:cubicBezTo>
                      <a:pt x="51373" y="66171"/>
                      <a:pt x="66181" y="51365"/>
                      <a:pt x="66181" y="33085"/>
                    </a:cubicBezTo>
                    <a:cubicBezTo>
                      <a:pt x="66181" y="14806"/>
                      <a:pt x="51373" y="0"/>
                      <a:pt x="33089" y="0"/>
                    </a:cubicBezTo>
                    <a:close/>
                    <a:moveTo>
                      <a:pt x="33089" y="47469"/>
                    </a:moveTo>
                    <a:cubicBezTo>
                      <a:pt x="25144" y="47469"/>
                      <a:pt x="18706" y="41030"/>
                      <a:pt x="18706" y="33085"/>
                    </a:cubicBezTo>
                    <a:cubicBezTo>
                      <a:pt x="18706" y="25136"/>
                      <a:pt x="25144" y="18701"/>
                      <a:pt x="33089" y="18701"/>
                    </a:cubicBezTo>
                    <a:cubicBezTo>
                      <a:pt x="41035" y="18701"/>
                      <a:pt x="47478" y="25136"/>
                      <a:pt x="47478" y="33085"/>
                    </a:cubicBezTo>
                    <a:cubicBezTo>
                      <a:pt x="47478" y="41030"/>
                      <a:pt x="41035" y="47469"/>
                      <a:pt x="33089" y="47469"/>
                    </a:cubicBezTo>
                    <a:close/>
                  </a:path>
                </a:pathLst>
              </a:custGeom>
              <a:grpFill/>
              <a:ln w="91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800"/>
              </a:p>
            </p:txBody>
          </p:sp>
          <p:sp>
            <p:nvSpPr>
              <p:cNvPr id="62" name="Freeform 61">
                <a:extLst>
                  <a:ext uri="{FF2B5EF4-FFF2-40B4-BE49-F238E27FC236}">
                    <a16:creationId xmlns:a16="http://schemas.microsoft.com/office/drawing/2014/main" id="{E38C3DA5-22AD-2348-AF06-CDA2A86A664B}"/>
                  </a:ext>
                </a:extLst>
              </p:cNvPr>
              <p:cNvSpPr/>
              <p:nvPr/>
            </p:nvSpPr>
            <p:spPr>
              <a:xfrm>
                <a:off x="9262385" y="2941625"/>
                <a:ext cx="66179" cy="66171"/>
              </a:xfrm>
              <a:custGeom>
                <a:avLst/>
                <a:gdLst>
                  <a:gd name="connsiteX0" fmla="*/ 33088 w 66179"/>
                  <a:gd name="connsiteY0" fmla="*/ 0 h 66171"/>
                  <a:gd name="connsiteX1" fmla="*/ 0 w 66179"/>
                  <a:gd name="connsiteY1" fmla="*/ 33085 h 66171"/>
                  <a:gd name="connsiteX2" fmla="*/ 33088 w 66179"/>
                  <a:gd name="connsiteY2" fmla="*/ 66171 h 66171"/>
                  <a:gd name="connsiteX3" fmla="*/ 66180 w 66179"/>
                  <a:gd name="connsiteY3" fmla="*/ 33085 h 66171"/>
                  <a:gd name="connsiteX4" fmla="*/ 33088 w 66179"/>
                  <a:gd name="connsiteY4" fmla="*/ 0 h 66171"/>
                  <a:gd name="connsiteX5" fmla="*/ 33088 w 66179"/>
                  <a:gd name="connsiteY5" fmla="*/ 47469 h 66171"/>
                  <a:gd name="connsiteX6" fmla="*/ 18706 w 66179"/>
                  <a:gd name="connsiteY6" fmla="*/ 33085 h 66171"/>
                  <a:gd name="connsiteX7" fmla="*/ 33088 w 66179"/>
                  <a:gd name="connsiteY7" fmla="*/ 18701 h 66171"/>
                  <a:gd name="connsiteX8" fmla="*/ 47478 w 66179"/>
                  <a:gd name="connsiteY8" fmla="*/ 33085 h 66171"/>
                  <a:gd name="connsiteX9" fmla="*/ 33088 w 66179"/>
                  <a:gd name="connsiteY9" fmla="*/ 47469 h 661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6179" h="66171">
                    <a:moveTo>
                      <a:pt x="33088" y="0"/>
                    </a:moveTo>
                    <a:cubicBezTo>
                      <a:pt x="14811" y="0"/>
                      <a:pt x="0" y="14806"/>
                      <a:pt x="0" y="33085"/>
                    </a:cubicBezTo>
                    <a:cubicBezTo>
                      <a:pt x="0" y="51365"/>
                      <a:pt x="14811" y="66171"/>
                      <a:pt x="33088" y="66171"/>
                    </a:cubicBezTo>
                    <a:cubicBezTo>
                      <a:pt x="51373" y="66171"/>
                      <a:pt x="66180" y="51365"/>
                      <a:pt x="66180" y="33085"/>
                    </a:cubicBezTo>
                    <a:cubicBezTo>
                      <a:pt x="66180" y="14806"/>
                      <a:pt x="51373" y="0"/>
                      <a:pt x="33088" y="0"/>
                    </a:cubicBezTo>
                    <a:close/>
                    <a:moveTo>
                      <a:pt x="33088" y="47469"/>
                    </a:moveTo>
                    <a:cubicBezTo>
                      <a:pt x="25143" y="47469"/>
                      <a:pt x="18706" y="41030"/>
                      <a:pt x="18706" y="33085"/>
                    </a:cubicBezTo>
                    <a:cubicBezTo>
                      <a:pt x="18706" y="25136"/>
                      <a:pt x="25143" y="18701"/>
                      <a:pt x="33088" y="18701"/>
                    </a:cubicBezTo>
                    <a:cubicBezTo>
                      <a:pt x="41035" y="18701"/>
                      <a:pt x="47478" y="25136"/>
                      <a:pt x="47478" y="33085"/>
                    </a:cubicBezTo>
                    <a:cubicBezTo>
                      <a:pt x="47478" y="41030"/>
                      <a:pt x="41035" y="47469"/>
                      <a:pt x="33088" y="47469"/>
                    </a:cubicBezTo>
                    <a:close/>
                  </a:path>
                </a:pathLst>
              </a:custGeom>
              <a:grpFill/>
              <a:ln w="91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800"/>
              </a:p>
            </p:txBody>
          </p:sp>
          <p:sp>
            <p:nvSpPr>
              <p:cNvPr id="64" name="Freeform 63">
                <a:extLst>
                  <a:ext uri="{FF2B5EF4-FFF2-40B4-BE49-F238E27FC236}">
                    <a16:creationId xmlns:a16="http://schemas.microsoft.com/office/drawing/2014/main" id="{B107E180-C738-0E4C-9266-C8A1E83960C3}"/>
                  </a:ext>
                </a:extLst>
              </p:cNvPr>
              <p:cNvSpPr/>
              <p:nvPr/>
            </p:nvSpPr>
            <p:spPr>
              <a:xfrm>
                <a:off x="9025036" y="2826475"/>
                <a:ext cx="133179" cy="21915"/>
              </a:xfrm>
              <a:custGeom>
                <a:avLst/>
                <a:gdLst>
                  <a:gd name="connsiteX0" fmla="*/ 133180 w 133179"/>
                  <a:gd name="connsiteY0" fmla="*/ 13486 h 21915"/>
                  <a:gd name="connsiteX1" fmla="*/ 124750 w 133179"/>
                  <a:gd name="connsiteY1" fmla="*/ 21916 h 21915"/>
                  <a:gd name="connsiteX2" fmla="*/ 8428 w 133179"/>
                  <a:gd name="connsiteY2" fmla="*/ 21916 h 21915"/>
                  <a:gd name="connsiteX3" fmla="*/ 0 w 133179"/>
                  <a:gd name="connsiteY3" fmla="*/ 13486 h 21915"/>
                  <a:gd name="connsiteX4" fmla="*/ 0 w 133179"/>
                  <a:gd name="connsiteY4" fmla="*/ 8428 h 21915"/>
                  <a:gd name="connsiteX5" fmla="*/ 8428 w 133179"/>
                  <a:gd name="connsiteY5" fmla="*/ 0 h 21915"/>
                  <a:gd name="connsiteX6" fmla="*/ 124750 w 133179"/>
                  <a:gd name="connsiteY6" fmla="*/ 0 h 21915"/>
                  <a:gd name="connsiteX7" fmla="*/ 133180 w 133179"/>
                  <a:gd name="connsiteY7" fmla="*/ 8428 h 21915"/>
                  <a:gd name="connsiteX8" fmla="*/ 133180 w 133179"/>
                  <a:gd name="connsiteY8" fmla="*/ 13486 h 219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3179" h="21915">
                    <a:moveTo>
                      <a:pt x="133180" y="13486"/>
                    </a:moveTo>
                    <a:cubicBezTo>
                      <a:pt x="133180" y="18123"/>
                      <a:pt x="129386" y="21916"/>
                      <a:pt x="124750" y="21916"/>
                    </a:cubicBezTo>
                    <a:lnTo>
                      <a:pt x="8428" y="21916"/>
                    </a:lnTo>
                    <a:cubicBezTo>
                      <a:pt x="3792" y="21916"/>
                      <a:pt x="0" y="18123"/>
                      <a:pt x="0" y="13486"/>
                    </a:cubicBezTo>
                    <a:lnTo>
                      <a:pt x="0" y="8428"/>
                    </a:lnTo>
                    <a:cubicBezTo>
                      <a:pt x="0" y="3793"/>
                      <a:pt x="3793" y="0"/>
                      <a:pt x="8428" y="0"/>
                    </a:cubicBezTo>
                    <a:lnTo>
                      <a:pt x="124750" y="0"/>
                    </a:lnTo>
                    <a:cubicBezTo>
                      <a:pt x="129387" y="0"/>
                      <a:pt x="133180" y="3793"/>
                      <a:pt x="133180" y="8428"/>
                    </a:cubicBezTo>
                    <a:lnTo>
                      <a:pt x="133180" y="13486"/>
                    </a:lnTo>
                    <a:close/>
                  </a:path>
                </a:pathLst>
              </a:custGeom>
              <a:grpFill/>
              <a:ln w="91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800"/>
              </a:p>
            </p:txBody>
          </p:sp>
          <p:sp>
            <p:nvSpPr>
              <p:cNvPr id="65" name="Freeform 64">
                <a:extLst>
                  <a:ext uri="{FF2B5EF4-FFF2-40B4-BE49-F238E27FC236}">
                    <a16:creationId xmlns:a16="http://schemas.microsoft.com/office/drawing/2014/main" id="{EE4862FB-C6FD-1540-957A-D90EBF7F1C7E}"/>
                  </a:ext>
                </a:extLst>
              </p:cNvPr>
              <p:cNvSpPr/>
              <p:nvPr/>
            </p:nvSpPr>
            <p:spPr>
              <a:xfrm>
                <a:off x="9045534" y="2776985"/>
                <a:ext cx="334366" cy="199726"/>
              </a:xfrm>
              <a:custGeom>
                <a:avLst/>
                <a:gdLst>
                  <a:gd name="connsiteX0" fmla="*/ 314778 w 334366"/>
                  <a:gd name="connsiteY0" fmla="*/ 112327 h 199726"/>
                  <a:gd name="connsiteX1" fmla="*/ 290939 w 334366"/>
                  <a:gd name="connsiteY1" fmla="*/ 97989 h 199726"/>
                  <a:gd name="connsiteX2" fmla="*/ 275008 w 334366"/>
                  <a:gd name="connsiteY2" fmla="*/ 65735 h 199726"/>
                  <a:gd name="connsiteX3" fmla="*/ 247506 w 334366"/>
                  <a:gd name="connsiteY3" fmla="*/ 49006 h 199726"/>
                  <a:gd name="connsiteX4" fmla="*/ 225717 w 334366"/>
                  <a:gd name="connsiteY4" fmla="*/ 49006 h 199726"/>
                  <a:gd name="connsiteX5" fmla="*/ 222786 w 334366"/>
                  <a:gd name="connsiteY5" fmla="*/ 46118 h 199726"/>
                  <a:gd name="connsiteX6" fmla="*/ 222786 w 334366"/>
                  <a:gd name="connsiteY6" fmla="*/ 19067 h 199726"/>
                  <a:gd name="connsiteX7" fmla="*/ 204228 w 334366"/>
                  <a:gd name="connsiteY7" fmla="*/ 0 h 199726"/>
                  <a:gd name="connsiteX8" fmla="*/ 26653 w 334366"/>
                  <a:gd name="connsiteY8" fmla="*/ 0 h 199726"/>
                  <a:gd name="connsiteX9" fmla="*/ 0 w 334366"/>
                  <a:gd name="connsiteY9" fmla="*/ 19067 h 199726"/>
                  <a:gd name="connsiteX10" fmla="*/ 0 w 334366"/>
                  <a:gd name="connsiteY10" fmla="*/ 36019 h 199726"/>
                  <a:gd name="connsiteX11" fmla="*/ 4880 w 334366"/>
                  <a:gd name="connsiteY11" fmla="*/ 41061 h 199726"/>
                  <a:gd name="connsiteX12" fmla="*/ 104252 w 334366"/>
                  <a:gd name="connsiteY12" fmla="*/ 41061 h 199726"/>
                  <a:gd name="connsiteX13" fmla="*/ 121111 w 334366"/>
                  <a:gd name="connsiteY13" fmla="*/ 57919 h 199726"/>
                  <a:gd name="connsiteX14" fmla="*/ 121111 w 334366"/>
                  <a:gd name="connsiteY14" fmla="*/ 62977 h 199726"/>
                  <a:gd name="connsiteX15" fmla="*/ 104252 w 334366"/>
                  <a:gd name="connsiteY15" fmla="*/ 79834 h 199726"/>
                  <a:gd name="connsiteX16" fmla="*/ 4880 w 334366"/>
                  <a:gd name="connsiteY16" fmla="*/ 79834 h 199726"/>
                  <a:gd name="connsiteX17" fmla="*/ 0 w 334366"/>
                  <a:gd name="connsiteY17" fmla="*/ 84697 h 199726"/>
                  <a:gd name="connsiteX18" fmla="*/ 0 w 334366"/>
                  <a:gd name="connsiteY18" fmla="*/ 90526 h 199726"/>
                  <a:gd name="connsiteX19" fmla="*/ 6355 w 334366"/>
                  <a:gd name="connsiteY19" fmla="*/ 95160 h 199726"/>
                  <a:gd name="connsiteX20" fmla="*/ 73247 w 334366"/>
                  <a:gd name="connsiteY20" fmla="*/ 95160 h 199726"/>
                  <a:gd name="connsiteX21" fmla="*/ 90106 w 334366"/>
                  <a:gd name="connsiteY21" fmla="*/ 112018 h 199726"/>
                  <a:gd name="connsiteX22" fmla="*/ 90106 w 334366"/>
                  <a:gd name="connsiteY22" fmla="*/ 117076 h 199726"/>
                  <a:gd name="connsiteX23" fmla="*/ 73247 w 334366"/>
                  <a:gd name="connsiteY23" fmla="*/ 133933 h 199726"/>
                  <a:gd name="connsiteX24" fmla="*/ 7410 w 334366"/>
                  <a:gd name="connsiteY24" fmla="*/ 133933 h 199726"/>
                  <a:gd name="connsiteX25" fmla="*/ 0 w 334366"/>
                  <a:gd name="connsiteY25" fmla="*/ 139697 h 199726"/>
                  <a:gd name="connsiteX26" fmla="*/ 0 w 334366"/>
                  <a:gd name="connsiteY26" fmla="*/ 180659 h 199726"/>
                  <a:gd name="connsiteX27" fmla="*/ 19067 w 334366"/>
                  <a:gd name="connsiteY27" fmla="*/ 199726 h 199726"/>
                  <a:gd name="connsiteX28" fmla="*/ 29599 w 334366"/>
                  <a:gd name="connsiteY28" fmla="*/ 199726 h 199726"/>
                  <a:gd name="connsiteX29" fmla="*/ 32339 w 334366"/>
                  <a:gd name="connsiteY29" fmla="*/ 197727 h 199726"/>
                  <a:gd name="connsiteX30" fmla="*/ 75457 w 334366"/>
                  <a:gd name="connsiteY30" fmla="*/ 154615 h 199726"/>
                  <a:gd name="connsiteX31" fmla="*/ 118576 w 334366"/>
                  <a:gd name="connsiteY31" fmla="*/ 197727 h 199726"/>
                  <a:gd name="connsiteX32" fmla="*/ 120212 w 334366"/>
                  <a:gd name="connsiteY32" fmla="*/ 199726 h 199726"/>
                  <a:gd name="connsiteX33" fmla="*/ 205206 w 334366"/>
                  <a:gd name="connsiteY33" fmla="*/ 199726 h 199726"/>
                  <a:gd name="connsiteX34" fmla="*/ 206822 w 334366"/>
                  <a:gd name="connsiteY34" fmla="*/ 197727 h 199726"/>
                  <a:gd name="connsiteX35" fmla="*/ 249941 w 334366"/>
                  <a:gd name="connsiteY35" fmla="*/ 154615 h 199726"/>
                  <a:gd name="connsiteX36" fmla="*/ 293059 w 334366"/>
                  <a:gd name="connsiteY36" fmla="*/ 197727 h 199726"/>
                  <a:gd name="connsiteX37" fmla="*/ 294097 w 334366"/>
                  <a:gd name="connsiteY37" fmla="*/ 199726 h 199726"/>
                  <a:gd name="connsiteX38" fmla="*/ 315525 w 334366"/>
                  <a:gd name="connsiteY38" fmla="*/ 199726 h 199726"/>
                  <a:gd name="connsiteX39" fmla="*/ 334367 w 334366"/>
                  <a:gd name="connsiteY39" fmla="*/ 180885 h 199726"/>
                  <a:gd name="connsiteX40" fmla="*/ 334367 w 334366"/>
                  <a:gd name="connsiteY40" fmla="*/ 145090 h 199726"/>
                  <a:gd name="connsiteX41" fmla="*/ 314778 w 334366"/>
                  <a:gd name="connsiteY41" fmla="*/ 112327 h 199726"/>
                  <a:gd name="connsiteX42" fmla="*/ 278925 w 334366"/>
                  <a:gd name="connsiteY42" fmla="*/ 110651 h 199726"/>
                  <a:gd name="connsiteX43" fmla="*/ 225295 w 334366"/>
                  <a:gd name="connsiteY43" fmla="*/ 110651 h 199726"/>
                  <a:gd name="connsiteX44" fmla="*/ 222785 w 334366"/>
                  <a:gd name="connsiteY44" fmla="*/ 108493 h 199726"/>
                  <a:gd name="connsiteX45" fmla="*/ 222785 w 334366"/>
                  <a:gd name="connsiteY45" fmla="*/ 63819 h 199726"/>
                  <a:gd name="connsiteX46" fmla="*/ 225505 w 334366"/>
                  <a:gd name="connsiteY46" fmla="*/ 62103 h 199726"/>
                  <a:gd name="connsiteX47" fmla="*/ 240808 w 334366"/>
                  <a:gd name="connsiteY47" fmla="*/ 62103 h 199726"/>
                  <a:gd name="connsiteX48" fmla="*/ 265280 w 334366"/>
                  <a:gd name="connsiteY48" fmla="*/ 76989 h 199726"/>
                  <a:gd name="connsiteX49" fmla="*/ 279456 w 334366"/>
                  <a:gd name="connsiteY49" fmla="*/ 105689 h 199726"/>
                  <a:gd name="connsiteX50" fmla="*/ 281374 w 334366"/>
                  <a:gd name="connsiteY50" fmla="*/ 108790 h 199726"/>
                  <a:gd name="connsiteX51" fmla="*/ 278925 w 334366"/>
                  <a:gd name="connsiteY51" fmla="*/ 110651 h 1997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</a:cxnLst>
                <a:rect l="l" t="t" r="r" b="b"/>
                <a:pathLst>
                  <a:path w="334366" h="199726">
                    <a:moveTo>
                      <a:pt x="314778" y="112327"/>
                    </a:moveTo>
                    <a:cubicBezTo>
                      <a:pt x="302645" y="109173"/>
                      <a:pt x="295703" y="107190"/>
                      <a:pt x="290939" y="97989"/>
                    </a:cubicBezTo>
                    <a:lnTo>
                      <a:pt x="275008" y="65735"/>
                    </a:lnTo>
                    <a:cubicBezTo>
                      <a:pt x="270242" y="56535"/>
                      <a:pt x="257865" y="49006"/>
                      <a:pt x="247506" y="49006"/>
                    </a:cubicBezTo>
                    <a:lnTo>
                      <a:pt x="225717" y="49006"/>
                    </a:lnTo>
                    <a:cubicBezTo>
                      <a:pt x="225717" y="49006"/>
                      <a:pt x="222786" y="49067"/>
                      <a:pt x="222786" y="46118"/>
                    </a:cubicBezTo>
                    <a:cubicBezTo>
                      <a:pt x="222786" y="39355"/>
                      <a:pt x="222786" y="19067"/>
                      <a:pt x="222786" y="19067"/>
                    </a:cubicBezTo>
                    <a:cubicBezTo>
                      <a:pt x="222786" y="8580"/>
                      <a:pt x="216852" y="0"/>
                      <a:pt x="204228" y="0"/>
                    </a:cubicBezTo>
                    <a:lnTo>
                      <a:pt x="26653" y="0"/>
                    </a:lnTo>
                    <a:cubicBezTo>
                      <a:pt x="8580" y="0"/>
                      <a:pt x="0" y="8581"/>
                      <a:pt x="0" y="19067"/>
                    </a:cubicBezTo>
                    <a:lnTo>
                      <a:pt x="0" y="36019"/>
                    </a:lnTo>
                    <a:cubicBezTo>
                      <a:pt x="0" y="36019"/>
                      <a:pt x="0" y="41061"/>
                      <a:pt x="4880" y="41061"/>
                    </a:cubicBezTo>
                    <a:cubicBezTo>
                      <a:pt x="29723" y="41061"/>
                      <a:pt x="104252" y="41061"/>
                      <a:pt x="104252" y="41061"/>
                    </a:cubicBezTo>
                    <a:cubicBezTo>
                      <a:pt x="113548" y="41061"/>
                      <a:pt x="121111" y="48623"/>
                      <a:pt x="121111" y="57919"/>
                    </a:cubicBezTo>
                    <a:lnTo>
                      <a:pt x="121111" y="62977"/>
                    </a:lnTo>
                    <a:cubicBezTo>
                      <a:pt x="121111" y="72272"/>
                      <a:pt x="113548" y="79834"/>
                      <a:pt x="104252" y="79834"/>
                    </a:cubicBezTo>
                    <a:lnTo>
                      <a:pt x="4880" y="79834"/>
                    </a:lnTo>
                    <a:cubicBezTo>
                      <a:pt x="4880" y="79834"/>
                      <a:pt x="0" y="79429"/>
                      <a:pt x="0" y="84697"/>
                    </a:cubicBezTo>
                    <a:cubicBezTo>
                      <a:pt x="0" y="87313"/>
                      <a:pt x="0" y="89069"/>
                      <a:pt x="0" y="90526"/>
                    </a:cubicBezTo>
                    <a:cubicBezTo>
                      <a:pt x="0" y="95163"/>
                      <a:pt x="6355" y="95160"/>
                      <a:pt x="6355" y="95160"/>
                    </a:cubicBezTo>
                    <a:lnTo>
                      <a:pt x="73247" y="95160"/>
                    </a:lnTo>
                    <a:cubicBezTo>
                      <a:pt x="82543" y="95160"/>
                      <a:pt x="90106" y="102723"/>
                      <a:pt x="90106" y="112018"/>
                    </a:cubicBezTo>
                    <a:lnTo>
                      <a:pt x="90106" y="117076"/>
                    </a:lnTo>
                    <a:cubicBezTo>
                      <a:pt x="90106" y="126371"/>
                      <a:pt x="82543" y="133933"/>
                      <a:pt x="73247" y="133933"/>
                    </a:cubicBezTo>
                    <a:lnTo>
                      <a:pt x="7410" y="133933"/>
                    </a:lnTo>
                    <a:cubicBezTo>
                      <a:pt x="7410" y="133933"/>
                      <a:pt x="0" y="133796"/>
                      <a:pt x="0" y="139697"/>
                    </a:cubicBezTo>
                    <a:cubicBezTo>
                      <a:pt x="0" y="149938"/>
                      <a:pt x="0" y="180659"/>
                      <a:pt x="0" y="180659"/>
                    </a:cubicBezTo>
                    <a:cubicBezTo>
                      <a:pt x="0" y="191145"/>
                      <a:pt x="8580" y="199726"/>
                      <a:pt x="19067" y="199726"/>
                    </a:cubicBezTo>
                    <a:cubicBezTo>
                      <a:pt x="19067" y="199726"/>
                      <a:pt x="26966" y="199726"/>
                      <a:pt x="29599" y="199726"/>
                    </a:cubicBezTo>
                    <a:cubicBezTo>
                      <a:pt x="31987" y="199726"/>
                      <a:pt x="32339" y="198396"/>
                      <a:pt x="32339" y="197727"/>
                    </a:cubicBezTo>
                    <a:cubicBezTo>
                      <a:pt x="32339" y="173954"/>
                      <a:pt x="51683" y="154615"/>
                      <a:pt x="75457" y="154615"/>
                    </a:cubicBezTo>
                    <a:cubicBezTo>
                      <a:pt x="99234" y="154615"/>
                      <a:pt x="118576" y="173956"/>
                      <a:pt x="118576" y="197727"/>
                    </a:cubicBezTo>
                    <a:cubicBezTo>
                      <a:pt x="118576" y="198399"/>
                      <a:pt x="118386" y="199726"/>
                      <a:pt x="120212" y="199726"/>
                    </a:cubicBezTo>
                    <a:cubicBezTo>
                      <a:pt x="141089" y="199726"/>
                      <a:pt x="205206" y="199726"/>
                      <a:pt x="205206" y="199726"/>
                    </a:cubicBezTo>
                    <a:cubicBezTo>
                      <a:pt x="206891" y="199726"/>
                      <a:pt x="206822" y="198306"/>
                      <a:pt x="206822" y="197727"/>
                    </a:cubicBezTo>
                    <a:cubicBezTo>
                      <a:pt x="206822" y="173954"/>
                      <a:pt x="226165" y="154615"/>
                      <a:pt x="249941" y="154615"/>
                    </a:cubicBezTo>
                    <a:cubicBezTo>
                      <a:pt x="273716" y="154615"/>
                      <a:pt x="293059" y="173956"/>
                      <a:pt x="293059" y="197727"/>
                    </a:cubicBezTo>
                    <a:cubicBezTo>
                      <a:pt x="293059" y="198399"/>
                      <a:pt x="293042" y="199726"/>
                      <a:pt x="294097" y="199726"/>
                    </a:cubicBezTo>
                    <a:cubicBezTo>
                      <a:pt x="303669" y="199726"/>
                      <a:pt x="315525" y="199726"/>
                      <a:pt x="315525" y="199726"/>
                    </a:cubicBezTo>
                    <a:cubicBezTo>
                      <a:pt x="325889" y="199726"/>
                      <a:pt x="334367" y="191249"/>
                      <a:pt x="334367" y="180885"/>
                    </a:cubicBezTo>
                    <a:lnTo>
                      <a:pt x="334367" y="145090"/>
                    </a:lnTo>
                    <a:cubicBezTo>
                      <a:pt x="334368" y="114945"/>
                      <a:pt x="324850" y="114945"/>
                      <a:pt x="314778" y="112327"/>
                    </a:cubicBezTo>
                    <a:close/>
                    <a:moveTo>
                      <a:pt x="278925" y="110651"/>
                    </a:moveTo>
                    <a:cubicBezTo>
                      <a:pt x="278925" y="110651"/>
                      <a:pt x="238913" y="110651"/>
                      <a:pt x="225295" y="110651"/>
                    </a:cubicBezTo>
                    <a:cubicBezTo>
                      <a:pt x="223080" y="110651"/>
                      <a:pt x="222785" y="108493"/>
                      <a:pt x="222785" y="108493"/>
                    </a:cubicBezTo>
                    <a:lnTo>
                      <a:pt x="222785" y="63819"/>
                    </a:lnTo>
                    <a:cubicBezTo>
                      <a:pt x="222785" y="63819"/>
                      <a:pt x="222660" y="62103"/>
                      <a:pt x="225505" y="62103"/>
                    </a:cubicBezTo>
                    <a:cubicBezTo>
                      <a:pt x="229331" y="62103"/>
                      <a:pt x="240808" y="62103"/>
                      <a:pt x="240808" y="62103"/>
                    </a:cubicBezTo>
                    <a:cubicBezTo>
                      <a:pt x="250028" y="62103"/>
                      <a:pt x="261041" y="68803"/>
                      <a:pt x="265280" y="76989"/>
                    </a:cubicBezTo>
                    <a:lnTo>
                      <a:pt x="279456" y="105689"/>
                    </a:lnTo>
                    <a:cubicBezTo>
                      <a:pt x="280053" y="106845"/>
                      <a:pt x="280691" y="107870"/>
                      <a:pt x="281374" y="108790"/>
                    </a:cubicBezTo>
                    <a:cubicBezTo>
                      <a:pt x="281878" y="109464"/>
                      <a:pt x="281034" y="110651"/>
                      <a:pt x="278925" y="110651"/>
                    </a:cubicBezTo>
                    <a:close/>
                  </a:path>
                </a:pathLst>
              </a:custGeom>
              <a:grpFill/>
              <a:ln w="91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800"/>
              </a:p>
            </p:txBody>
          </p:sp>
          <p:sp>
            <p:nvSpPr>
              <p:cNvPr id="66" name="Freeform 65">
                <a:extLst>
                  <a:ext uri="{FF2B5EF4-FFF2-40B4-BE49-F238E27FC236}">
                    <a16:creationId xmlns:a16="http://schemas.microsoft.com/office/drawing/2014/main" id="{5C807702-0BD6-C84F-B0A5-56D3EC932A9F}"/>
                  </a:ext>
                </a:extLst>
              </p:cNvPr>
              <p:cNvSpPr/>
              <p:nvPr/>
            </p:nvSpPr>
            <p:spPr>
              <a:xfrm>
                <a:off x="9003303" y="2880575"/>
                <a:ext cx="123907" cy="21915"/>
              </a:xfrm>
              <a:custGeom>
                <a:avLst/>
                <a:gdLst>
                  <a:gd name="connsiteX0" fmla="*/ 123907 w 123907"/>
                  <a:gd name="connsiteY0" fmla="*/ 13486 h 21915"/>
                  <a:gd name="connsiteX1" fmla="*/ 115479 w 123907"/>
                  <a:gd name="connsiteY1" fmla="*/ 21916 h 21915"/>
                  <a:gd name="connsiteX2" fmla="*/ 8428 w 123907"/>
                  <a:gd name="connsiteY2" fmla="*/ 21916 h 21915"/>
                  <a:gd name="connsiteX3" fmla="*/ 0 w 123907"/>
                  <a:gd name="connsiteY3" fmla="*/ 13486 h 21915"/>
                  <a:gd name="connsiteX4" fmla="*/ 0 w 123907"/>
                  <a:gd name="connsiteY4" fmla="*/ 8428 h 21915"/>
                  <a:gd name="connsiteX5" fmla="*/ 8428 w 123907"/>
                  <a:gd name="connsiteY5" fmla="*/ 0 h 21915"/>
                  <a:gd name="connsiteX6" fmla="*/ 115479 w 123907"/>
                  <a:gd name="connsiteY6" fmla="*/ 0 h 21915"/>
                  <a:gd name="connsiteX7" fmla="*/ 123907 w 123907"/>
                  <a:gd name="connsiteY7" fmla="*/ 8428 h 21915"/>
                  <a:gd name="connsiteX8" fmla="*/ 123907 w 123907"/>
                  <a:gd name="connsiteY8" fmla="*/ 13486 h 219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3907" h="21915">
                    <a:moveTo>
                      <a:pt x="123907" y="13486"/>
                    </a:moveTo>
                    <a:cubicBezTo>
                      <a:pt x="123907" y="18123"/>
                      <a:pt x="120114" y="21916"/>
                      <a:pt x="115479" y="21916"/>
                    </a:cubicBezTo>
                    <a:lnTo>
                      <a:pt x="8428" y="21916"/>
                    </a:lnTo>
                    <a:cubicBezTo>
                      <a:pt x="3792" y="21916"/>
                      <a:pt x="0" y="18123"/>
                      <a:pt x="0" y="13486"/>
                    </a:cubicBezTo>
                    <a:lnTo>
                      <a:pt x="0" y="8428"/>
                    </a:lnTo>
                    <a:cubicBezTo>
                      <a:pt x="0" y="3793"/>
                      <a:pt x="3793" y="0"/>
                      <a:pt x="8428" y="0"/>
                    </a:cubicBezTo>
                    <a:lnTo>
                      <a:pt x="115479" y="0"/>
                    </a:lnTo>
                    <a:cubicBezTo>
                      <a:pt x="120115" y="0"/>
                      <a:pt x="123907" y="3793"/>
                      <a:pt x="123907" y="8428"/>
                    </a:cubicBezTo>
                    <a:lnTo>
                      <a:pt x="123907" y="13486"/>
                    </a:lnTo>
                    <a:close/>
                  </a:path>
                </a:pathLst>
              </a:custGeom>
              <a:grpFill/>
              <a:ln w="91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800"/>
              </a:p>
            </p:txBody>
          </p:sp>
        </p:grpSp>
      </p:grpSp>
      <p:sp>
        <p:nvSpPr>
          <p:cNvPr id="103" name="TextBox 102">
            <a:extLst>
              <a:ext uri="{FF2B5EF4-FFF2-40B4-BE49-F238E27FC236}">
                <a16:creationId xmlns:a16="http://schemas.microsoft.com/office/drawing/2014/main" id="{44B77857-CA83-1244-AD0F-42D67F4B6009}"/>
              </a:ext>
            </a:extLst>
          </p:cNvPr>
          <p:cNvSpPr txBox="1"/>
          <p:nvPr/>
        </p:nvSpPr>
        <p:spPr>
          <a:xfrm>
            <a:off x="897570" y="9455104"/>
            <a:ext cx="34326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 dirty="0">
                <a:solidFill>
                  <a:schemeClr val="tx2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Cost Structure</a:t>
            </a:r>
          </a:p>
        </p:txBody>
      </p: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BD62E8C7-55A3-4F4E-A0BB-40ACCFC6F075}"/>
              </a:ext>
            </a:extLst>
          </p:cNvPr>
          <p:cNvGrpSpPr/>
          <p:nvPr/>
        </p:nvGrpSpPr>
        <p:grpSpPr>
          <a:xfrm>
            <a:off x="12320116" y="9398483"/>
            <a:ext cx="11287328" cy="716478"/>
            <a:chOff x="7303396" y="654237"/>
            <a:chExt cx="2194447" cy="398356"/>
          </a:xfrm>
        </p:grpSpPr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8DCB5D96-752D-6641-B377-93D9E25A051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303397" y="1052593"/>
              <a:ext cx="2194446" cy="0"/>
            </a:xfrm>
            <a:prstGeom prst="line">
              <a:avLst/>
            </a:prstGeom>
            <a:ln>
              <a:solidFill>
                <a:schemeClr val="tx2">
                  <a:alpha val="1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Round Same Side Corner Rectangle 150">
              <a:extLst>
                <a:ext uri="{FF2B5EF4-FFF2-40B4-BE49-F238E27FC236}">
                  <a16:creationId xmlns:a16="http://schemas.microsoft.com/office/drawing/2014/main" id="{29127B7D-43B1-0F44-B17A-CC31F7CA138A}"/>
                </a:ext>
              </a:extLst>
            </p:cNvPr>
            <p:cNvSpPr/>
            <p:nvPr userDrawn="1"/>
          </p:nvSpPr>
          <p:spPr>
            <a:xfrm>
              <a:off x="7303396" y="654237"/>
              <a:ext cx="2194447" cy="395369"/>
            </a:xfrm>
            <a:prstGeom prst="round2SameRect">
              <a:avLst>
                <a:gd name="adj1" fmla="val 16666"/>
                <a:gd name="adj2" fmla="val 0"/>
              </a:avLst>
            </a:prstGeom>
            <a:solidFill>
              <a:schemeClr val="tx2">
                <a:lumMod val="20000"/>
                <a:lumOff val="8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sp>
        <p:nvSpPr>
          <p:cNvPr id="177" name="Text Placeholder 11">
            <a:extLst>
              <a:ext uri="{FF2B5EF4-FFF2-40B4-BE49-F238E27FC236}">
                <a16:creationId xmlns:a16="http://schemas.microsoft.com/office/drawing/2014/main" id="{2A8904E9-D730-CE47-9371-B50B2528960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71524" y="10122124"/>
            <a:ext cx="11287320" cy="2979400"/>
          </a:xfrm>
          <a:prstGeom prst="roundRect">
            <a:avLst>
              <a:gd name="adj" fmla="val 0"/>
            </a:avLst>
          </a:prstGeom>
          <a:noFill/>
          <a:effectLst/>
        </p:spPr>
        <p:txBody>
          <a:bodyPr tIns="46800" numCol="2"/>
          <a:lstStyle>
            <a:lvl1pPr marL="410400" indent="-338400" algn="l">
              <a:lnSpc>
                <a:spcPct val="140000"/>
              </a:lnSpc>
              <a:spcBef>
                <a:spcPts val="800"/>
              </a:spcBef>
              <a:buClr>
                <a:schemeClr val="tx2"/>
              </a:buClr>
              <a:buSzPct val="88000"/>
              <a:buFont typeface=".Hiragino Kaku Gothic Interface W3"/>
              <a:buChar char="⎪"/>
              <a:defRPr sz="2800" b="0" i="0" baseline="300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65300" indent="-1989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102000"/>
              <a:buFont typeface="System Font Regular"/>
              <a:buChar char="⁃"/>
              <a:defRPr lang="en-US" sz="2400" b="0" i="0" kern="1200" baseline="30000" dirty="0" smtClean="0">
                <a:solidFill>
                  <a:schemeClr val="tx2">
                    <a:alpha val="86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2514600" indent="-685800">
              <a:buFont typeface="Arial" panose="020B0604020202020204" pitchFamily="34" charset="0"/>
              <a:buChar char="•"/>
              <a:defRPr/>
            </a:lvl3pPr>
            <a:lvl4pPr marL="3314700" indent="-571500">
              <a:buFont typeface="Arial" panose="020B0604020202020204" pitchFamily="34" charset="0"/>
              <a:buChar char="•"/>
              <a:defRPr/>
            </a:lvl4pPr>
            <a:lvl5pPr marL="4229100" indent="-5715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First Item</a:t>
            </a:r>
          </a:p>
          <a:p>
            <a:pPr lvl="1"/>
            <a:r>
              <a:rPr lang="en-US" dirty="0"/>
              <a:t>2nd Item</a:t>
            </a:r>
          </a:p>
          <a:p>
            <a:pPr lvl="0"/>
            <a:endParaRPr lang="en-US" dirty="0"/>
          </a:p>
        </p:txBody>
      </p:sp>
      <p:sp>
        <p:nvSpPr>
          <p:cNvPr id="178" name="Text Placeholder 11">
            <a:extLst>
              <a:ext uri="{FF2B5EF4-FFF2-40B4-BE49-F238E27FC236}">
                <a16:creationId xmlns:a16="http://schemas.microsoft.com/office/drawing/2014/main" id="{D2609FD3-D915-F140-A258-78B41F474E0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2311884" y="10122124"/>
            <a:ext cx="11300592" cy="2979400"/>
          </a:xfrm>
          <a:prstGeom prst="roundRect">
            <a:avLst>
              <a:gd name="adj" fmla="val 0"/>
            </a:avLst>
          </a:prstGeom>
          <a:noFill/>
          <a:effectLst/>
        </p:spPr>
        <p:txBody>
          <a:bodyPr tIns="46800" numCol="2"/>
          <a:lstStyle>
            <a:lvl1pPr marL="410400" indent="-338400" algn="l">
              <a:lnSpc>
                <a:spcPct val="140000"/>
              </a:lnSpc>
              <a:spcBef>
                <a:spcPts val="800"/>
              </a:spcBef>
              <a:buClr>
                <a:schemeClr val="tx2"/>
              </a:buClr>
              <a:buSzPct val="88000"/>
              <a:buFont typeface=".Hiragino Kaku Gothic Interface W3"/>
              <a:buChar char="⎪"/>
              <a:defRPr sz="2800" b="0" i="0" baseline="300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65300" indent="-1989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102000"/>
              <a:buFont typeface="System Font Regular"/>
              <a:buChar char="⁃"/>
              <a:defRPr lang="en-US" sz="2400" b="0" i="0" kern="1200" baseline="30000" dirty="0" smtClean="0">
                <a:solidFill>
                  <a:schemeClr val="tx2">
                    <a:alpha val="86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2514600" indent="-685800">
              <a:buFont typeface="Arial" panose="020B0604020202020204" pitchFamily="34" charset="0"/>
              <a:buChar char="•"/>
              <a:defRPr/>
            </a:lvl3pPr>
            <a:lvl4pPr marL="3314700" indent="-571500">
              <a:buFont typeface="Arial" panose="020B0604020202020204" pitchFamily="34" charset="0"/>
              <a:buChar char="•"/>
              <a:defRPr/>
            </a:lvl4pPr>
            <a:lvl5pPr marL="4229100" indent="-5715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First Item</a:t>
            </a:r>
          </a:p>
          <a:p>
            <a:pPr lvl="1"/>
            <a:r>
              <a:rPr lang="en-US" dirty="0"/>
              <a:t>2nd Item</a:t>
            </a:r>
          </a:p>
          <a:p>
            <a:pPr lvl="0"/>
            <a:endParaRPr lang="en-US" dirty="0"/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7EC66E4C-54D2-214D-A257-BF5FBB71C2CF}"/>
              </a:ext>
            </a:extLst>
          </p:cNvPr>
          <p:cNvSpPr txBox="1"/>
          <p:nvPr/>
        </p:nvSpPr>
        <p:spPr>
          <a:xfrm>
            <a:off x="12500990" y="9455104"/>
            <a:ext cx="34326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 dirty="0">
                <a:solidFill>
                  <a:schemeClr val="tx2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Revenue Stream</a:t>
            </a:r>
          </a:p>
        </p:txBody>
      </p:sp>
      <p:grpSp>
        <p:nvGrpSpPr>
          <p:cNvPr id="75" name="Graphic 73">
            <a:extLst>
              <a:ext uri="{FF2B5EF4-FFF2-40B4-BE49-F238E27FC236}">
                <a16:creationId xmlns:a16="http://schemas.microsoft.com/office/drawing/2014/main" id="{DACBC57A-33E0-4C44-95A6-564FA701A504}"/>
              </a:ext>
            </a:extLst>
          </p:cNvPr>
          <p:cNvGrpSpPr/>
          <p:nvPr/>
        </p:nvGrpSpPr>
        <p:grpSpPr>
          <a:xfrm>
            <a:off x="22719559" y="9498675"/>
            <a:ext cx="512710" cy="512710"/>
            <a:chOff x="11429638" y="4749337"/>
            <a:chExt cx="256355" cy="256355"/>
          </a:xfrm>
          <a:solidFill>
            <a:schemeClr val="tx2"/>
          </a:solidFill>
        </p:grpSpPr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EF54ED7F-506F-084E-B51E-62F63E51C18C}"/>
                </a:ext>
              </a:extLst>
            </p:cNvPr>
            <p:cNvSpPr/>
            <p:nvPr/>
          </p:nvSpPr>
          <p:spPr>
            <a:xfrm>
              <a:off x="11429638" y="4825442"/>
              <a:ext cx="161522" cy="180249"/>
            </a:xfrm>
            <a:custGeom>
              <a:avLst/>
              <a:gdLst>
                <a:gd name="connsiteX0" fmla="*/ 98136 w 161522"/>
                <a:gd name="connsiteY0" fmla="*/ 180250 h 180249"/>
                <a:gd name="connsiteX1" fmla="*/ 151196 w 161522"/>
                <a:gd name="connsiteY1" fmla="*/ 173795 h 180249"/>
                <a:gd name="connsiteX2" fmla="*/ 150709 w 161522"/>
                <a:gd name="connsiteY2" fmla="*/ 168984 h 180249"/>
                <a:gd name="connsiteX3" fmla="*/ 158657 w 161522"/>
                <a:gd name="connsiteY3" fmla="*/ 150208 h 180249"/>
                <a:gd name="connsiteX4" fmla="*/ 150709 w 161522"/>
                <a:gd name="connsiteY4" fmla="*/ 131432 h 180249"/>
                <a:gd name="connsiteX5" fmla="*/ 158657 w 161522"/>
                <a:gd name="connsiteY5" fmla="*/ 112656 h 180249"/>
                <a:gd name="connsiteX6" fmla="*/ 150709 w 161522"/>
                <a:gd name="connsiteY6" fmla="*/ 93880 h 180249"/>
                <a:gd name="connsiteX7" fmla="*/ 158657 w 161522"/>
                <a:gd name="connsiteY7" fmla="*/ 75104 h 180249"/>
                <a:gd name="connsiteX8" fmla="*/ 150709 w 161522"/>
                <a:gd name="connsiteY8" fmla="*/ 56328 h 180249"/>
                <a:gd name="connsiteX9" fmla="*/ 161523 w 161522"/>
                <a:gd name="connsiteY9" fmla="*/ 35187 h 180249"/>
                <a:gd name="connsiteX10" fmla="*/ 147276 w 161522"/>
                <a:gd name="connsiteY10" fmla="*/ 24208 h 180249"/>
                <a:gd name="connsiteX11" fmla="*/ 150709 w 161522"/>
                <a:gd name="connsiteY11" fmla="*/ 15021 h 180249"/>
                <a:gd name="connsiteX12" fmla="*/ 135688 w 161522"/>
                <a:gd name="connsiteY12" fmla="*/ 0 h 180249"/>
                <a:gd name="connsiteX13" fmla="*/ 60584 w 161522"/>
                <a:gd name="connsiteY13" fmla="*/ 0 h 180249"/>
                <a:gd name="connsiteX14" fmla="*/ 45563 w 161522"/>
                <a:gd name="connsiteY14" fmla="*/ 15021 h 180249"/>
                <a:gd name="connsiteX15" fmla="*/ 48980 w 161522"/>
                <a:gd name="connsiteY15" fmla="*/ 24186 h 180249"/>
                <a:gd name="connsiteX16" fmla="*/ 0 w 161522"/>
                <a:gd name="connsiteY16" fmla="*/ 112656 h 180249"/>
                <a:gd name="connsiteX17" fmla="*/ 98136 w 161522"/>
                <a:gd name="connsiteY17" fmla="*/ 180250 h 180249"/>
                <a:gd name="connsiteX18" fmla="*/ 98056 w 161522"/>
                <a:gd name="connsiteY18" fmla="*/ 107346 h 180249"/>
                <a:gd name="connsiteX19" fmla="*/ 75525 w 161522"/>
                <a:gd name="connsiteY19" fmla="*/ 84815 h 180249"/>
                <a:gd name="connsiteX20" fmla="*/ 90626 w 161522"/>
                <a:gd name="connsiteY20" fmla="*/ 63643 h 180249"/>
                <a:gd name="connsiteX21" fmla="*/ 90626 w 161522"/>
                <a:gd name="connsiteY21" fmla="*/ 52573 h 180249"/>
                <a:gd name="connsiteX22" fmla="*/ 98136 w 161522"/>
                <a:gd name="connsiteY22" fmla="*/ 45062 h 180249"/>
                <a:gd name="connsiteX23" fmla="*/ 105646 w 161522"/>
                <a:gd name="connsiteY23" fmla="*/ 52573 h 180249"/>
                <a:gd name="connsiteX24" fmla="*/ 105646 w 161522"/>
                <a:gd name="connsiteY24" fmla="*/ 63694 h 180249"/>
                <a:gd name="connsiteX25" fmla="*/ 120587 w 161522"/>
                <a:gd name="connsiteY25" fmla="*/ 84815 h 180249"/>
                <a:gd name="connsiteX26" fmla="*/ 113077 w 161522"/>
                <a:gd name="connsiteY26" fmla="*/ 92325 h 180249"/>
                <a:gd name="connsiteX27" fmla="*/ 105566 w 161522"/>
                <a:gd name="connsiteY27" fmla="*/ 84815 h 180249"/>
                <a:gd name="connsiteX28" fmla="*/ 98056 w 161522"/>
                <a:gd name="connsiteY28" fmla="*/ 77305 h 180249"/>
                <a:gd name="connsiteX29" fmla="*/ 90545 w 161522"/>
                <a:gd name="connsiteY29" fmla="*/ 84815 h 180249"/>
                <a:gd name="connsiteX30" fmla="*/ 98056 w 161522"/>
                <a:gd name="connsiteY30" fmla="*/ 92325 h 180249"/>
                <a:gd name="connsiteX31" fmla="*/ 120587 w 161522"/>
                <a:gd name="connsiteY31" fmla="*/ 114857 h 180249"/>
                <a:gd name="connsiteX32" fmla="*/ 105646 w 161522"/>
                <a:gd name="connsiteY32" fmla="*/ 135979 h 180249"/>
                <a:gd name="connsiteX33" fmla="*/ 105646 w 161522"/>
                <a:gd name="connsiteY33" fmla="*/ 142698 h 180249"/>
                <a:gd name="connsiteX34" fmla="*/ 98136 w 161522"/>
                <a:gd name="connsiteY34" fmla="*/ 150208 h 180249"/>
                <a:gd name="connsiteX35" fmla="*/ 90626 w 161522"/>
                <a:gd name="connsiteY35" fmla="*/ 142698 h 180249"/>
                <a:gd name="connsiteX36" fmla="*/ 90626 w 161522"/>
                <a:gd name="connsiteY36" fmla="*/ 136028 h 180249"/>
                <a:gd name="connsiteX37" fmla="*/ 75525 w 161522"/>
                <a:gd name="connsiteY37" fmla="*/ 114857 h 180249"/>
                <a:gd name="connsiteX38" fmla="*/ 83035 w 161522"/>
                <a:gd name="connsiteY38" fmla="*/ 107346 h 180249"/>
                <a:gd name="connsiteX39" fmla="*/ 90545 w 161522"/>
                <a:gd name="connsiteY39" fmla="*/ 114857 h 180249"/>
                <a:gd name="connsiteX40" fmla="*/ 98056 w 161522"/>
                <a:gd name="connsiteY40" fmla="*/ 122367 h 180249"/>
                <a:gd name="connsiteX41" fmla="*/ 105566 w 161522"/>
                <a:gd name="connsiteY41" fmla="*/ 114857 h 180249"/>
                <a:gd name="connsiteX42" fmla="*/ 98056 w 161522"/>
                <a:gd name="connsiteY42" fmla="*/ 107346 h 180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161522" h="180249">
                  <a:moveTo>
                    <a:pt x="98136" y="180250"/>
                  </a:moveTo>
                  <a:cubicBezTo>
                    <a:pt x="120288" y="180250"/>
                    <a:pt x="137438" y="178130"/>
                    <a:pt x="151196" y="173795"/>
                  </a:cubicBezTo>
                  <a:cubicBezTo>
                    <a:pt x="150904" y="172231"/>
                    <a:pt x="150709" y="170631"/>
                    <a:pt x="150709" y="168984"/>
                  </a:cubicBezTo>
                  <a:cubicBezTo>
                    <a:pt x="150709" y="161626"/>
                    <a:pt x="153767" y="154984"/>
                    <a:pt x="158657" y="150208"/>
                  </a:cubicBezTo>
                  <a:cubicBezTo>
                    <a:pt x="153767" y="145432"/>
                    <a:pt x="150709" y="138790"/>
                    <a:pt x="150709" y="131432"/>
                  </a:cubicBezTo>
                  <a:cubicBezTo>
                    <a:pt x="150709" y="124074"/>
                    <a:pt x="153767" y="117432"/>
                    <a:pt x="158657" y="112656"/>
                  </a:cubicBezTo>
                  <a:cubicBezTo>
                    <a:pt x="153767" y="107880"/>
                    <a:pt x="150709" y="101238"/>
                    <a:pt x="150709" y="93880"/>
                  </a:cubicBezTo>
                  <a:cubicBezTo>
                    <a:pt x="150709" y="86522"/>
                    <a:pt x="153767" y="79880"/>
                    <a:pt x="158657" y="75104"/>
                  </a:cubicBezTo>
                  <a:cubicBezTo>
                    <a:pt x="153767" y="70328"/>
                    <a:pt x="150709" y="63686"/>
                    <a:pt x="150709" y="56328"/>
                  </a:cubicBezTo>
                  <a:cubicBezTo>
                    <a:pt x="150709" y="47636"/>
                    <a:pt x="155000" y="39975"/>
                    <a:pt x="161523" y="35187"/>
                  </a:cubicBezTo>
                  <a:cubicBezTo>
                    <a:pt x="157055" y="31098"/>
                    <a:pt x="152283" y="27432"/>
                    <a:pt x="147276" y="24208"/>
                  </a:cubicBezTo>
                  <a:cubicBezTo>
                    <a:pt x="149310" y="21645"/>
                    <a:pt x="150709" y="18545"/>
                    <a:pt x="150709" y="15021"/>
                  </a:cubicBezTo>
                  <a:cubicBezTo>
                    <a:pt x="150709" y="6724"/>
                    <a:pt x="143984" y="0"/>
                    <a:pt x="135688" y="0"/>
                  </a:cubicBezTo>
                  <a:lnTo>
                    <a:pt x="60584" y="0"/>
                  </a:lnTo>
                  <a:cubicBezTo>
                    <a:pt x="52287" y="0"/>
                    <a:pt x="45563" y="6724"/>
                    <a:pt x="45563" y="15021"/>
                  </a:cubicBezTo>
                  <a:cubicBezTo>
                    <a:pt x="45563" y="18537"/>
                    <a:pt x="46958" y="21627"/>
                    <a:pt x="48980" y="24186"/>
                  </a:cubicBezTo>
                  <a:cubicBezTo>
                    <a:pt x="19822" y="42970"/>
                    <a:pt x="0" y="76984"/>
                    <a:pt x="0" y="112656"/>
                  </a:cubicBezTo>
                  <a:cubicBezTo>
                    <a:pt x="0" y="173246"/>
                    <a:pt x="56220" y="180250"/>
                    <a:pt x="98136" y="180250"/>
                  </a:cubicBezTo>
                  <a:close/>
                  <a:moveTo>
                    <a:pt x="98056" y="107346"/>
                  </a:moveTo>
                  <a:cubicBezTo>
                    <a:pt x="85630" y="107346"/>
                    <a:pt x="75525" y="97240"/>
                    <a:pt x="75525" y="84815"/>
                  </a:cubicBezTo>
                  <a:cubicBezTo>
                    <a:pt x="75525" y="75006"/>
                    <a:pt x="81861" y="66731"/>
                    <a:pt x="90626" y="63643"/>
                  </a:cubicBezTo>
                  <a:lnTo>
                    <a:pt x="90626" y="52573"/>
                  </a:lnTo>
                  <a:cubicBezTo>
                    <a:pt x="90626" y="48423"/>
                    <a:pt x="93986" y="45062"/>
                    <a:pt x="98136" y="45062"/>
                  </a:cubicBezTo>
                  <a:cubicBezTo>
                    <a:pt x="102286" y="45062"/>
                    <a:pt x="105646" y="48423"/>
                    <a:pt x="105646" y="52573"/>
                  </a:cubicBezTo>
                  <a:lnTo>
                    <a:pt x="105646" y="63694"/>
                  </a:lnTo>
                  <a:cubicBezTo>
                    <a:pt x="114328" y="66825"/>
                    <a:pt x="120587" y="75067"/>
                    <a:pt x="120587" y="84815"/>
                  </a:cubicBezTo>
                  <a:cubicBezTo>
                    <a:pt x="120587" y="88967"/>
                    <a:pt x="117227" y="92325"/>
                    <a:pt x="113077" y="92325"/>
                  </a:cubicBezTo>
                  <a:cubicBezTo>
                    <a:pt x="108924" y="92325"/>
                    <a:pt x="105566" y="88967"/>
                    <a:pt x="105566" y="84815"/>
                  </a:cubicBezTo>
                  <a:cubicBezTo>
                    <a:pt x="105566" y="80670"/>
                    <a:pt x="102198" y="77305"/>
                    <a:pt x="98056" y="77305"/>
                  </a:cubicBezTo>
                  <a:cubicBezTo>
                    <a:pt x="93911" y="77305"/>
                    <a:pt x="90545" y="80670"/>
                    <a:pt x="90545" y="84815"/>
                  </a:cubicBezTo>
                  <a:cubicBezTo>
                    <a:pt x="90545" y="88959"/>
                    <a:pt x="93911" y="92325"/>
                    <a:pt x="98056" y="92325"/>
                  </a:cubicBezTo>
                  <a:cubicBezTo>
                    <a:pt x="110479" y="92325"/>
                    <a:pt x="120587" y="102433"/>
                    <a:pt x="120587" y="114857"/>
                  </a:cubicBezTo>
                  <a:cubicBezTo>
                    <a:pt x="120587" y="124604"/>
                    <a:pt x="114328" y="132846"/>
                    <a:pt x="105646" y="135979"/>
                  </a:cubicBezTo>
                  <a:lnTo>
                    <a:pt x="105646" y="142698"/>
                  </a:lnTo>
                  <a:cubicBezTo>
                    <a:pt x="105646" y="146848"/>
                    <a:pt x="102286" y="150208"/>
                    <a:pt x="98136" y="150208"/>
                  </a:cubicBezTo>
                  <a:cubicBezTo>
                    <a:pt x="93986" y="150208"/>
                    <a:pt x="90626" y="146848"/>
                    <a:pt x="90626" y="142698"/>
                  </a:cubicBezTo>
                  <a:lnTo>
                    <a:pt x="90626" y="136028"/>
                  </a:lnTo>
                  <a:cubicBezTo>
                    <a:pt x="81861" y="132942"/>
                    <a:pt x="75525" y="124665"/>
                    <a:pt x="75525" y="114857"/>
                  </a:cubicBezTo>
                  <a:cubicBezTo>
                    <a:pt x="75525" y="110706"/>
                    <a:pt x="78883" y="107346"/>
                    <a:pt x="83035" y="107346"/>
                  </a:cubicBezTo>
                  <a:cubicBezTo>
                    <a:pt x="87185" y="107346"/>
                    <a:pt x="90545" y="110706"/>
                    <a:pt x="90545" y="114857"/>
                  </a:cubicBezTo>
                  <a:cubicBezTo>
                    <a:pt x="90545" y="119001"/>
                    <a:pt x="93911" y="122367"/>
                    <a:pt x="98056" y="122367"/>
                  </a:cubicBezTo>
                  <a:cubicBezTo>
                    <a:pt x="102198" y="122367"/>
                    <a:pt x="105566" y="119001"/>
                    <a:pt x="105566" y="114857"/>
                  </a:cubicBezTo>
                  <a:cubicBezTo>
                    <a:pt x="105566" y="110712"/>
                    <a:pt x="102198" y="107346"/>
                    <a:pt x="98056" y="107346"/>
                  </a:cubicBezTo>
                  <a:close/>
                </a:path>
              </a:pathLst>
            </a:custGeom>
            <a:grpFill/>
            <a:ln w="4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800"/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5C3EAF72-5B15-1548-92C8-A56F3A8EE3CD}"/>
                </a:ext>
              </a:extLst>
            </p:cNvPr>
            <p:cNvSpPr/>
            <p:nvPr/>
          </p:nvSpPr>
          <p:spPr>
            <a:xfrm>
              <a:off x="11595367" y="4983160"/>
              <a:ext cx="90625" cy="22531"/>
            </a:xfrm>
            <a:custGeom>
              <a:avLst/>
              <a:gdLst>
                <a:gd name="connsiteX0" fmla="*/ 79360 w 90625"/>
                <a:gd name="connsiteY0" fmla="*/ 0 h 22531"/>
                <a:gd name="connsiteX1" fmla="*/ 11266 w 90625"/>
                <a:gd name="connsiteY1" fmla="*/ 0 h 22531"/>
                <a:gd name="connsiteX2" fmla="*/ 0 w 90625"/>
                <a:gd name="connsiteY2" fmla="*/ 11266 h 22531"/>
                <a:gd name="connsiteX3" fmla="*/ 11266 w 90625"/>
                <a:gd name="connsiteY3" fmla="*/ 22531 h 22531"/>
                <a:gd name="connsiteX4" fmla="*/ 79360 w 90625"/>
                <a:gd name="connsiteY4" fmla="*/ 22531 h 22531"/>
                <a:gd name="connsiteX5" fmla="*/ 90626 w 90625"/>
                <a:gd name="connsiteY5" fmla="*/ 11266 h 22531"/>
                <a:gd name="connsiteX6" fmla="*/ 79360 w 90625"/>
                <a:gd name="connsiteY6" fmla="*/ 0 h 22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625" h="22531">
                  <a:moveTo>
                    <a:pt x="79360" y="0"/>
                  </a:moveTo>
                  <a:lnTo>
                    <a:pt x="11266" y="0"/>
                  </a:lnTo>
                  <a:cubicBezTo>
                    <a:pt x="5044" y="0"/>
                    <a:pt x="0" y="5044"/>
                    <a:pt x="0" y="11266"/>
                  </a:cubicBezTo>
                  <a:cubicBezTo>
                    <a:pt x="0" y="17487"/>
                    <a:pt x="5044" y="22531"/>
                    <a:pt x="11266" y="22531"/>
                  </a:cubicBezTo>
                  <a:lnTo>
                    <a:pt x="79360" y="22531"/>
                  </a:lnTo>
                  <a:cubicBezTo>
                    <a:pt x="85582" y="22531"/>
                    <a:pt x="90626" y="17487"/>
                    <a:pt x="90626" y="11266"/>
                  </a:cubicBezTo>
                  <a:cubicBezTo>
                    <a:pt x="90626" y="5044"/>
                    <a:pt x="85582" y="0"/>
                    <a:pt x="79360" y="0"/>
                  </a:cubicBezTo>
                  <a:close/>
                </a:path>
              </a:pathLst>
            </a:custGeom>
            <a:grpFill/>
            <a:ln w="4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800"/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EBE0A90C-7A5A-F543-9AE4-642196E840F0}"/>
                </a:ext>
              </a:extLst>
            </p:cNvPr>
            <p:cNvSpPr/>
            <p:nvPr/>
          </p:nvSpPr>
          <p:spPr>
            <a:xfrm>
              <a:off x="11595367" y="4945608"/>
              <a:ext cx="90625" cy="22531"/>
            </a:xfrm>
            <a:custGeom>
              <a:avLst/>
              <a:gdLst>
                <a:gd name="connsiteX0" fmla="*/ 79360 w 90625"/>
                <a:gd name="connsiteY0" fmla="*/ 0 h 22531"/>
                <a:gd name="connsiteX1" fmla="*/ 11266 w 90625"/>
                <a:gd name="connsiteY1" fmla="*/ 0 h 22531"/>
                <a:gd name="connsiteX2" fmla="*/ 0 w 90625"/>
                <a:gd name="connsiteY2" fmla="*/ 11266 h 22531"/>
                <a:gd name="connsiteX3" fmla="*/ 11266 w 90625"/>
                <a:gd name="connsiteY3" fmla="*/ 22531 h 22531"/>
                <a:gd name="connsiteX4" fmla="*/ 79360 w 90625"/>
                <a:gd name="connsiteY4" fmla="*/ 22531 h 22531"/>
                <a:gd name="connsiteX5" fmla="*/ 90626 w 90625"/>
                <a:gd name="connsiteY5" fmla="*/ 11266 h 22531"/>
                <a:gd name="connsiteX6" fmla="*/ 79360 w 90625"/>
                <a:gd name="connsiteY6" fmla="*/ 0 h 22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625" h="22531">
                  <a:moveTo>
                    <a:pt x="79360" y="0"/>
                  </a:moveTo>
                  <a:lnTo>
                    <a:pt x="11266" y="0"/>
                  </a:lnTo>
                  <a:cubicBezTo>
                    <a:pt x="5044" y="0"/>
                    <a:pt x="0" y="5044"/>
                    <a:pt x="0" y="11266"/>
                  </a:cubicBezTo>
                  <a:cubicBezTo>
                    <a:pt x="0" y="17487"/>
                    <a:pt x="5044" y="22531"/>
                    <a:pt x="11266" y="22531"/>
                  </a:cubicBezTo>
                  <a:lnTo>
                    <a:pt x="79360" y="22531"/>
                  </a:lnTo>
                  <a:cubicBezTo>
                    <a:pt x="85582" y="22531"/>
                    <a:pt x="90626" y="17487"/>
                    <a:pt x="90626" y="11266"/>
                  </a:cubicBezTo>
                  <a:cubicBezTo>
                    <a:pt x="90626" y="5044"/>
                    <a:pt x="85582" y="0"/>
                    <a:pt x="79360" y="0"/>
                  </a:cubicBezTo>
                  <a:close/>
                </a:path>
              </a:pathLst>
            </a:custGeom>
            <a:grpFill/>
            <a:ln w="4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800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566CE5BC-B701-4E43-BF7B-C874FB2ABD32}"/>
                </a:ext>
              </a:extLst>
            </p:cNvPr>
            <p:cNvSpPr/>
            <p:nvPr/>
          </p:nvSpPr>
          <p:spPr>
            <a:xfrm>
              <a:off x="11595367" y="4908056"/>
              <a:ext cx="90625" cy="22531"/>
            </a:xfrm>
            <a:custGeom>
              <a:avLst/>
              <a:gdLst>
                <a:gd name="connsiteX0" fmla="*/ 79360 w 90625"/>
                <a:gd name="connsiteY0" fmla="*/ 0 h 22531"/>
                <a:gd name="connsiteX1" fmla="*/ 11266 w 90625"/>
                <a:gd name="connsiteY1" fmla="*/ 0 h 22531"/>
                <a:gd name="connsiteX2" fmla="*/ 0 w 90625"/>
                <a:gd name="connsiteY2" fmla="*/ 11266 h 22531"/>
                <a:gd name="connsiteX3" fmla="*/ 11266 w 90625"/>
                <a:gd name="connsiteY3" fmla="*/ 22531 h 22531"/>
                <a:gd name="connsiteX4" fmla="*/ 79360 w 90625"/>
                <a:gd name="connsiteY4" fmla="*/ 22531 h 22531"/>
                <a:gd name="connsiteX5" fmla="*/ 90626 w 90625"/>
                <a:gd name="connsiteY5" fmla="*/ 11266 h 22531"/>
                <a:gd name="connsiteX6" fmla="*/ 79360 w 90625"/>
                <a:gd name="connsiteY6" fmla="*/ 0 h 22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625" h="22531">
                  <a:moveTo>
                    <a:pt x="79360" y="0"/>
                  </a:moveTo>
                  <a:lnTo>
                    <a:pt x="11266" y="0"/>
                  </a:lnTo>
                  <a:cubicBezTo>
                    <a:pt x="5044" y="0"/>
                    <a:pt x="0" y="5044"/>
                    <a:pt x="0" y="11266"/>
                  </a:cubicBezTo>
                  <a:cubicBezTo>
                    <a:pt x="0" y="17487"/>
                    <a:pt x="5044" y="22531"/>
                    <a:pt x="11266" y="22531"/>
                  </a:cubicBezTo>
                  <a:lnTo>
                    <a:pt x="79360" y="22531"/>
                  </a:lnTo>
                  <a:cubicBezTo>
                    <a:pt x="85582" y="22531"/>
                    <a:pt x="90626" y="17487"/>
                    <a:pt x="90626" y="11266"/>
                  </a:cubicBezTo>
                  <a:cubicBezTo>
                    <a:pt x="90626" y="5044"/>
                    <a:pt x="85582" y="0"/>
                    <a:pt x="79360" y="0"/>
                  </a:cubicBezTo>
                  <a:close/>
                </a:path>
              </a:pathLst>
            </a:custGeom>
            <a:grpFill/>
            <a:ln w="4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800"/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DA4848F7-8464-E841-A4EA-B717EFF1C3A0}"/>
                </a:ext>
              </a:extLst>
            </p:cNvPr>
            <p:cNvSpPr/>
            <p:nvPr/>
          </p:nvSpPr>
          <p:spPr>
            <a:xfrm>
              <a:off x="11595367" y="4870504"/>
              <a:ext cx="90625" cy="22531"/>
            </a:xfrm>
            <a:custGeom>
              <a:avLst/>
              <a:gdLst>
                <a:gd name="connsiteX0" fmla="*/ 79360 w 90625"/>
                <a:gd name="connsiteY0" fmla="*/ 0 h 22531"/>
                <a:gd name="connsiteX1" fmla="*/ 11266 w 90625"/>
                <a:gd name="connsiteY1" fmla="*/ 0 h 22531"/>
                <a:gd name="connsiteX2" fmla="*/ 0 w 90625"/>
                <a:gd name="connsiteY2" fmla="*/ 11266 h 22531"/>
                <a:gd name="connsiteX3" fmla="*/ 11266 w 90625"/>
                <a:gd name="connsiteY3" fmla="*/ 22531 h 22531"/>
                <a:gd name="connsiteX4" fmla="*/ 79360 w 90625"/>
                <a:gd name="connsiteY4" fmla="*/ 22531 h 22531"/>
                <a:gd name="connsiteX5" fmla="*/ 90626 w 90625"/>
                <a:gd name="connsiteY5" fmla="*/ 11266 h 22531"/>
                <a:gd name="connsiteX6" fmla="*/ 79360 w 90625"/>
                <a:gd name="connsiteY6" fmla="*/ 0 h 22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625" h="22531">
                  <a:moveTo>
                    <a:pt x="79360" y="0"/>
                  </a:moveTo>
                  <a:lnTo>
                    <a:pt x="11266" y="0"/>
                  </a:lnTo>
                  <a:cubicBezTo>
                    <a:pt x="5044" y="0"/>
                    <a:pt x="0" y="5044"/>
                    <a:pt x="0" y="11266"/>
                  </a:cubicBezTo>
                  <a:cubicBezTo>
                    <a:pt x="0" y="17487"/>
                    <a:pt x="5044" y="22531"/>
                    <a:pt x="11266" y="22531"/>
                  </a:cubicBezTo>
                  <a:lnTo>
                    <a:pt x="79360" y="22531"/>
                  </a:lnTo>
                  <a:cubicBezTo>
                    <a:pt x="85582" y="22531"/>
                    <a:pt x="90626" y="17487"/>
                    <a:pt x="90626" y="11266"/>
                  </a:cubicBezTo>
                  <a:cubicBezTo>
                    <a:pt x="90626" y="5044"/>
                    <a:pt x="85582" y="0"/>
                    <a:pt x="79360" y="0"/>
                  </a:cubicBezTo>
                  <a:close/>
                </a:path>
              </a:pathLst>
            </a:custGeom>
            <a:grpFill/>
            <a:ln w="4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800"/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D837D5ED-89D8-A044-9E95-9295FC2A53CB}"/>
                </a:ext>
              </a:extLst>
            </p:cNvPr>
            <p:cNvSpPr/>
            <p:nvPr/>
          </p:nvSpPr>
          <p:spPr>
            <a:xfrm>
              <a:off x="11475200" y="4749337"/>
              <a:ext cx="105145" cy="61084"/>
            </a:xfrm>
            <a:custGeom>
              <a:avLst/>
              <a:gdLst>
                <a:gd name="connsiteX0" fmla="*/ 73721 w 105145"/>
                <a:gd name="connsiteY0" fmla="*/ 15021 h 61084"/>
                <a:gd name="connsiteX1" fmla="*/ 52573 w 105145"/>
                <a:gd name="connsiteY1" fmla="*/ 0 h 61084"/>
                <a:gd name="connsiteX2" fmla="*/ 31324 w 105145"/>
                <a:gd name="connsiteY2" fmla="*/ 15021 h 61084"/>
                <a:gd name="connsiteX3" fmla="*/ 7511 w 105145"/>
                <a:gd name="connsiteY3" fmla="*/ 15021 h 61084"/>
                <a:gd name="connsiteX4" fmla="*/ 1416 w 105145"/>
                <a:gd name="connsiteY4" fmla="*/ 18138 h 61084"/>
                <a:gd name="connsiteX5" fmla="*/ 389 w 105145"/>
                <a:gd name="connsiteY5" fmla="*/ 24908 h 61084"/>
                <a:gd name="connsiteX6" fmla="*/ 12114 w 105145"/>
                <a:gd name="connsiteY6" fmla="*/ 61085 h 61084"/>
                <a:gd name="connsiteX7" fmla="*/ 93033 w 105145"/>
                <a:gd name="connsiteY7" fmla="*/ 61085 h 61084"/>
                <a:gd name="connsiteX8" fmla="*/ 104757 w 105145"/>
                <a:gd name="connsiteY8" fmla="*/ 24908 h 61084"/>
                <a:gd name="connsiteX9" fmla="*/ 103730 w 105145"/>
                <a:gd name="connsiteY9" fmla="*/ 18138 h 61084"/>
                <a:gd name="connsiteX10" fmla="*/ 97635 w 105145"/>
                <a:gd name="connsiteY10" fmla="*/ 15021 h 61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5145" h="61084">
                  <a:moveTo>
                    <a:pt x="73721" y="15021"/>
                  </a:moveTo>
                  <a:cubicBezTo>
                    <a:pt x="70609" y="6298"/>
                    <a:pt x="62352" y="0"/>
                    <a:pt x="52573" y="0"/>
                  </a:cubicBezTo>
                  <a:cubicBezTo>
                    <a:pt x="42782" y="0"/>
                    <a:pt x="34429" y="6278"/>
                    <a:pt x="31324" y="15021"/>
                  </a:cubicBezTo>
                  <a:lnTo>
                    <a:pt x="7511" y="15021"/>
                  </a:lnTo>
                  <a:cubicBezTo>
                    <a:pt x="5097" y="15021"/>
                    <a:pt x="2830" y="16179"/>
                    <a:pt x="1416" y="18138"/>
                  </a:cubicBezTo>
                  <a:cubicBezTo>
                    <a:pt x="8" y="20096"/>
                    <a:pt x="-381" y="22619"/>
                    <a:pt x="389" y="24908"/>
                  </a:cubicBezTo>
                  <a:lnTo>
                    <a:pt x="12114" y="61085"/>
                  </a:lnTo>
                  <a:lnTo>
                    <a:pt x="93033" y="61085"/>
                  </a:lnTo>
                  <a:lnTo>
                    <a:pt x="104757" y="24908"/>
                  </a:lnTo>
                  <a:cubicBezTo>
                    <a:pt x="105527" y="22619"/>
                    <a:pt x="105138" y="20096"/>
                    <a:pt x="103730" y="18138"/>
                  </a:cubicBezTo>
                  <a:cubicBezTo>
                    <a:pt x="102316" y="16179"/>
                    <a:pt x="100049" y="15021"/>
                    <a:pt x="97635" y="15021"/>
                  </a:cubicBezTo>
                  <a:close/>
                </a:path>
              </a:pathLst>
            </a:custGeom>
            <a:grpFill/>
            <a:ln w="4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800"/>
            </a:p>
          </p:txBody>
        </p:sp>
      </p:grpSp>
      <p:grpSp>
        <p:nvGrpSpPr>
          <p:cNvPr id="84" name="Graphic 82">
            <a:extLst>
              <a:ext uri="{FF2B5EF4-FFF2-40B4-BE49-F238E27FC236}">
                <a16:creationId xmlns:a16="http://schemas.microsoft.com/office/drawing/2014/main" id="{61653F83-F980-9A48-9A6C-69355CC02B87}"/>
              </a:ext>
            </a:extLst>
          </p:cNvPr>
          <p:cNvGrpSpPr/>
          <p:nvPr/>
        </p:nvGrpSpPr>
        <p:grpSpPr>
          <a:xfrm>
            <a:off x="11197772" y="9488138"/>
            <a:ext cx="535872" cy="535872"/>
            <a:chOff x="5668745" y="4744069"/>
            <a:chExt cx="267936" cy="267936"/>
          </a:xfrm>
          <a:solidFill>
            <a:schemeClr val="tx2"/>
          </a:solidFill>
        </p:grpSpPr>
        <p:sp>
          <p:nvSpPr>
            <p:cNvPr id="85" name="Freeform 84">
              <a:extLst>
                <a:ext uri="{FF2B5EF4-FFF2-40B4-BE49-F238E27FC236}">
                  <a16:creationId xmlns:a16="http://schemas.microsoft.com/office/drawing/2014/main" id="{B98CD88E-811F-C943-9461-F2269487F729}"/>
                </a:ext>
              </a:extLst>
            </p:cNvPr>
            <p:cNvSpPr/>
            <p:nvPr/>
          </p:nvSpPr>
          <p:spPr>
            <a:xfrm>
              <a:off x="5668744" y="4773263"/>
              <a:ext cx="267926" cy="209537"/>
            </a:xfrm>
            <a:custGeom>
              <a:avLst/>
              <a:gdLst>
                <a:gd name="connsiteX0" fmla="*/ 72266 w 267926"/>
                <a:gd name="connsiteY0" fmla="*/ 203513 h 209537"/>
                <a:gd name="connsiteX1" fmla="*/ 101370 w 267926"/>
                <a:gd name="connsiteY1" fmla="*/ 203513 h 209537"/>
                <a:gd name="connsiteX2" fmla="*/ 201007 w 267926"/>
                <a:gd name="connsiteY2" fmla="*/ 103876 h 209537"/>
                <a:gd name="connsiteX3" fmla="*/ 207499 w 267926"/>
                <a:gd name="connsiteY3" fmla="*/ 93973 h 209537"/>
                <a:gd name="connsiteX4" fmla="*/ 235833 w 267926"/>
                <a:gd name="connsiteY4" fmla="*/ 98209 h 209537"/>
                <a:gd name="connsiteX5" fmla="*/ 266423 w 267926"/>
                <a:gd name="connsiteY5" fmla="*/ 83245 h 209537"/>
                <a:gd name="connsiteX6" fmla="*/ 255475 w 267926"/>
                <a:gd name="connsiteY6" fmla="*/ 51004 h 209537"/>
                <a:gd name="connsiteX7" fmla="*/ 254979 w 267926"/>
                <a:gd name="connsiteY7" fmla="*/ 50509 h 209537"/>
                <a:gd name="connsiteX8" fmla="*/ 217072 w 267926"/>
                <a:gd name="connsiteY8" fmla="*/ 26411 h 209537"/>
                <a:gd name="connsiteX9" fmla="*/ 208710 w 267926"/>
                <a:gd name="connsiteY9" fmla="*/ 23220 h 209537"/>
                <a:gd name="connsiteX10" fmla="*/ 208710 w 267926"/>
                <a:gd name="connsiteY10" fmla="*/ 23055 h 209537"/>
                <a:gd name="connsiteX11" fmla="*/ 186482 w 267926"/>
                <a:gd name="connsiteY11" fmla="*/ 828 h 209537"/>
                <a:gd name="connsiteX12" fmla="*/ 126788 w 267926"/>
                <a:gd name="connsiteY12" fmla="*/ 3 h 209537"/>
                <a:gd name="connsiteX13" fmla="*/ 105716 w 267926"/>
                <a:gd name="connsiteY13" fmla="*/ 8586 h 209537"/>
                <a:gd name="connsiteX14" fmla="*/ 6024 w 267926"/>
                <a:gd name="connsiteY14" fmla="*/ 108223 h 209537"/>
                <a:gd name="connsiteX15" fmla="*/ 6024 w 267926"/>
                <a:gd name="connsiteY15" fmla="*/ 137327 h 209537"/>
                <a:gd name="connsiteX16" fmla="*/ 72266 w 267926"/>
                <a:gd name="connsiteY16" fmla="*/ 203513 h 209537"/>
                <a:gd name="connsiteX17" fmla="*/ 149070 w 267926"/>
                <a:gd name="connsiteY17" fmla="*/ 35654 h 209537"/>
                <a:gd name="connsiteX18" fmla="*/ 173168 w 267926"/>
                <a:gd name="connsiteY18" fmla="*/ 35654 h 209537"/>
                <a:gd name="connsiteX19" fmla="*/ 177955 w 267926"/>
                <a:gd name="connsiteY19" fmla="*/ 50179 h 209537"/>
                <a:gd name="connsiteX20" fmla="*/ 200677 w 267926"/>
                <a:gd name="connsiteY20" fmla="*/ 62558 h 209537"/>
                <a:gd name="connsiteX21" fmla="*/ 209260 w 267926"/>
                <a:gd name="connsiteY21" fmla="*/ 65804 h 209537"/>
                <a:gd name="connsiteX22" fmla="*/ 208930 w 267926"/>
                <a:gd name="connsiteY22" fmla="*/ 41816 h 209537"/>
                <a:gd name="connsiteX23" fmla="*/ 210360 w 267926"/>
                <a:gd name="connsiteY23" fmla="*/ 42421 h 209537"/>
                <a:gd name="connsiteX24" fmla="*/ 242655 w 267926"/>
                <a:gd name="connsiteY24" fmla="*/ 62778 h 209537"/>
                <a:gd name="connsiteX25" fmla="*/ 242985 w 267926"/>
                <a:gd name="connsiteY25" fmla="*/ 63108 h 209537"/>
                <a:gd name="connsiteX26" fmla="*/ 250303 w 267926"/>
                <a:gd name="connsiteY26" fmla="*/ 76532 h 209537"/>
                <a:gd name="connsiteX27" fmla="*/ 197871 w 267926"/>
                <a:gd name="connsiteY27" fmla="*/ 72241 h 209537"/>
                <a:gd name="connsiteX28" fmla="*/ 173828 w 267926"/>
                <a:gd name="connsiteY28" fmla="*/ 58872 h 209537"/>
                <a:gd name="connsiteX29" fmla="*/ 173113 w 267926"/>
                <a:gd name="connsiteY29" fmla="*/ 59697 h 209537"/>
                <a:gd name="connsiteX30" fmla="*/ 149015 w 267926"/>
                <a:gd name="connsiteY30" fmla="*/ 59697 h 209537"/>
                <a:gd name="connsiteX31" fmla="*/ 149070 w 267926"/>
                <a:gd name="connsiteY31" fmla="*/ 35654 h 209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67926" h="209537">
                  <a:moveTo>
                    <a:pt x="72266" y="203513"/>
                  </a:moveTo>
                  <a:cubicBezTo>
                    <a:pt x="80298" y="211546"/>
                    <a:pt x="93337" y="211546"/>
                    <a:pt x="101370" y="203513"/>
                  </a:cubicBezTo>
                  <a:lnTo>
                    <a:pt x="201007" y="103876"/>
                  </a:lnTo>
                  <a:cubicBezTo>
                    <a:pt x="203868" y="101015"/>
                    <a:pt x="206069" y="97604"/>
                    <a:pt x="207499" y="93973"/>
                  </a:cubicBezTo>
                  <a:cubicBezTo>
                    <a:pt x="217512" y="96779"/>
                    <a:pt x="227250" y="98264"/>
                    <a:pt x="235833" y="98209"/>
                  </a:cubicBezTo>
                  <a:cubicBezTo>
                    <a:pt x="257070" y="98099"/>
                    <a:pt x="264112" y="88801"/>
                    <a:pt x="266423" y="83245"/>
                  </a:cubicBezTo>
                  <a:cubicBezTo>
                    <a:pt x="268734" y="77743"/>
                    <a:pt x="270384" y="66189"/>
                    <a:pt x="255475" y="51004"/>
                  </a:cubicBezTo>
                  <a:cubicBezTo>
                    <a:pt x="255309" y="50839"/>
                    <a:pt x="255144" y="50674"/>
                    <a:pt x="254979" y="50509"/>
                  </a:cubicBezTo>
                  <a:cubicBezTo>
                    <a:pt x="245736" y="41266"/>
                    <a:pt x="232312" y="32738"/>
                    <a:pt x="217072" y="26411"/>
                  </a:cubicBezTo>
                  <a:cubicBezTo>
                    <a:pt x="214266" y="25256"/>
                    <a:pt x="211460" y="24211"/>
                    <a:pt x="208710" y="23220"/>
                  </a:cubicBezTo>
                  <a:lnTo>
                    <a:pt x="208710" y="23055"/>
                  </a:lnTo>
                  <a:cubicBezTo>
                    <a:pt x="208544" y="10841"/>
                    <a:pt x="198696" y="993"/>
                    <a:pt x="186482" y="828"/>
                  </a:cubicBezTo>
                  <a:lnTo>
                    <a:pt x="126788" y="3"/>
                  </a:lnTo>
                  <a:cubicBezTo>
                    <a:pt x="118866" y="-107"/>
                    <a:pt x="111273" y="2974"/>
                    <a:pt x="105716" y="8586"/>
                  </a:cubicBezTo>
                  <a:lnTo>
                    <a:pt x="6024" y="108223"/>
                  </a:lnTo>
                  <a:cubicBezTo>
                    <a:pt x="-2008" y="116255"/>
                    <a:pt x="-2008" y="129294"/>
                    <a:pt x="6024" y="137327"/>
                  </a:cubicBezTo>
                  <a:lnTo>
                    <a:pt x="72266" y="203513"/>
                  </a:lnTo>
                  <a:close/>
                  <a:moveTo>
                    <a:pt x="149070" y="35654"/>
                  </a:moveTo>
                  <a:cubicBezTo>
                    <a:pt x="155727" y="28997"/>
                    <a:pt x="166511" y="28997"/>
                    <a:pt x="173168" y="35654"/>
                  </a:cubicBezTo>
                  <a:cubicBezTo>
                    <a:pt x="177129" y="39616"/>
                    <a:pt x="178725" y="45062"/>
                    <a:pt x="177955" y="50179"/>
                  </a:cubicBezTo>
                  <a:cubicBezTo>
                    <a:pt x="184502" y="54800"/>
                    <a:pt x="192314" y="59092"/>
                    <a:pt x="200677" y="62558"/>
                  </a:cubicBezTo>
                  <a:cubicBezTo>
                    <a:pt x="203648" y="63768"/>
                    <a:pt x="206509" y="64869"/>
                    <a:pt x="209260" y="65804"/>
                  </a:cubicBezTo>
                  <a:lnTo>
                    <a:pt x="208930" y="41816"/>
                  </a:lnTo>
                  <a:cubicBezTo>
                    <a:pt x="209425" y="42036"/>
                    <a:pt x="209865" y="42201"/>
                    <a:pt x="210360" y="42421"/>
                  </a:cubicBezTo>
                  <a:cubicBezTo>
                    <a:pt x="223399" y="47868"/>
                    <a:pt x="235118" y="55241"/>
                    <a:pt x="242655" y="62778"/>
                  </a:cubicBezTo>
                  <a:cubicBezTo>
                    <a:pt x="242765" y="62888"/>
                    <a:pt x="242875" y="62998"/>
                    <a:pt x="242985" y="63108"/>
                  </a:cubicBezTo>
                  <a:cubicBezTo>
                    <a:pt x="250138" y="70425"/>
                    <a:pt x="250908" y="75102"/>
                    <a:pt x="250303" y="76532"/>
                  </a:cubicBezTo>
                  <a:cubicBezTo>
                    <a:pt x="248432" y="80989"/>
                    <a:pt x="228351" y="84950"/>
                    <a:pt x="197871" y="72241"/>
                  </a:cubicBezTo>
                  <a:cubicBezTo>
                    <a:pt x="188958" y="68500"/>
                    <a:pt x="180595" y="63878"/>
                    <a:pt x="173828" y="58872"/>
                  </a:cubicBezTo>
                  <a:cubicBezTo>
                    <a:pt x="173608" y="59147"/>
                    <a:pt x="173333" y="59422"/>
                    <a:pt x="173113" y="59697"/>
                  </a:cubicBezTo>
                  <a:cubicBezTo>
                    <a:pt x="166456" y="66354"/>
                    <a:pt x="155672" y="66354"/>
                    <a:pt x="149015" y="59697"/>
                  </a:cubicBezTo>
                  <a:cubicBezTo>
                    <a:pt x="142413" y="53095"/>
                    <a:pt x="142413" y="42311"/>
                    <a:pt x="149070" y="35654"/>
                  </a:cubicBezTo>
                  <a:close/>
                </a:path>
              </a:pathLst>
            </a:custGeom>
            <a:grpFill/>
            <a:ln w="5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800"/>
            </a:p>
          </p:txBody>
        </p:sp>
      </p:grpSp>
      <p:sp>
        <p:nvSpPr>
          <p:cNvPr id="89" name="Text Placeholder 88">
            <a:extLst>
              <a:ext uri="{FF2B5EF4-FFF2-40B4-BE49-F238E27FC236}">
                <a16:creationId xmlns:a16="http://schemas.microsoft.com/office/drawing/2014/main" id="{83D95EEB-9F89-1544-8E5A-46858F35CC5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71524" y="118802"/>
            <a:ext cx="8873652" cy="667652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lIns="0" anchor="ctr"/>
          <a:lstStyle>
            <a:lvl1pPr marL="0" indent="0" algn="l">
              <a:buNone/>
              <a:defRPr sz="2400"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914400" indent="0">
              <a:buNone/>
              <a:defRPr sz="2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828800" indent="0">
              <a:buNone/>
              <a:defRPr sz="2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2743200" indent="0">
              <a:buNone/>
              <a:defRPr sz="21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3657600" indent="0">
              <a:buNone/>
              <a:defRPr sz="21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Your Company Name and title here</a:t>
            </a:r>
          </a:p>
        </p:txBody>
      </p:sp>
      <p:sp>
        <p:nvSpPr>
          <p:cNvPr id="90" name="Date Placeholder 89">
            <a:extLst>
              <a:ext uri="{FF2B5EF4-FFF2-40B4-BE49-F238E27FC236}">
                <a16:creationId xmlns:a16="http://schemas.microsoft.com/office/drawing/2014/main" id="{002A7FB7-5F25-EC43-B572-232647F12BD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21309032" y="216470"/>
            <a:ext cx="2298404" cy="453428"/>
          </a:xfrm>
          <a:prstGeom prst="roundRect">
            <a:avLst>
              <a:gd name="adj" fmla="val 10631"/>
            </a:avLst>
          </a:prstGeom>
          <a:solidFill>
            <a:schemeClr val="bg2"/>
          </a:solidFill>
          <a:ln>
            <a:solidFill>
              <a:schemeClr val="tx2"/>
            </a:solidFill>
          </a:ln>
          <a:effectLst>
            <a:innerShdw blurRad="12700">
              <a:prstClr val="black">
                <a:alpha val="5000"/>
              </a:prstClr>
            </a:innerShdw>
          </a:effectLst>
        </p:spPr>
        <p:txBody>
          <a:bodyPr/>
          <a:lstStyle>
            <a:lvl1pPr algn="ctr"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9DDD54CC-FFB4-904C-BB39-09EE854082B3}" type="datetimeFigureOut">
              <a:rPr lang="en-US" smtClean="0"/>
              <a:pPr/>
              <a:t>9/26/2024</a:t>
            </a:fld>
            <a:endParaRPr lang="en-US"/>
          </a:p>
        </p:txBody>
      </p:sp>
      <p:sp>
        <p:nvSpPr>
          <p:cNvPr id="181" name="Text Placeholder 88">
            <a:extLst>
              <a:ext uri="{FF2B5EF4-FFF2-40B4-BE49-F238E27FC236}">
                <a16:creationId xmlns:a16="http://schemas.microsoft.com/office/drawing/2014/main" id="{8EB8A84D-9EC1-254B-88CC-7C3B4799BBB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8032864" y="245351"/>
            <a:ext cx="3113264" cy="414558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>
            <a:innerShdw blurRad="12700">
              <a:prstClr val="black">
                <a:alpha val="5000"/>
              </a:prstClr>
            </a:innerShdw>
          </a:effectLst>
        </p:spPr>
        <p:txBody>
          <a:bodyPr vert="horz" lIns="91440" tIns="45720" rIns="91440" bIns="45720" rtlCol="0" anchor="ctr"/>
          <a:lstStyle>
            <a:lvl1pPr marL="0" indent="0" algn="l">
              <a:buNone/>
              <a:defRPr lang="en-US" sz="1600" b="0" i="0" dirty="0" smtClean="0">
                <a:solidFill>
                  <a:schemeClr val="tx2">
                    <a:alpha val="72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0" lvl="0" algn="ctr"/>
            <a:r>
              <a:rPr lang="en-US" dirty="0"/>
              <a:t>Designed by  </a:t>
            </a:r>
          </a:p>
        </p:txBody>
      </p:sp>
      <p:sp>
        <p:nvSpPr>
          <p:cNvPr id="182" name="Text Placeholder 88">
            <a:extLst>
              <a:ext uri="{FF2B5EF4-FFF2-40B4-BE49-F238E27FC236}">
                <a16:creationId xmlns:a16="http://schemas.microsoft.com/office/drawing/2014/main" id="{AA55078F-9DE3-5741-8189-2F5FAE9559F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4750168" y="245351"/>
            <a:ext cx="3113264" cy="414558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>
            <a:innerShdw blurRad="12700">
              <a:prstClr val="black">
                <a:alpha val="5000"/>
              </a:prstClr>
            </a:innerShdw>
          </a:effectLst>
        </p:spPr>
        <p:txBody>
          <a:bodyPr vert="horz" lIns="91440" tIns="45720" rIns="91440" bIns="45720" rtlCol="0" anchor="ctr"/>
          <a:lstStyle>
            <a:lvl1pPr marL="0" indent="0" algn="l">
              <a:buNone/>
              <a:defRPr lang="en-US" sz="1600" b="0" i="0" dirty="0" smtClean="0">
                <a:solidFill>
                  <a:schemeClr val="tx2">
                    <a:alpha val="72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0" lvl="0" algn="ctr"/>
            <a:r>
              <a:rPr lang="en-US" dirty="0"/>
              <a:t>Designed for  </a:t>
            </a:r>
          </a:p>
        </p:txBody>
      </p:sp>
    </p:spTree>
    <p:extLst>
      <p:ext uri="{BB962C8B-B14F-4D97-AF65-F5344CB8AC3E}">
        <p14:creationId xmlns:p14="http://schemas.microsoft.com/office/powerpoint/2010/main" val="4140404940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7F45F98-771E-C74F-B3EE-33F48620B43D}"/>
              </a:ext>
            </a:extLst>
          </p:cNvPr>
          <p:cNvSpPr/>
          <p:nvPr/>
        </p:nvSpPr>
        <p:spPr>
          <a:xfrm>
            <a:off x="8283388" y="0"/>
            <a:ext cx="16100612" cy="13716000"/>
          </a:xfrm>
          <a:prstGeom prst="rect">
            <a:avLst/>
          </a:prstGeom>
          <a:solidFill>
            <a:schemeClr val="accent1">
              <a:lumMod val="20000"/>
              <a:lumOff val="80000"/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5314FB2-E3C3-4A4D-AE17-5BB5100462A0}"/>
              </a:ext>
            </a:extLst>
          </p:cNvPr>
          <p:cNvCxnSpPr/>
          <p:nvPr/>
        </p:nvCxnSpPr>
        <p:spPr>
          <a:xfrm>
            <a:off x="8283388" y="0"/>
            <a:ext cx="0" cy="1371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9BA79DB-0C9B-E041-B4ED-3A914AF0795D}"/>
              </a:ext>
            </a:extLst>
          </p:cNvPr>
          <p:cNvGrpSpPr/>
          <p:nvPr/>
        </p:nvGrpSpPr>
        <p:grpSpPr>
          <a:xfrm>
            <a:off x="21369459" y="12749973"/>
            <a:ext cx="3014542" cy="966026"/>
            <a:chOff x="10684729" y="6374986"/>
            <a:chExt cx="1507271" cy="483013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29BF682-F1A3-D349-BCC9-E8A0FC2A6B9D}"/>
                </a:ext>
              </a:extLst>
            </p:cNvPr>
            <p:cNvGrpSpPr/>
            <p:nvPr userDrawn="1"/>
          </p:nvGrpSpPr>
          <p:grpSpPr>
            <a:xfrm>
              <a:off x="11631705" y="6374986"/>
              <a:ext cx="560295" cy="483013"/>
              <a:chOff x="11443455" y="6212702"/>
              <a:chExt cx="748546" cy="645298"/>
            </a:xfrm>
          </p:grpSpPr>
          <p:sp>
            <p:nvSpPr>
              <p:cNvPr id="4" name="Triangle 3">
                <a:extLst>
                  <a:ext uri="{FF2B5EF4-FFF2-40B4-BE49-F238E27FC236}">
                    <a16:creationId xmlns:a16="http://schemas.microsoft.com/office/drawing/2014/main" id="{C36ECF06-D3A0-1B4C-9C29-31BBE4AA4B98}"/>
                  </a:ext>
                </a:extLst>
              </p:cNvPr>
              <p:cNvSpPr/>
              <p:nvPr userDrawn="1"/>
            </p:nvSpPr>
            <p:spPr>
              <a:xfrm>
                <a:off x="11443455" y="6212702"/>
                <a:ext cx="748546" cy="645298"/>
              </a:xfrm>
              <a:prstGeom prst="triangle">
                <a:avLst>
                  <a:gd name="adj" fmla="val 100000"/>
                </a:avLst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grpSp>
            <p:nvGrpSpPr>
              <p:cNvPr id="7" name="Graphic 5">
                <a:extLst>
                  <a:ext uri="{FF2B5EF4-FFF2-40B4-BE49-F238E27FC236}">
                    <a16:creationId xmlns:a16="http://schemas.microsoft.com/office/drawing/2014/main" id="{48DDB61A-DD1C-F14A-B99C-A9CE3C3B1781}"/>
                  </a:ext>
                </a:extLst>
              </p:cNvPr>
              <p:cNvGrpSpPr/>
              <p:nvPr/>
            </p:nvGrpSpPr>
            <p:grpSpPr>
              <a:xfrm>
                <a:off x="11859192" y="6548798"/>
                <a:ext cx="203943" cy="203943"/>
                <a:chOff x="11817728" y="6535351"/>
                <a:chExt cx="291353" cy="291353"/>
              </a:xfrm>
            </p:grpSpPr>
            <p:sp>
              <p:nvSpPr>
                <p:cNvPr id="8" name="Freeform 7">
                  <a:extLst>
                    <a:ext uri="{FF2B5EF4-FFF2-40B4-BE49-F238E27FC236}">
                      <a16:creationId xmlns:a16="http://schemas.microsoft.com/office/drawing/2014/main" id="{5F659337-C6B4-D14E-8EA0-F1CE46D389C2}"/>
                    </a:ext>
                  </a:extLst>
                </p:cNvPr>
                <p:cNvSpPr/>
                <p:nvPr/>
              </p:nvSpPr>
              <p:spPr>
                <a:xfrm>
                  <a:off x="11817727" y="6539991"/>
                  <a:ext cx="291138" cy="281855"/>
                </a:xfrm>
                <a:custGeom>
                  <a:avLst/>
                  <a:gdLst>
                    <a:gd name="connsiteX0" fmla="*/ 287491 w 291138"/>
                    <a:gd name="connsiteY0" fmla="*/ 137518 h 281855"/>
                    <a:gd name="connsiteX1" fmla="*/ 286353 w 291138"/>
                    <a:gd name="connsiteY1" fmla="*/ 117653 h 281855"/>
                    <a:gd name="connsiteX2" fmla="*/ 156239 w 291138"/>
                    <a:gd name="connsiteY2" fmla="*/ 3804 h 281855"/>
                    <a:gd name="connsiteX3" fmla="*/ 135084 w 291138"/>
                    <a:gd name="connsiteY3" fmla="*/ 4047 h 281855"/>
                    <a:gd name="connsiteX4" fmla="*/ 4528 w 291138"/>
                    <a:gd name="connsiteY4" fmla="*/ 123723 h 281855"/>
                    <a:gd name="connsiteX5" fmla="*/ 3900 w 291138"/>
                    <a:gd name="connsiteY5" fmla="*/ 143560 h 281855"/>
                    <a:gd name="connsiteX6" fmla="*/ 7173 w 291138"/>
                    <a:gd name="connsiteY6" fmla="*/ 146969 h 281855"/>
                    <a:gd name="connsiteX7" fmla="*/ 26766 w 291138"/>
                    <a:gd name="connsiteY7" fmla="*/ 148469 h 281855"/>
                    <a:gd name="connsiteX8" fmla="*/ 36523 w 291138"/>
                    <a:gd name="connsiteY8" fmla="*/ 139732 h 281855"/>
                    <a:gd name="connsiteX9" fmla="*/ 36523 w 291138"/>
                    <a:gd name="connsiteY9" fmla="*/ 267654 h 281855"/>
                    <a:gd name="connsiteX10" fmla="*/ 50725 w 291138"/>
                    <a:gd name="connsiteY10" fmla="*/ 281856 h 281855"/>
                    <a:gd name="connsiteX11" fmla="*/ 101616 w 291138"/>
                    <a:gd name="connsiteY11" fmla="*/ 281856 h 281855"/>
                    <a:gd name="connsiteX12" fmla="*/ 115818 w 291138"/>
                    <a:gd name="connsiteY12" fmla="*/ 267654 h 281855"/>
                    <a:gd name="connsiteX13" fmla="*/ 115818 w 291138"/>
                    <a:gd name="connsiteY13" fmla="*/ 178160 h 281855"/>
                    <a:gd name="connsiteX14" fmla="*/ 180730 w 291138"/>
                    <a:gd name="connsiteY14" fmla="*/ 178160 h 281855"/>
                    <a:gd name="connsiteX15" fmla="*/ 180730 w 291138"/>
                    <a:gd name="connsiteY15" fmla="*/ 267654 h 281855"/>
                    <a:gd name="connsiteX16" fmla="*/ 194072 w 291138"/>
                    <a:gd name="connsiteY16" fmla="*/ 281850 h 281855"/>
                    <a:gd name="connsiteX17" fmla="*/ 248003 w 291138"/>
                    <a:gd name="connsiteY17" fmla="*/ 281850 h 281855"/>
                    <a:gd name="connsiteX18" fmla="*/ 262206 w 291138"/>
                    <a:gd name="connsiteY18" fmla="*/ 267648 h 281855"/>
                    <a:gd name="connsiteX19" fmla="*/ 262206 w 291138"/>
                    <a:gd name="connsiteY19" fmla="*/ 141533 h 281855"/>
                    <a:gd name="connsiteX20" fmla="*/ 268225 w 291138"/>
                    <a:gd name="connsiteY20" fmla="*/ 146816 h 281855"/>
                    <a:gd name="connsiteX21" fmla="*/ 283792 w 291138"/>
                    <a:gd name="connsiteY21" fmla="*/ 141584 h 281855"/>
                    <a:gd name="connsiteX22" fmla="*/ 287491 w 291138"/>
                    <a:gd name="connsiteY22" fmla="*/ 137518 h 2818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91138" h="281855">
                      <a:moveTo>
                        <a:pt x="287491" y="137518"/>
                      </a:moveTo>
                      <a:cubicBezTo>
                        <a:pt x="292768" y="131714"/>
                        <a:pt x="292259" y="122818"/>
                        <a:pt x="286353" y="117653"/>
                      </a:cubicBezTo>
                      <a:lnTo>
                        <a:pt x="156239" y="3804"/>
                      </a:lnTo>
                      <a:cubicBezTo>
                        <a:pt x="150334" y="-1361"/>
                        <a:pt x="140865" y="-1253"/>
                        <a:pt x="135084" y="4047"/>
                      </a:cubicBezTo>
                      <a:lnTo>
                        <a:pt x="4528" y="123723"/>
                      </a:lnTo>
                      <a:cubicBezTo>
                        <a:pt x="-1253" y="129024"/>
                        <a:pt x="-1537" y="137908"/>
                        <a:pt x="3900" y="143560"/>
                      </a:cubicBezTo>
                      <a:lnTo>
                        <a:pt x="7173" y="146969"/>
                      </a:lnTo>
                      <a:cubicBezTo>
                        <a:pt x="12603" y="152620"/>
                        <a:pt x="21381" y="153294"/>
                        <a:pt x="26766" y="148469"/>
                      </a:cubicBezTo>
                      <a:lnTo>
                        <a:pt x="36523" y="139732"/>
                      </a:lnTo>
                      <a:lnTo>
                        <a:pt x="36523" y="267654"/>
                      </a:lnTo>
                      <a:cubicBezTo>
                        <a:pt x="36523" y="275502"/>
                        <a:pt x="42882" y="281856"/>
                        <a:pt x="50725" y="281856"/>
                      </a:cubicBezTo>
                      <a:lnTo>
                        <a:pt x="101616" y="281856"/>
                      </a:lnTo>
                      <a:cubicBezTo>
                        <a:pt x="109459" y="281856"/>
                        <a:pt x="115818" y="275502"/>
                        <a:pt x="115818" y="267654"/>
                      </a:cubicBezTo>
                      <a:lnTo>
                        <a:pt x="115818" y="178160"/>
                      </a:lnTo>
                      <a:lnTo>
                        <a:pt x="180730" y="178160"/>
                      </a:lnTo>
                      <a:lnTo>
                        <a:pt x="180730" y="267654"/>
                      </a:lnTo>
                      <a:cubicBezTo>
                        <a:pt x="180617" y="275496"/>
                        <a:pt x="186229" y="281850"/>
                        <a:pt x="194072" y="281850"/>
                      </a:cubicBezTo>
                      <a:lnTo>
                        <a:pt x="248003" y="281850"/>
                      </a:lnTo>
                      <a:cubicBezTo>
                        <a:pt x="255846" y="281850"/>
                        <a:pt x="262206" y="275496"/>
                        <a:pt x="262206" y="267648"/>
                      </a:cubicBezTo>
                      <a:lnTo>
                        <a:pt x="262206" y="141533"/>
                      </a:lnTo>
                      <a:cubicBezTo>
                        <a:pt x="262206" y="141533"/>
                        <a:pt x="264901" y="143894"/>
                        <a:pt x="268225" y="146816"/>
                      </a:cubicBezTo>
                      <a:cubicBezTo>
                        <a:pt x="271544" y="149732"/>
                        <a:pt x="278515" y="147394"/>
                        <a:pt x="283792" y="141584"/>
                      </a:cubicBezTo>
                      <a:lnTo>
                        <a:pt x="287491" y="137518"/>
                      </a:lnTo>
                      <a:close/>
                    </a:path>
                  </a:pathLst>
                </a:custGeom>
                <a:solidFill>
                  <a:schemeClr val="tx2">
                    <a:lumMod val="20000"/>
                    <a:lumOff val="80000"/>
                  </a:schemeClr>
                </a:solidFill>
                <a:ln w="93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800"/>
                </a:p>
              </p:txBody>
            </p:sp>
          </p:grpSp>
        </p:grpSp>
        <p:sp>
          <p:nvSpPr>
            <p:cNvPr id="10" name="TextBox 9">
              <a:hlinkClick r:id="" action="ppaction://hlinkshowjump?jump=firstslide"/>
              <a:extLst>
                <a:ext uri="{FF2B5EF4-FFF2-40B4-BE49-F238E27FC236}">
                  <a16:creationId xmlns:a16="http://schemas.microsoft.com/office/drawing/2014/main" id="{59577D53-E825-B049-8F99-6211686A784D}"/>
                </a:ext>
              </a:extLst>
            </p:cNvPr>
            <p:cNvSpPr txBox="1"/>
            <p:nvPr userDrawn="1"/>
          </p:nvSpPr>
          <p:spPr>
            <a:xfrm>
              <a:off x="10684729" y="6427161"/>
              <a:ext cx="1466930" cy="405555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r>
                <a:rPr lang="en-US" sz="2400" b="0" i="0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Back to main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2877124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Rounded Rectangle 147">
            <a:extLst>
              <a:ext uri="{FF2B5EF4-FFF2-40B4-BE49-F238E27FC236}">
                <a16:creationId xmlns:a16="http://schemas.microsoft.com/office/drawing/2014/main" id="{8C61583D-A705-E843-B756-85D82E4BD8FE}"/>
              </a:ext>
            </a:extLst>
          </p:cNvPr>
          <p:cNvSpPr/>
          <p:nvPr/>
        </p:nvSpPr>
        <p:spPr>
          <a:xfrm>
            <a:off x="14606794" y="873064"/>
            <a:ext cx="4388896" cy="4093292"/>
          </a:xfrm>
          <a:prstGeom prst="roundRect">
            <a:avLst>
              <a:gd name="adj" fmla="val 2952"/>
            </a:avLst>
          </a:prstGeom>
          <a:solidFill>
            <a:schemeClr val="bg2"/>
          </a:solidFill>
          <a:effectLst>
            <a:outerShdw blurRad="25400" dist="12700" dir="5400000" algn="t" rotWithShape="0">
              <a:prstClr val="black">
                <a:alpha val="19000"/>
              </a:prstClr>
            </a:outerShdw>
          </a:effectLst>
        </p:spPr>
        <p:txBody>
          <a:bodyPr tIns="1080000"/>
          <a:lstStyle/>
          <a:p>
            <a:pPr marL="410400" lvl="0" indent="-338400">
              <a:lnSpc>
                <a:spcPct val="140000"/>
              </a:lnSpc>
              <a:spcBef>
                <a:spcPts val="800"/>
              </a:spcBef>
              <a:buClr>
                <a:schemeClr val="accent1"/>
              </a:buClr>
              <a:buFont typeface="Apple Symbols" panose="02000000000000000000" pitchFamily="2" charset="-79"/>
              <a:buChar char="⦿"/>
            </a:pPr>
            <a:endParaRPr lang="en-US" sz="2100" b="0" i="0" baseline="30000">
              <a:solidFill>
                <a:schemeClr val="tx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49" name="Rounded Rectangle 148">
            <a:extLst>
              <a:ext uri="{FF2B5EF4-FFF2-40B4-BE49-F238E27FC236}">
                <a16:creationId xmlns:a16="http://schemas.microsoft.com/office/drawing/2014/main" id="{0325A800-09BD-4347-8F0A-8BE1DBAEF253}"/>
              </a:ext>
            </a:extLst>
          </p:cNvPr>
          <p:cNvSpPr/>
          <p:nvPr/>
        </p:nvSpPr>
        <p:spPr>
          <a:xfrm>
            <a:off x="14606794" y="5130224"/>
            <a:ext cx="4388896" cy="4093292"/>
          </a:xfrm>
          <a:prstGeom prst="roundRect">
            <a:avLst>
              <a:gd name="adj" fmla="val 2952"/>
            </a:avLst>
          </a:prstGeom>
          <a:solidFill>
            <a:schemeClr val="bg2"/>
          </a:solidFill>
          <a:effectLst>
            <a:outerShdw blurRad="25400" dist="12700" dir="5400000" algn="t" rotWithShape="0">
              <a:prstClr val="black">
                <a:alpha val="19000"/>
              </a:prstClr>
            </a:outerShdw>
          </a:effectLst>
        </p:spPr>
        <p:txBody>
          <a:bodyPr tIns="1080000"/>
          <a:lstStyle/>
          <a:p>
            <a:pPr marL="410400" lvl="0" indent="-338400">
              <a:lnSpc>
                <a:spcPct val="140000"/>
              </a:lnSpc>
              <a:spcBef>
                <a:spcPts val="800"/>
              </a:spcBef>
              <a:buClr>
                <a:schemeClr val="accent1"/>
              </a:buClr>
              <a:buFont typeface="Apple Symbols" panose="02000000000000000000" pitchFamily="2" charset="-79"/>
              <a:buChar char="⦿"/>
            </a:pPr>
            <a:endParaRPr lang="en-US" sz="2100" b="0" i="0" baseline="30000">
              <a:solidFill>
                <a:schemeClr val="tx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46" name="Rounded Rectangle 145">
            <a:extLst>
              <a:ext uri="{FF2B5EF4-FFF2-40B4-BE49-F238E27FC236}">
                <a16:creationId xmlns:a16="http://schemas.microsoft.com/office/drawing/2014/main" id="{B3B5C48A-377B-CB4F-9109-2A77D6223F31}"/>
              </a:ext>
            </a:extLst>
          </p:cNvPr>
          <p:cNvSpPr/>
          <p:nvPr/>
        </p:nvSpPr>
        <p:spPr>
          <a:xfrm>
            <a:off x="5393272" y="873064"/>
            <a:ext cx="4388896" cy="4093292"/>
          </a:xfrm>
          <a:prstGeom prst="roundRect">
            <a:avLst>
              <a:gd name="adj" fmla="val 2952"/>
            </a:avLst>
          </a:prstGeom>
          <a:solidFill>
            <a:schemeClr val="bg2"/>
          </a:solidFill>
          <a:effectLst>
            <a:outerShdw blurRad="25400" dist="12700" dir="5400000" algn="t" rotWithShape="0">
              <a:prstClr val="black">
                <a:alpha val="19000"/>
              </a:prstClr>
            </a:outerShdw>
          </a:effectLst>
        </p:spPr>
        <p:txBody>
          <a:bodyPr tIns="1080000"/>
          <a:lstStyle/>
          <a:p>
            <a:pPr marL="410400" lvl="0" indent="-338400">
              <a:lnSpc>
                <a:spcPct val="140000"/>
              </a:lnSpc>
              <a:spcBef>
                <a:spcPts val="800"/>
              </a:spcBef>
              <a:buClr>
                <a:schemeClr val="accent1"/>
              </a:buClr>
              <a:buFont typeface="Apple Symbols" panose="02000000000000000000" pitchFamily="2" charset="-79"/>
              <a:buChar char="⦿"/>
            </a:pPr>
            <a:endParaRPr lang="en-US" sz="2100" b="0" i="0" baseline="30000">
              <a:solidFill>
                <a:schemeClr val="tx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47" name="Rounded Rectangle 146">
            <a:extLst>
              <a:ext uri="{FF2B5EF4-FFF2-40B4-BE49-F238E27FC236}">
                <a16:creationId xmlns:a16="http://schemas.microsoft.com/office/drawing/2014/main" id="{20C22222-EDB2-B744-9E00-5603C8B2CC3C}"/>
              </a:ext>
            </a:extLst>
          </p:cNvPr>
          <p:cNvSpPr/>
          <p:nvPr/>
        </p:nvSpPr>
        <p:spPr>
          <a:xfrm>
            <a:off x="5383282" y="5130224"/>
            <a:ext cx="4388896" cy="4093292"/>
          </a:xfrm>
          <a:prstGeom prst="roundRect">
            <a:avLst>
              <a:gd name="adj" fmla="val 2952"/>
            </a:avLst>
          </a:prstGeom>
          <a:solidFill>
            <a:schemeClr val="bg2"/>
          </a:solidFill>
          <a:effectLst>
            <a:outerShdw blurRad="25400" dist="12700" dir="5400000" algn="t" rotWithShape="0">
              <a:prstClr val="black">
                <a:alpha val="19000"/>
              </a:prstClr>
            </a:outerShdw>
          </a:effectLst>
        </p:spPr>
        <p:txBody>
          <a:bodyPr tIns="1080000"/>
          <a:lstStyle/>
          <a:p>
            <a:pPr marL="410400" lvl="0" indent="-338400">
              <a:lnSpc>
                <a:spcPct val="140000"/>
              </a:lnSpc>
              <a:spcBef>
                <a:spcPts val="800"/>
              </a:spcBef>
              <a:buClr>
                <a:schemeClr val="accent1"/>
              </a:buClr>
              <a:buFont typeface="Apple Symbols" panose="02000000000000000000" pitchFamily="2" charset="-79"/>
              <a:buChar char="⦿"/>
            </a:pPr>
            <a:endParaRPr lang="en-US" sz="2100" b="0" i="0" baseline="30000">
              <a:solidFill>
                <a:schemeClr val="tx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A48BE9D3-7EB4-0343-BBEA-832CB1CC441C}"/>
              </a:ext>
            </a:extLst>
          </p:cNvPr>
          <p:cNvGrpSpPr/>
          <p:nvPr/>
        </p:nvGrpSpPr>
        <p:grpSpPr>
          <a:xfrm>
            <a:off x="5393275" y="871034"/>
            <a:ext cx="4388894" cy="790736"/>
            <a:chOff x="7303396" y="654236"/>
            <a:chExt cx="2194447" cy="395368"/>
          </a:xfrm>
        </p:grpSpPr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FD925679-7008-FF45-9D31-E99956CE163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303397" y="1049418"/>
              <a:ext cx="2194446" cy="0"/>
            </a:xfrm>
            <a:prstGeom prst="line">
              <a:avLst/>
            </a:prstGeom>
            <a:ln>
              <a:solidFill>
                <a:schemeClr val="tx2">
                  <a:alpha val="1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Round Same Side Corner Rectangle 116">
              <a:hlinkClick r:id="rId2" action="ppaction://hlinksldjump"/>
              <a:extLst>
                <a:ext uri="{FF2B5EF4-FFF2-40B4-BE49-F238E27FC236}">
                  <a16:creationId xmlns:a16="http://schemas.microsoft.com/office/drawing/2014/main" id="{E804FD2F-0501-FF4B-A5AC-5681AC63EB93}"/>
                </a:ext>
              </a:extLst>
            </p:cNvPr>
            <p:cNvSpPr/>
            <p:nvPr userDrawn="1"/>
          </p:nvSpPr>
          <p:spPr>
            <a:xfrm>
              <a:off x="7303396" y="654236"/>
              <a:ext cx="2194447" cy="395368"/>
            </a:xfrm>
            <a:prstGeom prst="round2SameRect">
              <a:avLst>
                <a:gd name="adj1" fmla="val 16666"/>
                <a:gd name="adj2" fmla="val 0"/>
              </a:avLst>
            </a:prstGeom>
            <a:solidFill>
              <a:schemeClr val="tx2">
                <a:lumMod val="20000"/>
                <a:lumOff val="8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</p:grpSp>
      <p:sp>
        <p:nvSpPr>
          <p:cNvPr id="118" name="Rounded Rectangle 117">
            <a:extLst>
              <a:ext uri="{FF2B5EF4-FFF2-40B4-BE49-F238E27FC236}">
                <a16:creationId xmlns:a16="http://schemas.microsoft.com/office/drawing/2014/main" id="{EBAC38E0-E4CF-8345-83C1-DEAD8FF86E8C}"/>
              </a:ext>
            </a:extLst>
          </p:cNvPr>
          <p:cNvSpPr/>
          <p:nvPr/>
        </p:nvSpPr>
        <p:spPr>
          <a:xfrm>
            <a:off x="9995038" y="861054"/>
            <a:ext cx="4388896" cy="8432840"/>
          </a:xfrm>
          <a:prstGeom prst="roundRect">
            <a:avLst>
              <a:gd name="adj" fmla="val 2952"/>
            </a:avLst>
          </a:prstGeom>
          <a:solidFill>
            <a:schemeClr val="bg2"/>
          </a:solidFill>
          <a:effectLst>
            <a:outerShdw blurRad="25400" dist="12700" dir="5400000" algn="t" rotWithShape="0">
              <a:prstClr val="black">
                <a:alpha val="19000"/>
              </a:prstClr>
            </a:outerShdw>
          </a:effectLst>
        </p:spPr>
        <p:txBody>
          <a:bodyPr tIns="1080000"/>
          <a:lstStyle/>
          <a:p>
            <a:pPr marL="410400" lvl="0" indent="-338400">
              <a:lnSpc>
                <a:spcPct val="140000"/>
              </a:lnSpc>
              <a:spcBef>
                <a:spcPts val="800"/>
              </a:spcBef>
              <a:buClr>
                <a:schemeClr val="accent1"/>
              </a:buClr>
              <a:buFont typeface="Apple Symbols" panose="02000000000000000000" pitchFamily="2" charset="-79"/>
              <a:buChar char="⦿"/>
            </a:pPr>
            <a:endParaRPr lang="en-US" sz="2100" b="0" i="0" baseline="30000">
              <a:solidFill>
                <a:schemeClr val="tx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3AD4DCDC-16B9-3540-A2AB-3050DC90F45F}"/>
              </a:ext>
            </a:extLst>
          </p:cNvPr>
          <p:cNvGrpSpPr/>
          <p:nvPr/>
        </p:nvGrpSpPr>
        <p:grpSpPr>
          <a:xfrm>
            <a:off x="9995039" y="860036"/>
            <a:ext cx="4388894" cy="790736"/>
            <a:chOff x="7303396" y="654236"/>
            <a:chExt cx="2194447" cy="395368"/>
          </a:xfrm>
        </p:grpSpPr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6598B985-9E8F-7A47-949C-ED6CE4D41CC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303397" y="1049418"/>
              <a:ext cx="2194446" cy="0"/>
            </a:xfrm>
            <a:prstGeom prst="line">
              <a:avLst/>
            </a:prstGeom>
            <a:ln>
              <a:solidFill>
                <a:schemeClr val="tx2">
                  <a:alpha val="1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Round Same Side Corner Rectangle 113">
              <a:extLst>
                <a:ext uri="{FF2B5EF4-FFF2-40B4-BE49-F238E27FC236}">
                  <a16:creationId xmlns:a16="http://schemas.microsoft.com/office/drawing/2014/main" id="{AFE1980A-4CD1-AF4E-916D-32FEBFD12DED}"/>
                </a:ext>
              </a:extLst>
            </p:cNvPr>
            <p:cNvSpPr/>
            <p:nvPr userDrawn="1"/>
          </p:nvSpPr>
          <p:spPr>
            <a:xfrm>
              <a:off x="7303396" y="654236"/>
              <a:ext cx="2194447" cy="395368"/>
            </a:xfrm>
            <a:prstGeom prst="round2SameRect">
              <a:avLst>
                <a:gd name="adj1" fmla="val 16666"/>
                <a:gd name="adj2" fmla="val 0"/>
              </a:avLst>
            </a:prstGeom>
            <a:solidFill>
              <a:schemeClr val="tx2">
                <a:lumMod val="20000"/>
                <a:lumOff val="8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</p:grp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AAB882A8-C0B1-3A44-8045-67FED3CF38FF}"/>
              </a:ext>
            </a:extLst>
          </p:cNvPr>
          <p:cNvSpPr/>
          <p:nvPr/>
        </p:nvSpPr>
        <p:spPr>
          <a:xfrm>
            <a:off x="775726" y="882869"/>
            <a:ext cx="4388896" cy="8340642"/>
          </a:xfrm>
          <a:prstGeom prst="roundRect">
            <a:avLst>
              <a:gd name="adj" fmla="val 2952"/>
            </a:avLst>
          </a:prstGeom>
          <a:solidFill>
            <a:schemeClr val="bg2"/>
          </a:solidFill>
          <a:effectLst>
            <a:outerShdw blurRad="25400" dist="12700" dir="5400000" algn="t" rotWithShape="0">
              <a:prstClr val="black">
                <a:alpha val="19000"/>
              </a:prstClr>
            </a:outerShdw>
          </a:effectLst>
        </p:spPr>
        <p:txBody>
          <a:bodyPr tIns="1080000"/>
          <a:lstStyle/>
          <a:p>
            <a:pPr marL="410400" lvl="0" indent="-338400">
              <a:lnSpc>
                <a:spcPct val="140000"/>
              </a:lnSpc>
              <a:spcBef>
                <a:spcPts val="800"/>
              </a:spcBef>
              <a:buClr>
                <a:schemeClr val="accent1"/>
              </a:buClr>
              <a:buFont typeface="Apple Symbols" panose="02000000000000000000" pitchFamily="2" charset="-79"/>
              <a:buChar char="⦿"/>
            </a:pPr>
            <a:endParaRPr lang="en-US" sz="2100" b="0" i="0" baseline="30000">
              <a:solidFill>
                <a:schemeClr val="tx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32" name="Rounded Rectangle 131">
            <a:extLst>
              <a:ext uri="{FF2B5EF4-FFF2-40B4-BE49-F238E27FC236}">
                <a16:creationId xmlns:a16="http://schemas.microsoft.com/office/drawing/2014/main" id="{BE9D739D-23C1-F04C-97F2-A0B87FACDFBC}"/>
              </a:ext>
            </a:extLst>
          </p:cNvPr>
          <p:cNvSpPr/>
          <p:nvPr/>
        </p:nvSpPr>
        <p:spPr>
          <a:xfrm>
            <a:off x="19218552" y="882869"/>
            <a:ext cx="4388896" cy="8340642"/>
          </a:xfrm>
          <a:prstGeom prst="roundRect">
            <a:avLst>
              <a:gd name="adj" fmla="val 2952"/>
            </a:avLst>
          </a:prstGeom>
          <a:solidFill>
            <a:schemeClr val="bg2"/>
          </a:solidFill>
          <a:effectLst>
            <a:outerShdw blurRad="25400" dist="12700" dir="5400000" algn="t" rotWithShape="0">
              <a:prstClr val="black">
                <a:alpha val="19000"/>
              </a:prstClr>
            </a:outerShdw>
          </a:effectLst>
        </p:spPr>
        <p:txBody>
          <a:bodyPr tIns="1080000"/>
          <a:lstStyle/>
          <a:p>
            <a:pPr marL="410400" lvl="0" indent="-338400">
              <a:lnSpc>
                <a:spcPct val="140000"/>
              </a:lnSpc>
              <a:spcBef>
                <a:spcPts val="800"/>
              </a:spcBef>
              <a:buClr>
                <a:schemeClr val="accent1"/>
              </a:buClr>
              <a:buFont typeface="Apple Symbols" panose="02000000000000000000" pitchFamily="2" charset="-79"/>
              <a:buChar char="⦿"/>
            </a:pPr>
            <a:endParaRPr lang="en-US" sz="2100" b="0" i="0" baseline="30000">
              <a:solidFill>
                <a:schemeClr val="tx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A6C37493-7D56-C847-907B-AACBB79DAD1F}"/>
              </a:ext>
            </a:extLst>
          </p:cNvPr>
          <p:cNvGrpSpPr/>
          <p:nvPr/>
        </p:nvGrpSpPr>
        <p:grpSpPr>
          <a:xfrm>
            <a:off x="14606793" y="863357"/>
            <a:ext cx="4388894" cy="796714"/>
            <a:chOff x="7303396" y="654236"/>
            <a:chExt cx="2194447" cy="398357"/>
          </a:xfrm>
        </p:grpSpPr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4423DF5D-F123-324C-8E6D-4F80EC90532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303397" y="1052593"/>
              <a:ext cx="2194446" cy="0"/>
            </a:xfrm>
            <a:prstGeom prst="line">
              <a:avLst/>
            </a:prstGeom>
            <a:ln>
              <a:solidFill>
                <a:schemeClr val="tx2">
                  <a:alpha val="1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Round Same Side Corner Rectangle 109">
              <a:extLst>
                <a:ext uri="{FF2B5EF4-FFF2-40B4-BE49-F238E27FC236}">
                  <a16:creationId xmlns:a16="http://schemas.microsoft.com/office/drawing/2014/main" id="{04DFB185-3748-2044-91F1-F0F842EBAAF7}"/>
                </a:ext>
              </a:extLst>
            </p:cNvPr>
            <p:cNvSpPr/>
            <p:nvPr userDrawn="1"/>
          </p:nvSpPr>
          <p:spPr>
            <a:xfrm>
              <a:off x="7303396" y="654236"/>
              <a:ext cx="2194447" cy="395368"/>
            </a:xfrm>
            <a:prstGeom prst="round2SameRect">
              <a:avLst>
                <a:gd name="adj1" fmla="val 16666"/>
                <a:gd name="adj2" fmla="val 0"/>
              </a:avLst>
            </a:prstGeom>
            <a:solidFill>
              <a:schemeClr val="tx2">
                <a:lumMod val="20000"/>
                <a:lumOff val="8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ADEA3A00-15BF-9247-8AB9-56C1DCD77CC1}"/>
              </a:ext>
            </a:extLst>
          </p:cNvPr>
          <p:cNvGrpSpPr/>
          <p:nvPr/>
        </p:nvGrpSpPr>
        <p:grpSpPr>
          <a:xfrm>
            <a:off x="775729" y="873062"/>
            <a:ext cx="4388894" cy="790736"/>
            <a:chOff x="7303396" y="654236"/>
            <a:chExt cx="2194447" cy="395368"/>
          </a:xfrm>
        </p:grpSpPr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40E19424-349B-3F43-922E-DD5A5AE7C6C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303397" y="1049418"/>
              <a:ext cx="2194446" cy="0"/>
            </a:xfrm>
            <a:prstGeom prst="line">
              <a:avLst/>
            </a:prstGeom>
            <a:ln>
              <a:solidFill>
                <a:schemeClr val="tx2">
                  <a:alpha val="1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Round Same Side Corner Rectangle 122">
              <a:hlinkClick r:id="rId3" action="ppaction://hlinksldjump"/>
              <a:extLst>
                <a:ext uri="{FF2B5EF4-FFF2-40B4-BE49-F238E27FC236}">
                  <a16:creationId xmlns:a16="http://schemas.microsoft.com/office/drawing/2014/main" id="{CE0E07BD-C48E-1E4D-AB7C-53001143FA1D}"/>
                </a:ext>
              </a:extLst>
            </p:cNvPr>
            <p:cNvSpPr/>
            <p:nvPr userDrawn="1"/>
          </p:nvSpPr>
          <p:spPr>
            <a:xfrm>
              <a:off x="7303396" y="654236"/>
              <a:ext cx="2194447" cy="395368"/>
            </a:xfrm>
            <a:prstGeom prst="round2SameRect">
              <a:avLst>
                <a:gd name="adj1" fmla="val 16666"/>
                <a:gd name="adj2" fmla="val 0"/>
              </a:avLst>
            </a:prstGeom>
            <a:solidFill>
              <a:schemeClr val="tx2">
                <a:lumMod val="20000"/>
                <a:lumOff val="8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958297CC-885E-154A-AC0D-A9A8D518665B}"/>
              </a:ext>
            </a:extLst>
          </p:cNvPr>
          <p:cNvGrpSpPr/>
          <p:nvPr/>
        </p:nvGrpSpPr>
        <p:grpSpPr>
          <a:xfrm>
            <a:off x="19218549" y="876292"/>
            <a:ext cx="4388894" cy="790736"/>
            <a:chOff x="7303396" y="654236"/>
            <a:chExt cx="2194447" cy="395368"/>
          </a:xfrm>
        </p:grpSpPr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E3D8CA12-03B2-6448-9462-58B0EE0D919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303397" y="1045820"/>
              <a:ext cx="2194446" cy="0"/>
            </a:xfrm>
            <a:prstGeom prst="line">
              <a:avLst/>
            </a:prstGeom>
            <a:ln>
              <a:solidFill>
                <a:schemeClr val="tx2">
                  <a:alpha val="1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Round Same Side Corner Rectangle 128">
              <a:hlinkClick r:id="rId4" action="ppaction://hlinksldjump"/>
              <a:extLst>
                <a:ext uri="{FF2B5EF4-FFF2-40B4-BE49-F238E27FC236}">
                  <a16:creationId xmlns:a16="http://schemas.microsoft.com/office/drawing/2014/main" id="{28341DAF-0E06-A64A-BC72-95610B69C5DF}"/>
                </a:ext>
              </a:extLst>
            </p:cNvPr>
            <p:cNvSpPr/>
            <p:nvPr userDrawn="1"/>
          </p:nvSpPr>
          <p:spPr>
            <a:xfrm>
              <a:off x="7303396" y="654236"/>
              <a:ext cx="2194447" cy="395368"/>
            </a:xfrm>
            <a:prstGeom prst="round2SameRect">
              <a:avLst>
                <a:gd name="adj1" fmla="val 16666"/>
                <a:gd name="adj2" fmla="val 0"/>
              </a:avLst>
            </a:prstGeom>
            <a:solidFill>
              <a:schemeClr val="tx2">
                <a:lumMod val="20000"/>
                <a:lumOff val="8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C2E5E944-DFA3-BD4E-9125-AEFF6ED81F69}"/>
              </a:ext>
            </a:extLst>
          </p:cNvPr>
          <p:cNvGrpSpPr/>
          <p:nvPr/>
        </p:nvGrpSpPr>
        <p:grpSpPr>
          <a:xfrm>
            <a:off x="5386925" y="5134524"/>
            <a:ext cx="4388894" cy="790736"/>
            <a:chOff x="7303396" y="654236"/>
            <a:chExt cx="2194447" cy="395368"/>
          </a:xfrm>
        </p:grpSpPr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8306A5E2-97AF-F748-AEBC-348AEF5C381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303397" y="1049418"/>
              <a:ext cx="2194446" cy="0"/>
            </a:xfrm>
            <a:prstGeom prst="line">
              <a:avLst/>
            </a:prstGeom>
            <a:ln>
              <a:solidFill>
                <a:schemeClr val="tx2">
                  <a:alpha val="1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3" name="Round Same Side Corner Rectangle 172">
              <a:hlinkClick r:id="rId5" action="ppaction://hlinksldjump"/>
              <a:extLst>
                <a:ext uri="{FF2B5EF4-FFF2-40B4-BE49-F238E27FC236}">
                  <a16:creationId xmlns:a16="http://schemas.microsoft.com/office/drawing/2014/main" id="{49512AC1-2D19-D44C-84C9-F69C38D1958B}"/>
                </a:ext>
              </a:extLst>
            </p:cNvPr>
            <p:cNvSpPr/>
            <p:nvPr userDrawn="1"/>
          </p:nvSpPr>
          <p:spPr>
            <a:xfrm>
              <a:off x="7303396" y="654236"/>
              <a:ext cx="2194447" cy="395368"/>
            </a:xfrm>
            <a:prstGeom prst="round2SameRect">
              <a:avLst>
                <a:gd name="adj1" fmla="val 16666"/>
                <a:gd name="adj2" fmla="val 0"/>
              </a:avLst>
            </a:prstGeom>
            <a:solidFill>
              <a:schemeClr val="tx2">
                <a:lumMod val="20000"/>
                <a:lumOff val="8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4BBC83C2-F41A-8042-88F0-5EB1911B67D9}"/>
              </a:ext>
            </a:extLst>
          </p:cNvPr>
          <p:cNvGrpSpPr/>
          <p:nvPr/>
        </p:nvGrpSpPr>
        <p:grpSpPr>
          <a:xfrm>
            <a:off x="14606793" y="5121149"/>
            <a:ext cx="4388894" cy="796714"/>
            <a:chOff x="7303396" y="654236"/>
            <a:chExt cx="2194447" cy="398357"/>
          </a:xfrm>
        </p:grpSpPr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448799CB-1C4A-B146-88BC-74FCD882CE2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303397" y="1052593"/>
              <a:ext cx="2194446" cy="0"/>
            </a:xfrm>
            <a:prstGeom prst="line">
              <a:avLst/>
            </a:prstGeom>
            <a:ln>
              <a:solidFill>
                <a:schemeClr val="tx2">
                  <a:alpha val="1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6" name="Round Same Side Corner Rectangle 175">
              <a:hlinkClick r:id="" action="ppaction://noaction"/>
              <a:extLst>
                <a:ext uri="{FF2B5EF4-FFF2-40B4-BE49-F238E27FC236}">
                  <a16:creationId xmlns:a16="http://schemas.microsoft.com/office/drawing/2014/main" id="{F6153D75-5E5F-8043-A5D7-1EA39ECF5096}"/>
                </a:ext>
              </a:extLst>
            </p:cNvPr>
            <p:cNvSpPr/>
            <p:nvPr userDrawn="1"/>
          </p:nvSpPr>
          <p:spPr>
            <a:xfrm>
              <a:off x="7303396" y="654236"/>
              <a:ext cx="2194447" cy="395368"/>
            </a:xfrm>
            <a:prstGeom prst="round2SameRect">
              <a:avLst>
                <a:gd name="adj1" fmla="val 16666"/>
                <a:gd name="adj2" fmla="val 0"/>
              </a:avLst>
            </a:prstGeom>
            <a:solidFill>
              <a:schemeClr val="tx2">
                <a:lumMod val="20000"/>
                <a:lumOff val="8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sp>
        <p:nvSpPr>
          <p:cNvPr id="152" name="Rounded Rectangle 151">
            <a:extLst>
              <a:ext uri="{FF2B5EF4-FFF2-40B4-BE49-F238E27FC236}">
                <a16:creationId xmlns:a16="http://schemas.microsoft.com/office/drawing/2014/main" id="{C48F0527-0613-1D4E-8E4E-523F137BEA32}"/>
              </a:ext>
            </a:extLst>
          </p:cNvPr>
          <p:cNvSpPr/>
          <p:nvPr/>
        </p:nvSpPr>
        <p:spPr>
          <a:xfrm>
            <a:off x="771524" y="9397359"/>
            <a:ext cx="11287328" cy="3677506"/>
          </a:xfrm>
          <a:prstGeom prst="roundRect">
            <a:avLst>
              <a:gd name="adj" fmla="val 6100"/>
            </a:avLst>
          </a:prstGeom>
          <a:solidFill>
            <a:schemeClr val="bg2"/>
          </a:solidFill>
          <a:effectLst>
            <a:outerShdw blurRad="25400" dist="12700" dir="5400000" algn="t" rotWithShape="0">
              <a:prstClr val="black">
                <a:alpha val="19000"/>
              </a:prstClr>
            </a:outerShdw>
          </a:effectLst>
        </p:spPr>
        <p:txBody>
          <a:bodyPr tIns="1080000"/>
          <a:lstStyle/>
          <a:p>
            <a:pPr marL="410400" lvl="0" indent="-338400">
              <a:lnSpc>
                <a:spcPct val="140000"/>
              </a:lnSpc>
              <a:spcBef>
                <a:spcPts val="800"/>
              </a:spcBef>
              <a:buClr>
                <a:schemeClr val="accent1"/>
              </a:buClr>
              <a:buFont typeface="Apple Symbols" panose="02000000000000000000" pitchFamily="2" charset="-79"/>
              <a:buChar char="⦿"/>
            </a:pPr>
            <a:endParaRPr lang="en-US" sz="2100" b="0" i="0" baseline="30000">
              <a:solidFill>
                <a:schemeClr val="tx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833007DE-086D-F24A-A833-AF98B126E7CA}"/>
              </a:ext>
            </a:extLst>
          </p:cNvPr>
          <p:cNvGrpSpPr/>
          <p:nvPr/>
        </p:nvGrpSpPr>
        <p:grpSpPr>
          <a:xfrm>
            <a:off x="771524" y="9398483"/>
            <a:ext cx="11287328" cy="716478"/>
            <a:chOff x="7303396" y="654237"/>
            <a:chExt cx="2194447" cy="398356"/>
          </a:xfrm>
        </p:grpSpPr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D32D9B22-EF7C-724B-9AE4-6C7C528746A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303397" y="1052593"/>
              <a:ext cx="2194446" cy="0"/>
            </a:xfrm>
            <a:prstGeom prst="line">
              <a:avLst/>
            </a:prstGeom>
            <a:ln>
              <a:solidFill>
                <a:schemeClr val="tx2">
                  <a:alpha val="1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0" name="Round Same Side Corner Rectangle 169">
              <a:hlinkClick r:id="" action="ppaction://noaction"/>
              <a:extLst>
                <a:ext uri="{FF2B5EF4-FFF2-40B4-BE49-F238E27FC236}">
                  <a16:creationId xmlns:a16="http://schemas.microsoft.com/office/drawing/2014/main" id="{7EAECBB6-9DED-5F43-A3E6-EE05841D7398}"/>
                </a:ext>
              </a:extLst>
            </p:cNvPr>
            <p:cNvSpPr/>
            <p:nvPr userDrawn="1"/>
          </p:nvSpPr>
          <p:spPr>
            <a:xfrm>
              <a:off x="7303396" y="654237"/>
              <a:ext cx="2194447" cy="395369"/>
            </a:xfrm>
            <a:prstGeom prst="round2SameRect">
              <a:avLst>
                <a:gd name="adj1" fmla="val 16666"/>
                <a:gd name="adj2" fmla="val 0"/>
              </a:avLst>
            </a:prstGeom>
            <a:solidFill>
              <a:schemeClr val="tx2">
                <a:lumMod val="20000"/>
                <a:lumOff val="8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F7BFFAA4-6F11-D449-93BC-BEC922D5148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71525" y="1945846"/>
            <a:ext cx="4388894" cy="7039108"/>
          </a:xfrm>
          <a:prstGeom prst="roundRect">
            <a:avLst>
              <a:gd name="adj" fmla="val 0"/>
            </a:avLst>
          </a:prstGeom>
          <a:noFill/>
          <a:effectLst/>
        </p:spPr>
        <p:txBody>
          <a:bodyPr tIns="46800">
            <a:normAutofit/>
          </a:bodyPr>
          <a:lstStyle>
            <a:lvl1pPr marL="410400" indent="-338400" algn="l">
              <a:lnSpc>
                <a:spcPct val="140000"/>
              </a:lnSpc>
              <a:spcBef>
                <a:spcPts val="800"/>
              </a:spcBef>
              <a:buClr>
                <a:schemeClr val="accent1"/>
              </a:buClr>
              <a:buSzPct val="88000"/>
              <a:buFont typeface=".Hiragino Kaku Gothic Interface W3"/>
              <a:buChar char="⎪"/>
              <a:defRPr sz="2800" b="0" i="0" baseline="300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65300" indent="-1989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2000"/>
              <a:buFont typeface="System Font Regular"/>
              <a:buChar char="⁃"/>
              <a:defRPr lang="en-US" sz="2400" b="0" i="0" kern="1200" baseline="30000" dirty="0" smtClean="0">
                <a:solidFill>
                  <a:schemeClr val="tx2">
                    <a:alpha val="86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2514600" indent="-685800">
              <a:buFont typeface="Arial" panose="020B0604020202020204" pitchFamily="34" charset="0"/>
              <a:buChar char="•"/>
              <a:defRPr/>
            </a:lvl3pPr>
            <a:lvl4pPr marL="3314700" indent="-571500">
              <a:buFont typeface="Arial" panose="020B0604020202020204" pitchFamily="34" charset="0"/>
              <a:buChar char="•"/>
              <a:defRPr/>
            </a:lvl4pPr>
            <a:lvl5pPr marL="4229100" indent="-5715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First Item</a:t>
            </a:r>
          </a:p>
          <a:p>
            <a:pPr lvl="1"/>
            <a:r>
              <a:rPr lang="en-US" dirty="0"/>
              <a:t>2nd Item</a:t>
            </a:r>
          </a:p>
          <a:p>
            <a:pPr lvl="0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9873944-7C1F-2E4A-B053-DF697A235610}"/>
              </a:ext>
            </a:extLst>
          </p:cNvPr>
          <p:cNvSpPr txBox="1"/>
          <p:nvPr/>
        </p:nvSpPr>
        <p:spPr>
          <a:xfrm>
            <a:off x="897573" y="1041001"/>
            <a:ext cx="2010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 dirty="0">
                <a:solidFill>
                  <a:schemeClr val="accent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Key Partners</a:t>
            </a:r>
          </a:p>
        </p:txBody>
      </p:sp>
      <p:sp>
        <p:nvSpPr>
          <p:cNvPr id="119" name="Text Placeholder 11">
            <a:extLst>
              <a:ext uri="{FF2B5EF4-FFF2-40B4-BE49-F238E27FC236}">
                <a16:creationId xmlns:a16="http://schemas.microsoft.com/office/drawing/2014/main" id="{65606FCA-9BFC-9644-B094-2B597D37980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999279" y="1941543"/>
            <a:ext cx="4388894" cy="7043410"/>
          </a:xfrm>
          <a:prstGeom prst="roundRect">
            <a:avLst>
              <a:gd name="adj" fmla="val 0"/>
            </a:avLst>
          </a:prstGeom>
          <a:noFill/>
          <a:effectLst/>
        </p:spPr>
        <p:txBody>
          <a:bodyPr tIns="46800">
            <a:normAutofit/>
          </a:bodyPr>
          <a:lstStyle>
            <a:lvl1pPr marL="410400" indent="-338400" algn="l">
              <a:lnSpc>
                <a:spcPct val="140000"/>
              </a:lnSpc>
              <a:spcBef>
                <a:spcPts val="800"/>
              </a:spcBef>
              <a:buClr>
                <a:schemeClr val="accent3"/>
              </a:buClr>
              <a:buSzPct val="88000"/>
              <a:buFont typeface=".Hiragino Kaku Gothic Interface W3"/>
              <a:buChar char="⎪"/>
              <a:defRPr sz="2800" b="0" i="0" baseline="300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65300" indent="-1989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02000"/>
              <a:buFont typeface="System Font Regular"/>
              <a:buChar char="⁃"/>
              <a:defRPr lang="en-US" sz="2400" b="0" i="0" kern="1200" baseline="30000" dirty="0" smtClean="0">
                <a:solidFill>
                  <a:schemeClr val="tx2">
                    <a:alpha val="86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2514600" indent="-685800">
              <a:buFont typeface="Arial" panose="020B0604020202020204" pitchFamily="34" charset="0"/>
              <a:buChar char="•"/>
              <a:defRPr/>
            </a:lvl3pPr>
            <a:lvl4pPr marL="3314700" indent="-571500">
              <a:buFont typeface="Arial" panose="020B0604020202020204" pitchFamily="34" charset="0"/>
              <a:buChar char="•"/>
              <a:defRPr/>
            </a:lvl4pPr>
            <a:lvl5pPr marL="4229100" indent="-5715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First Item</a:t>
            </a:r>
          </a:p>
          <a:p>
            <a:pPr lvl="1"/>
            <a:r>
              <a:rPr lang="en-US" dirty="0"/>
              <a:t>2nd Item</a:t>
            </a:r>
          </a:p>
          <a:p>
            <a:pPr lvl="0"/>
            <a:endParaRPr lang="en-US" dirty="0"/>
          </a:p>
        </p:txBody>
      </p:sp>
      <p:sp>
        <p:nvSpPr>
          <p:cNvPr id="120" name="TextBox 119">
            <a:hlinkClick r:id="rId6" action="ppaction://hlinksldjump"/>
            <a:extLst>
              <a:ext uri="{FF2B5EF4-FFF2-40B4-BE49-F238E27FC236}">
                <a16:creationId xmlns:a16="http://schemas.microsoft.com/office/drawing/2014/main" id="{B2039729-2E42-FA4E-9814-0E35A4340151}"/>
              </a:ext>
            </a:extLst>
          </p:cNvPr>
          <p:cNvSpPr txBox="1"/>
          <p:nvPr/>
        </p:nvSpPr>
        <p:spPr>
          <a:xfrm>
            <a:off x="10174095" y="1041001"/>
            <a:ext cx="2950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 dirty="0">
                <a:solidFill>
                  <a:schemeClr val="accent3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Value Proposition</a:t>
            </a:r>
          </a:p>
        </p:txBody>
      </p:sp>
      <p:sp>
        <p:nvSpPr>
          <p:cNvPr id="133" name="Text Placeholder 11">
            <a:extLst>
              <a:ext uri="{FF2B5EF4-FFF2-40B4-BE49-F238E27FC236}">
                <a16:creationId xmlns:a16="http://schemas.microsoft.com/office/drawing/2014/main" id="{1730377C-2E3E-AE4C-A2C5-E9DF4958FF5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9218551" y="1938319"/>
            <a:ext cx="4388894" cy="7046634"/>
          </a:xfrm>
          <a:prstGeom prst="roundRect">
            <a:avLst>
              <a:gd name="adj" fmla="val 0"/>
            </a:avLst>
          </a:prstGeom>
          <a:noFill/>
          <a:effectLst/>
        </p:spPr>
        <p:txBody>
          <a:bodyPr tIns="46800">
            <a:normAutofit/>
          </a:bodyPr>
          <a:lstStyle>
            <a:lvl1pPr marL="410400" indent="-338400" algn="l">
              <a:lnSpc>
                <a:spcPct val="140000"/>
              </a:lnSpc>
              <a:spcBef>
                <a:spcPts val="800"/>
              </a:spcBef>
              <a:buClr>
                <a:schemeClr val="accent5"/>
              </a:buClr>
              <a:buSzPct val="88000"/>
              <a:buFont typeface=".Hiragino Kaku Gothic Interface W3"/>
              <a:buChar char="⎪"/>
              <a:defRPr sz="2800" b="0" i="0" baseline="300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65300" indent="-1989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2000"/>
              <a:buFont typeface="System Font Regular"/>
              <a:buChar char="⁃"/>
              <a:defRPr lang="en-US" sz="2400" b="0" i="0" kern="1200" baseline="30000" dirty="0" smtClean="0">
                <a:solidFill>
                  <a:schemeClr val="tx2">
                    <a:alpha val="86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2514600" indent="-685800">
              <a:buFont typeface="Arial" panose="020B0604020202020204" pitchFamily="34" charset="0"/>
              <a:buChar char="•"/>
              <a:defRPr/>
            </a:lvl3pPr>
            <a:lvl4pPr marL="3314700" indent="-571500">
              <a:buFont typeface="Arial" panose="020B0604020202020204" pitchFamily="34" charset="0"/>
              <a:buChar char="•"/>
              <a:defRPr/>
            </a:lvl4pPr>
            <a:lvl5pPr marL="4229100" indent="-5715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First Item</a:t>
            </a:r>
          </a:p>
          <a:p>
            <a:pPr lvl="1"/>
            <a:r>
              <a:rPr lang="en-US" dirty="0"/>
              <a:t>2nd Item</a:t>
            </a:r>
          </a:p>
          <a:p>
            <a:pPr lvl="0"/>
            <a:endParaRPr lang="en-US" dirty="0"/>
          </a:p>
        </p:txBody>
      </p:sp>
      <p:sp>
        <p:nvSpPr>
          <p:cNvPr id="134" name="TextBox 133">
            <a:hlinkClick r:id="rId4" action="ppaction://hlinksldjump"/>
            <a:extLst>
              <a:ext uri="{FF2B5EF4-FFF2-40B4-BE49-F238E27FC236}">
                <a16:creationId xmlns:a16="http://schemas.microsoft.com/office/drawing/2014/main" id="{D8094F3F-5D94-3746-AB4D-EAE49BF2080C}"/>
              </a:ext>
            </a:extLst>
          </p:cNvPr>
          <p:cNvSpPr txBox="1"/>
          <p:nvPr/>
        </p:nvSpPr>
        <p:spPr>
          <a:xfrm>
            <a:off x="19344599" y="1041000"/>
            <a:ext cx="31667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 dirty="0">
                <a:solidFill>
                  <a:schemeClr val="accent5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Customer Segments</a:t>
            </a:r>
          </a:p>
        </p:txBody>
      </p:sp>
      <p:sp>
        <p:nvSpPr>
          <p:cNvPr id="153" name="Rounded Rectangle 152">
            <a:extLst>
              <a:ext uri="{FF2B5EF4-FFF2-40B4-BE49-F238E27FC236}">
                <a16:creationId xmlns:a16="http://schemas.microsoft.com/office/drawing/2014/main" id="{0B504D76-61F3-244A-AAD6-7BED872A0175}"/>
              </a:ext>
            </a:extLst>
          </p:cNvPr>
          <p:cNvSpPr/>
          <p:nvPr/>
        </p:nvSpPr>
        <p:spPr>
          <a:xfrm>
            <a:off x="12325152" y="9397359"/>
            <a:ext cx="11287328" cy="3677506"/>
          </a:xfrm>
          <a:prstGeom prst="roundRect">
            <a:avLst>
              <a:gd name="adj" fmla="val 5313"/>
            </a:avLst>
          </a:prstGeom>
          <a:solidFill>
            <a:schemeClr val="bg2"/>
          </a:solidFill>
          <a:effectLst>
            <a:outerShdw blurRad="25400" dist="12700" dir="5400000" algn="t" rotWithShape="0">
              <a:prstClr val="black">
                <a:alpha val="19000"/>
              </a:prstClr>
            </a:outerShdw>
          </a:effectLst>
        </p:spPr>
        <p:txBody>
          <a:bodyPr tIns="1080000"/>
          <a:lstStyle/>
          <a:p>
            <a:pPr marL="410400" lvl="0" indent="-338400">
              <a:lnSpc>
                <a:spcPct val="140000"/>
              </a:lnSpc>
              <a:spcBef>
                <a:spcPts val="800"/>
              </a:spcBef>
              <a:buClr>
                <a:schemeClr val="accent1"/>
              </a:buClr>
              <a:buFont typeface="Apple Symbols" panose="02000000000000000000" pitchFamily="2" charset="-79"/>
              <a:buChar char="⦿"/>
            </a:pPr>
            <a:endParaRPr lang="en-US" sz="2100" b="0" i="0" baseline="30000">
              <a:solidFill>
                <a:schemeClr val="tx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E41E558A-F3B8-234E-8627-56A86E3C94A4}"/>
              </a:ext>
            </a:extLst>
          </p:cNvPr>
          <p:cNvSpPr txBox="1"/>
          <p:nvPr/>
        </p:nvSpPr>
        <p:spPr>
          <a:xfrm>
            <a:off x="5701221" y="1057429"/>
            <a:ext cx="2010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 dirty="0">
                <a:solidFill>
                  <a:schemeClr val="accent2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Key Activities</a:t>
            </a:r>
          </a:p>
        </p:txBody>
      </p:sp>
      <p:sp>
        <p:nvSpPr>
          <p:cNvPr id="160" name="TextBox 159">
            <a:hlinkClick r:id="rId6" action="ppaction://hlinksldjump"/>
            <a:extLst>
              <a:ext uri="{FF2B5EF4-FFF2-40B4-BE49-F238E27FC236}">
                <a16:creationId xmlns:a16="http://schemas.microsoft.com/office/drawing/2014/main" id="{F4F28531-3F67-2840-A9F8-AB99753C5370}"/>
              </a:ext>
            </a:extLst>
          </p:cNvPr>
          <p:cNvSpPr txBox="1"/>
          <p:nvPr/>
        </p:nvSpPr>
        <p:spPr>
          <a:xfrm>
            <a:off x="14779035" y="1057429"/>
            <a:ext cx="35358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 dirty="0">
                <a:solidFill>
                  <a:schemeClr val="accent4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Customer Relationships</a:t>
            </a:r>
          </a:p>
        </p:txBody>
      </p:sp>
      <p:sp>
        <p:nvSpPr>
          <p:cNvPr id="161" name="TextBox 160">
            <a:hlinkClick r:id="rId5" action="ppaction://hlinksldjump"/>
            <a:extLst>
              <a:ext uri="{FF2B5EF4-FFF2-40B4-BE49-F238E27FC236}">
                <a16:creationId xmlns:a16="http://schemas.microsoft.com/office/drawing/2014/main" id="{BEB3C874-ABE6-EF4C-96BF-6121B66A6F58}"/>
              </a:ext>
            </a:extLst>
          </p:cNvPr>
          <p:cNvSpPr txBox="1"/>
          <p:nvPr/>
        </p:nvSpPr>
        <p:spPr>
          <a:xfrm>
            <a:off x="5701221" y="5293415"/>
            <a:ext cx="2592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 dirty="0">
                <a:solidFill>
                  <a:schemeClr val="accent6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Key Resources</a:t>
            </a:r>
          </a:p>
        </p:txBody>
      </p:sp>
      <p:sp>
        <p:nvSpPr>
          <p:cNvPr id="162" name="TextBox 161">
            <a:hlinkClick r:id="" action="ppaction://noaction"/>
            <a:extLst>
              <a:ext uri="{FF2B5EF4-FFF2-40B4-BE49-F238E27FC236}">
                <a16:creationId xmlns:a16="http://schemas.microsoft.com/office/drawing/2014/main" id="{185ED380-7764-EF48-B037-16971553EA45}"/>
              </a:ext>
            </a:extLst>
          </p:cNvPr>
          <p:cNvSpPr txBox="1"/>
          <p:nvPr/>
        </p:nvSpPr>
        <p:spPr>
          <a:xfrm>
            <a:off x="14965551" y="5293414"/>
            <a:ext cx="2010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 dirty="0">
                <a:solidFill>
                  <a:schemeClr val="accent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Channels</a:t>
            </a:r>
          </a:p>
        </p:txBody>
      </p:sp>
      <p:sp>
        <p:nvSpPr>
          <p:cNvPr id="164" name="Text Placeholder 11">
            <a:extLst>
              <a:ext uri="{FF2B5EF4-FFF2-40B4-BE49-F238E27FC236}">
                <a16:creationId xmlns:a16="http://schemas.microsoft.com/office/drawing/2014/main" id="{27D4B466-7A15-A949-91DD-E413D9CB72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394411" y="1962275"/>
            <a:ext cx="4388894" cy="2963278"/>
          </a:xfrm>
          <a:prstGeom prst="roundRect">
            <a:avLst>
              <a:gd name="adj" fmla="val 0"/>
            </a:avLst>
          </a:prstGeom>
          <a:noFill/>
          <a:effectLst/>
        </p:spPr>
        <p:txBody>
          <a:bodyPr tIns="46800">
            <a:normAutofit/>
          </a:bodyPr>
          <a:lstStyle>
            <a:lvl1pPr marL="410400" indent="-338400" algn="l">
              <a:lnSpc>
                <a:spcPct val="140000"/>
              </a:lnSpc>
              <a:spcBef>
                <a:spcPts val="800"/>
              </a:spcBef>
              <a:buClr>
                <a:schemeClr val="accent2"/>
              </a:buClr>
              <a:buSzPct val="88000"/>
              <a:buFont typeface=".Hiragino Kaku Gothic Interface W3"/>
              <a:buChar char="⎪"/>
              <a:defRPr sz="2800" b="0" i="0" baseline="300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65300" indent="-1989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2000"/>
              <a:buFont typeface="System Font Regular"/>
              <a:buChar char="⁃"/>
              <a:defRPr lang="en-US" sz="2400" b="0" i="0" kern="1200" baseline="30000" dirty="0" smtClean="0">
                <a:solidFill>
                  <a:schemeClr val="tx2">
                    <a:alpha val="86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2514600" indent="-685800">
              <a:buFont typeface="Arial" panose="020B0604020202020204" pitchFamily="34" charset="0"/>
              <a:buChar char="•"/>
              <a:defRPr/>
            </a:lvl3pPr>
            <a:lvl4pPr marL="3314700" indent="-571500">
              <a:buFont typeface="Arial" panose="020B0604020202020204" pitchFamily="34" charset="0"/>
              <a:buChar char="•"/>
              <a:defRPr/>
            </a:lvl4pPr>
            <a:lvl5pPr marL="4229100" indent="-5715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First Item</a:t>
            </a:r>
          </a:p>
          <a:p>
            <a:pPr lvl="1"/>
            <a:r>
              <a:rPr lang="en-US" dirty="0"/>
              <a:t>2nd Item</a:t>
            </a:r>
          </a:p>
          <a:p>
            <a:pPr lvl="0"/>
            <a:endParaRPr lang="en-US" dirty="0"/>
          </a:p>
        </p:txBody>
      </p:sp>
      <p:sp>
        <p:nvSpPr>
          <p:cNvPr id="166" name="Text Placeholder 11">
            <a:extLst>
              <a:ext uri="{FF2B5EF4-FFF2-40B4-BE49-F238E27FC236}">
                <a16:creationId xmlns:a16="http://schemas.microsoft.com/office/drawing/2014/main" id="{7D84A6C1-2C78-B745-9136-FE08218F8D9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394411" y="6130509"/>
            <a:ext cx="4388894" cy="2842714"/>
          </a:xfrm>
          <a:prstGeom prst="roundRect">
            <a:avLst>
              <a:gd name="adj" fmla="val 0"/>
            </a:avLst>
          </a:prstGeom>
          <a:noFill/>
          <a:effectLst/>
        </p:spPr>
        <p:txBody>
          <a:bodyPr tIns="46800">
            <a:normAutofit/>
          </a:bodyPr>
          <a:lstStyle>
            <a:lvl1pPr marL="410400" indent="-338400" algn="l">
              <a:lnSpc>
                <a:spcPct val="140000"/>
              </a:lnSpc>
              <a:spcBef>
                <a:spcPts val="800"/>
              </a:spcBef>
              <a:buClr>
                <a:schemeClr val="accent6"/>
              </a:buClr>
              <a:buSzPct val="88000"/>
              <a:buFont typeface=".Hiragino Kaku Gothic Interface W3"/>
              <a:buChar char="⎪"/>
              <a:defRPr sz="2800" b="0" i="0" baseline="300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65300" indent="-1989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102000"/>
              <a:buFont typeface="System Font Regular"/>
              <a:buChar char="⁃"/>
              <a:defRPr lang="en-US" sz="2400" b="0" i="0" kern="1200" baseline="30000" dirty="0" smtClean="0">
                <a:solidFill>
                  <a:schemeClr val="tx2">
                    <a:alpha val="86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2514600" indent="-685800">
              <a:buFont typeface="Arial" panose="020B0604020202020204" pitchFamily="34" charset="0"/>
              <a:buChar char="•"/>
              <a:defRPr/>
            </a:lvl3pPr>
            <a:lvl4pPr marL="3314700" indent="-571500">
              <a:buFont typeface="Arial" panose="020B0604020202020204" pitchFamily="34" charset="0"/>
              <a:buChar char="•"/>
              <a:defRPr/>
            </a:lvl4pPr>
            <a:lvl5pPr marL="4229100" indent="-5715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First Item</a:t>
            </a:r>
          </a:p>
          <a:p>
            <a:pPr lvl="1"/>
            <a:r>
              <a:rPr lang="en-US" dirty="0"/>
              <a:t>2nd Item</a:t>
            </a:r>
          </a:p>
          <a:p>
            <a:pPr lvl="0"/>
            <a:endParaRPr lang="en-US" dirty="0"/>
          </a:p>
        </p:txBody>
      </p:sp>
      <p:sp>
        <p:nvSpPr>
          <p:cNvPr id="167" name="Text Placeholder 11">
            <a:extLst>
              <a:ext uri="{FF2B5EF4-FFF2-40B4-BE49-F238E27FC236}">
                <a16:creationId xmlns:a16="http://schemas.microsoft.com/office/drawing/2014/main" id="{0D4F5A5F-3539-D04A-9ABC-109076AB743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620047" y="1954994"/>
            <a:ext cx="4388894" cy="2970560"/>
          </a:xfrm>
          <a:prstGeom prst="roundRect">
            <a:avLst>
              <a:gd name="adj" fmla="val 0"/>
            </a:avLst>
          </a:prstGeom>
          <a:noFill/>
          <a:effectLst/>
        </p:spPr>
        <p:txBody>
          <a:bodyPr tIns="46800">
            <a:normAutofit/>
          </a:bodyPr>
          <a:lstStyle>
            <a:lvl1pPr marL="410400" indent="-338400" algn="l">
              <a:lnSpc>
                <a:spcPct val="140000"/>
              </a:lnSpc>
              <a:spcBef>
                <a:spcPts val="800"/>
              </a:spcBef>
              <a:buClr>
                <a:schemeClr val="accent4"/>
              </a:buClr>
              <a:buSzPct val="88000"/>
              <a:buFont typeface=".Hiragino Kaku Gothic Interface W3"/>
              <a:buChar char="⎪"/>
              <a:defRPr sz="2800" b="0" i="0" baseline="300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65300" indent="-1989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102000"/>
              <a:buFont typeface="System Font Regular"/>
              <a:buChar char="⁃"/>
              <a:defRPr lang="en-US" sz="2400" b="0" i="0" kern="1200" baseline="30000" dirty="0" smtClean="0">
                <a:solidFill>
                  <a:schemeClr val="tx2">
                    <a:alpha val="86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2514600" indent="-685800">
              <a:buFont typeface="Arial" panose="020B0604020202020204" pitchFamily="34" charset="0"/>
              <a:buChar char="•"/>
              <a:defRPr/>
            </a:lvl3pPr>
            <a:lvl4pPr marL="3314700" indent="-571500">
              <a:buFont typeface="Arial" panose="020B0604020202020204" pitchFamily="34" charset="0"/>
              <a:buChar char="•"/>
              <a:defRPr/>
            </a:lvl4pPr>
            <a:lvl5pPr marL="4229100" indent="-5715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First Item</a:t>
            </a:r>
          </a:p>
          <a:p>
            <a:pPr lvl="1"/>
            <a:r>
              <a:rPr lang="en-US" dirty="0"/>
              <a:t>2nd Item</a:t>
            </a:r>
          </a:p>
          <a:p>
            <a:pPr lvl="0"/>
            <a:endParaRPr lang="en-US" dirty="0"/>
          </a:p>
        </p:txBody>
      </p:sp>
      <p:sp>
        <p:nvSpPr>
          <p:cNvPr id="63" name="Freeform 62">
            <a:extLst>
              <a:ext uri="{FF2B5EF4-FFF2-40B4-BE49-F238E27FC236}">
                <a16:creationId xmlns:a16="http://schemas.microsoft.com/office/drawing/2014/main" id="{CD3F6DF9-7D25-B144-BC7B-BD5186654E66}"/>
              </a:ext>
            </a:extLst>
          </p:cNvPr>
          <p:cNvSpPr/>
          <p:nvPr/>
        </p:nvSpPr>
        <p:spPr>
          <a:xfrm>
            <a:off x="18266384" y="1057552"/>
            <a:ext cx="501840" cy="501836"/>
          </a:xfrm>
          <a:custGeom>
            <a:avLst/>
            <a:gdLst>
              <a:gd name="connsiteX0" fmla="*/ 162684 w 436183"/>
              <a:gd name="connsiteY0" fmla="*/ 113444 h 436178"/>
              <a:gd name="connsiteX1" fmla="*/ 107289 w 436183"/>
              <a:gd name="connsiteY1" fmla="*/ 136389 h 436178"/>
              <a:gd name="connsiteX2" fmla="*/ 107289 w 436183"/>
              <a:gd name="connsiteY2" fmla="*/ 247178 h 436178"/>
              <a:gd name="connsiteX3" fmla="*/ 218079 w 436183"/>
              <a:gd name="connsiteY3" fmla="*/ 343832 h 436178"/>
              <a:gd name="connsiteX4" fmla="*/ 218104 w 436183"/>
              <a:gd name="connsiteY4" fmla="*/ 343832 h 436178"/>
              <a:gd name="connsiteX5" fmla="*/ 328893 w 436183"/>
              <a:gd name="connsiteY5" fmla="*/ 247178 h 436178"/>
              <a:gd name="connsiteX6" fmla="*/ 328893 w 436183"/>
              <a:gd name="connsiteY6" fmla="*/ 136389 h 436178"/>
              <a:gd name="connsiteX7" fmla="*/ 218104 w 436183"/>
              <a:gd name="connsiteY7" fmla="*/ 136389 h 436178"/>
              <a:gd name="connsiteX8" fmla="*/ 218079 w 436183"/>
              <a:gd name="connsiteY8" fmla="*/ 136389 h 436178"/>
              <a:gd name="connsiteX9" fmla="*/ 162684 w 436183"/>
              <a:gd name="connsiteY9" fmla="*/ 113444 h 436178"/>
              <a:gd name="connsiteX10" fmla="*/ 218088 w 436183"/>
              <a:gd name="connsiteY10" fmla="*/ 0 h 436178"/>
              <a:gd name="connsiteX11" fmla="*/ 436183 w 436183"/>
              <a:gd name="connsiteY11" fmla="*/ 218094 h 436178"/>
              <a:gd name="connsiteX12" fmla="*/ 218088 w 436183"/>
              <a:gd name="connsiteY12" fmla="*/ 436178 h 436178"/>
              <a:gd name="connsiteX13" fmla="*/ 0 w 436183"/>
              <a:gd name="connsiteY13" fmla="*/ 218094 h 436178"/>
              <a:gd name="connsiteX14" fmla="*/ 218088 w 436183"/>
              <a:gd name="connsiteY14" fmla="*/ 0 h 436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36183" h="436178">
                <a:moveTo>
                  <a:pt x="162684" y="113444"/>
                </a:moveTo>
                <a:cubicBezTo>
                  <a:pt x="142635" y="113444"/>
                  <a:pt x="122586" y="121093"/>
                  <a:pt x="107289" y="136389"/>
                </a:cubicBezTo>
                <a:cubicBezTo>
                  <a:pt x="76695" y="166982"/>
                  <a:pt x="81107" y="212734"/>
                  <a:pt x="107289" y="247178"/>
                </a:cubicBezTo>
                <a:cubicBezTo>
                  <a:pt x="135018" y="283653"/>
                  <a:pt x="185645" y="343832"/>
                  <a:pt x="218079" y="343832"/>
                </a:cubicBezTo>
                <a:lnTo>
                  <a:pt x="218104" y="343832"/>
                </a:lnTo>
                <a:cubicBezTo>
                  <a:pt x="250540" y="343832"/>
                  <a:pt x="301165" y="283653"/>
                  <a:pt x="328893" y="247178"/>
                </a:cubicBezTo>
                <a:cubicBezTo>
                  <a:pt x="355077" y="212735"/>
                  <a:pt x="359486" y="166983"/>
                  <a:pt x="328893" y="136389"/>
                </a:cubicBezTo>
                <a:cubicBezTo>
                  <a:pt x="298300" y="105796"/>
                  <a:pt x="248697" y="105796"/>
                  <a:pt x="218104" y="136389"/>
                </a:cubicBezTo>
                <a:lnTo>
                  <a:pt x="218079" y="136389"/>
                </a:lnTo>
                <a:cubicBezTo>
                  <a:pt x="202782" y="121093"/>
                  <a:pt x="182733" y="113444"/>
                  <a:pt x="162684" y="113444"/>
                </a:cubicBezTo>
                <a:close/>
                <a:moveTo>
                  <a:pt x="218088" y="0"/>
                </a:moveTo>
                <a:cubicBezTo>
                  <a:pt x="338539" y="0"/>
                  <a:pt x="436183" y="97636"/>
                  <a:pt x="436183" y="218094"/>
                </a:cubicBezTo>
                <a:cubicBezTo>
                  <a:pt x="436183" y="338535"/>
                  <a:pt x="338539" y="436178"/>
                  <a:pt x="218088" y="436178"/>
                </a:cubicBezTo>
                <a:cubicBezTo>
                  <a:pt x="97643" y="436178"/>
                  <a:pt x="0" y="338535"/>
                  <a:pt x="0" y="218094"/>
                </a:cubicBezTo>
                <a:cubicBezTo>
                  <a:pt x="0" y="97635"/>
                  <a:pt x="97643" y="0"/>
                  <a:pt x="218088" y="0"/>
                </a:cubicBezTo>
                <a:close/>
              </a:path>
            </a:pathLst>
          </a:custGeom>
          <a:solidFill>
            <a:schemeClr val="accent4"/>
          </a:solidFill>
          <a:ln w="86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2800"/>
          </a:p>
        </p:txBody>
      </p:sp>
      <p:grpSp>
        <p:nvGrpSpPr>
          <p:cNvPr id="29" name="Graphic 26">
            <a:extLst>
              <a:ext uri="{FF2B5EF4-FFF2-40B4-BE49-F238E27FC236}">
                <a16:creationId xmlns:a16="http://schemas.microsoft.com/office/drawing/2014/main" id="{3E30F3FD-A2F0-DB45-ABA8-38869230826B}"/>
              </a:ext>
            </a:extLst>
          </p:cNvPr>
          <p:cNvGrpSpPr/>
          <p:nvPr/>
        </p:nvGrpSpPr>
        <p:grpSpPr>
          <a:xfrm>
            <a:off x="13679302" y="1065484"/>
            <a:ext cx="469756" cy="469756"/>
            <a:chOff x="6461229" y="752737"/>
            <a:chExt cx="234878" cy="234878"/>
          </a:xfrm>
        </p:grpSpPr>
        <p:grpSp>
          <p:nvGrpSpPr>
            <p:cNvPr id="30" name="Graphic 26">
              <a:extLst>
                <a:ext uri="{FF2B5EF4-FFF2-40B4-BE49-F238E27FC236}">
                  <a16:creationId xmlns:a16="http://schemas.microsoft.com/office/drawing/2014/main" id="{3E30F3FD-A2F0-DB45-ABA8-38869230826B}"/>
                </a:ext>
              </a:extLst>
            </p:cNvPr>
            <p:cNvGrpSpPr/>
            <p:nvPr/>
          </p:nvGrpSpPr>
          <p:grpSpPr>
            <a:xfrm>
              <a:off x="6461229" y="767490"/>
              <a:ext cx="236578" cy="207066"/>
              <a:chOff x="6461229" y="767490"/>
              <a:chExt cx="236578" cy="207066"/>
            </a:xfrm>
            <a:solidFill>
              <a:srgbClr val="00C5B7"/>
            </a:solidFill>
          </p:grpSpPr>
          <p:sp>
            <p:nvSpPr>
              <p:cNvPr id="31" name="Freeform 30">
                <a:extLst>
                  <a:ext uri="{FF2B5EF4-FFF2-40B4-BE49-F238E27FC236}">
                    <a16:creationId xmlns:a16="http://schemas.microsoft.com/office/drawing/2014/main" id="{71928005-3181-4242-BF9E-293AC6938361}"/>
                  </a:ext>
                </a:extLst>
              </p:cNvPr>
              <p:cNvSpPr/>
              <p:nvPr/>
            </p:nvSpPr>
            <p:spPr>
              <a:xfrm>
                <a:off x="6462468" y="837084"/>
                <a:ext cx="103937" cy="129030"/>
              </a:xfrm>
              <a:custGeom>
                <a:avLst/>
                <a:gdLst>
                  <a:gd name="connsiteX0" fmla="*/ 0 w 103937"/>
                  <a:gd name="connsiteY0" fmla="*/ 0 h 129030"/>
                  <a:gd name="connsiteX1" fmla="*/ 103938 w 103937"/>
                  <a:gd name="connsiteY1" fmla="*/ 129031 h 129030"/>
                  <a:gd name="connsiteX2" fmla="*/ 56793 w 103937"/>
                  <a:gd name="connsiteY2" fmla="*/ 0 h 1290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3937" h="129030">
                    <a:moveTo>
                      <a:pt x="0" y="0"/>
                    </a:moveTo>
                    <a:lnTo>
                      <a:pt x="103938" y="129031"/>
                    </a:lnTo>
                    <a:lnTo>
                      <a:pt x="56793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42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800"/>
              </a:p>
            </p:txBody>
          </p:sp>
          <p:sp>
            <p:nvSpPr>
              <p:cNvPr id="32" name="Freeform 31">
                <a:extLst>
                  <a:ext uri="{FF2B5EF4-FFF2-40B4-BE49-F238E27FC236}">
                    <a16:creationId xmlns:a16="http://schemas.microsoft.com/office/drawing/2014/main" id="{5CBAC7D3-E221-8E4D-8CBF-4BC4CEC7D7DC}"/>
                  </a:ext>
                </a:extLst>
              </p:cNvPr>
              <p:cNvSpPr/>
              <p:nvPr/>
            </p:nvSpPr>
            <p:spPr>
              <a:xfrm>
                <a:off x="6528525" y="837084"/>
                <a:ext cx="101445" cy="137473"/>
              </a:xfrm>
              <a:custGeom>
                <a:avLst/>
                <a:gdLst>
                  <a:gd name="connsiteX0" fmla="*/ 0 w 101445"/>
                  <a:gd name="connsiteY0" fmla="*/ 0 h 137473"/>
                  <a:gd name="connsiteX1" fmla="*/ 50229 w 101445"/>
                  <a:gd name="connsiteY1" fmla="*/ 137473 h 137473"/>
                  <a:gd name="connsiteX2" fmla="*/ 101446 w 101445"/>
                  <a:gd name="connsiteY2" fmla="*/ 0 h 1374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1445" h="137473">
                    <a:moveTo>
                      <a:pt x="0" y="0"/>
                    </a:moveTo>
                    <a:lnTo>
                      <a:pt x="50229" y="137473"/>
                    </a:lnTo>
                    <a:lnTo>
                      <a:pt x="101446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42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800"/>
              </a:p>
            </p:txBody>
          </p:sp>
          <p:sp>
            <p:nvSpPr>
              <p:cNvPr id="33" name="Freeform 32">
                <a:extLst>
                  <a:ext uri="{FF2B5EF4-FFF2-40B4-BE49-F238E27FC236}">
                    <a16:creationId xmlns:a16="http://schemas.microsoft.com/office/drawing/2014/main" id="{F9BF15EA-28CD-9249-877A-40B0C2E5FFAD}"/>
                  </a:ext>
                </a:extLst>
              </p:cNvPr>
              <p:cNvSpPr/>
              <p:nvPr/>
            </p:nvSpPr>
            <p:spPr>
              <a:xfrm>
                <a:off x="6589946" y="837084"/>
                <a:ext cx="106617" cy="132362"/>
              </a:xfrm>
              <a:custGeom>
                <a:avLst/>
                <a:gdLst>
                  <a:gd name="connsiteX0" fmla="*/ 0 w 106617"/>
                  <a:gd name="connsiteY0" fmla="*/ 132362 h 132362"/>
                  <a:gd name="connsiteX1" fmla="*/ 106617 w 106617"/>
                  <a:gd name="connsiteY1" fmla="*/ 0 h 132362"/>
                  <a:gd name="connsiteX2" fmla="*/ 49307 w 106617"/>
                  <a:gd name="connsiteY2" fmla="*/ 0 h 1323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6617" h="132362">
                    <a:moveTo>
                      <a:pt x="0" y="132362"/>
                    </a:moveTo>
                    <a:lnTo>
                      <a:pt x="106617" y="0"/>
                    </a:lnTo>
                    <a:lnTo>
                      <a:pt x="49307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42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800"/>
              </a:p>
            </p:txBody>
          </p:sp>
          <p:sp>
            <p:nvSpPr>
              <p:cNvPr id="34" name="Freeform 33">
                <a:extLst>
                  <a:ext uri="{FF2B5EF4-FFF2-40B4-BE49-F238E27FC236}">
                    <a16:creationId xmlns:a16="http://schemas.microsoft.com/office/drawing/2014/main" id="{27B321DE-0DB4-EE4B-B9B9-B4832C574335}"/>
                  </a:ext>
                </a:extLst>
              </p:cNvPr>
              <p:cNvSpPr/>
              <p:nvPr/>
            </p:nvSpPr>
            <p:spPr>
              <a:xfrm>
                <a:off x="6588659" y="767490"/>
                <a:ext cx="67236" cy="56740"/>
              </a:xfrm>
              <a:custGeom>
                <a:avLst/>
                <a:gdLst>
                  <a:gd name="connsiteX0" fmla="*/ 67236 w 67236"/>
                  <a:gd name="connsiteY0" fmla="*/ 0 h 56740"/>
                  <a:gd name="connsiteX1" fmla="*/ 0 w 67236"/>
                  <a:gd name="connsiteY1" fmla="*/ 0 h 56740"/>
                  <a:gd name="connsiteX2" fmla="*/ 46101 w 67236"/>
                  <a:gd name="connsiteY2" fmla="*/ 56740 h 56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7236" h="56740">
                    <a:moveTo>
                      <a:pt x="67236" y="0"/>
                    </a:moveTo>
                    <a:lnTo>
                      <a:pt x="0" y="0"/>
                    </a:lnTo>
                    <a:lnTo>
                      <a:pt x="46101" y="56740"/>
                    </a:lnTo>
                    <a:close/>
                  </a:path>
                </a:pathLst>
              </a:custGeom>
              <a:solidFill>
                <a:schemeClr val="accent3"/>
              </a:solidFill>
              <a:ln w="42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800"/>
              </a:p>
            </p:txBody>
          </p:sp>
          <p:sp>
            <p:nvSpPr>
              <p:cNvPr id="35" name="Freeform 34">
                <a:extLst>
                  <a:ext uri="{FF2B5EF4-FFF2-40B4-BE49-F238E27FC236}">
                    <a16:creationId xmlns:a16="http://schemas.microsoft.com/office/drawing/2014/main" id="{061EA518-AD41-C04B-A982-DBD174B76CC2}"/>
                  </a:ext>
                </a:extLst>
              </p:cNvPr>
              <p:cNvSpPr/>
              <p:nvPr/>
            </p:nvSpPr>
            <p:spPr>
              <a:xfrm>
                <a:off x="6532114" y="770044"/>
                <a:ext cx="94808" cy="58341"/>
              </a:xfrm>
              <a:custGeom>
                <a:avLst/>
                <a:gdLst>
                  <a:gd name="connsiteX0" fmla="*/ 94808 w 94808"/>
                  <a:gd name="connsiteY0" fmla="*/ 58341 h 58341"/>
                  <a:gd name="connsiteX1" fmla="*/ 47402 w 94808"/>
                  <a:gd name="connsiteY1" fmla="*/ 0 h 58341"/>
                  <a:gd name="connsiteX2" fmla="*/ 0 w 94808"/>
                  <a:gd name="connsiteY2" fmla="*/ 58341 h 58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4808" h="58341">
                    <a:moveTo>
                      <a:pt x="94808" y="58341"/>
                    </a:moveTo>
                    <a:lnTo>
                      <a:pt x="47402" y="0"/>
                    </a:lnTo>
                    <a:lnTo>
                      <a:pt x="0" y="58341"/>
                    </a:lnTo>
                    <a:close/>
                  </a:path>
                </a:pathLst>
              </a:custGeom>
              <a:solidFill>
                <a:schemeClr val="accent3"/>
              </a:solidFill>
              <a:ln w="42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800"/>
              </a:p>
            </p:txBody>
          </p:sp>
          <p:sp>
            <p:nvSpPr>
              <p:cNvPr id="36" name="Freeform 35">
                <a:extLst>
                  <a:ext uri="{FF2B5EF4-FFF2-40B4-BE49-F238E27FC236}">
                    <a16:creationId xmlns:a16="http://schemas.microsoft.com/office/drawing/2014/main" id="{DFFDF505-5634-F049-AE25-39FB13D15519}"/>
                  </a:ext>
                </a:extLst>
              </p:cNvPr>
              <p:cNvSpPr/>
              <p:nvPr/>
            </p:nvSpPr>
            <p:spPr>
              <a:xfrm>
                <a:off x="6503093" y="767490"/>
                <a:ext cx="67283" cy="57123"/>
              </a:xfrm>
              <a:custGeom>
                <a:avLst/>
                <a:gdLst>
                  <a:gd name="connsiteX0" fmla="*/ 67284 w 67283"/>
                  <a:gd name="connsiteY0" fmla="*/ 0 h 57123"/>
                  <a:gd name="connsiteX1" fmla="*/ 0 w 67283"/>
                  <a:gd name="connsiteY1" fmla="*/ 0 h 57123"/>
                  <a:gd name="connsiteX2" fmla="*/ 20874 w 67283"/>
                  <a:gd name="connsiteY2" fmla="*/ 57123 h 571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7283" h="57123">
                    <a:moveTo>
                      <a:pt x="67284" y="0"/>
                    </a:moveTo>
                    <a:lnTo>
                      <a:pt x="0" y="0"/>
                    </a:lnTo>
                    <a:lnTo>
                      <a:pt x="20874" y="57123"/>
                    </a:lnTo>
                    <a:close/>
                  </a:path>
                </a:pathLst>
              </a:custGeom>
              <a:solidFill>
                <a:schemeClr val="accent3"/>
              </a:solidFill>
              <a:ln w="42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800"/>
              </a:p>
            </p:txBody>
          </p:sp>
          <p:sp>
            <p:nvSpPr>
              <p:cNvPr id="37" name="Freeform 36">
                <a:extLst>
                  <a:ext uri="{FF2B5EF4-FFF2-40B4-BE49-F238E27FC236}">
                    <a16:creationId xmlns:a16="http://schemas.microsoft.com/office/drawing/2014/main" id="{429F35B4-1EDB-DC40-89E2-5A3139DA06FA}"/>
                  </a:ext>
                </a:extLst>
              </p:cNvPr>
              <p:cNvSpPr/>
              <p:nvPr/>
            </p:nvSpPr>
            <p:spPr>
              <a:xfrm>
                <a:off x="6461229" y="772997"/>
                <a:ext cx="54852" cy="55387"/>
              </a:xfrm>
              <a:custGeom>
                <a:avLst/>
                <a:gdLst>
                  <a:gd name="connsiteX0" fmla="*/ 34618 w 54852"/>
                  <a:gd name="connsiteY0" fmla="*/ 0 h 55387"/>
                  <a:gd name="connsiteX1" fmla="*/ 0 w 54852"/>
                  <a:gd name="connsiteY1" fmla="*/ 55388 h 55387"/>
                  <a:gd name="connsiteX2" fmla="*/ 54853 w 54852"/>
                  <a:gd name="connsiteY2" fmla="*/ 55388 h 55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4852" h="55387">
                    <a:moveTo>
                      <a:pt x="34618" y="0"/>
                    </a:moveTo>
                    <a:lnTo>
                      <a:pt x="0" y="55388"/>
                    </a:lnTo>
                    <a:lnTo>
                      <a:pt x="54853" y="55388"/>
                    </a:lnTo>
                    <a:close/>
                  </a:path>
                </a:pathLst>
              </a:custGeom>
              <a:solidFill>
                <a:schemeClr val="accent3"/>
              </a:solidFill>
              <a:ln w="42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800"/>
              </a:p>
            </p:txBody>
          </p:sp>
          <p:sp>
            <p:nvSpPr>
              <p:cNvPr id="38" name="Freeform 37">
                <a:extLst>
                  <a:ext uri="{FF2B5EF4-FFF2-40B4-BE49-F238E27FC236}">
                    <a16:creationId xmlns:a16="http://schemas.microsoft.com/office/drawing/2014/main" id="{E51F816D-6F6F-F04D-BD77-0EDD82977A54}"/>
                  </a:ext>
                </a:extLst>
              </p:cNvPr>
              <p:cNvSpPr/>
              <p:nvPr/>
            </p:nvSpPr>
            <p:spPr>
              <a:xfrm>
                <a:off x="6642493" y="772940"/>
                <a:ext cx="55313" cy="55444"/>
              </a:xfrm>
              <a:custGeom>
                <a:avLst/>
                <a:gdLst>
                  <a:gd name="connsiteX0" fmla="*/ 55314 w 55313"/>
                  <a:gd name="connsiteY0" fmla="*/ 55444 h 55444"/>
                  <a:gd name="connsiteX1" fmla="*/ 20661 w 55313"/>
                  <a:gd name="connsiteY1" fmla="*/ 0 h 55444"/>
                  <a:gd name="connsiteX2" fmla="*/ 0 w 55313"/>
                  <a:gd name="connsiteY2" fmla="*/ 55444 h 554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5313" h="55444">
                    <a:moveTo>
                      <a:pt x="55314" y="55444"/>
                    </a:moveTo>
                    <a:lnTo>
                      <a:pt x="20661" y="0"/>
                    </a:lnTo>
                    <a:lnTo>
                      <a:pt x="0" y="55444"/>
                    </a:lnTo>
                    <a:close/>
                  </a:path>
                </a:pathLst>
              </a:custGeom>
              <a:solidFill>
                <a:schemeClr val="accent3"/>
              </a:solidFill>
              <a:ln w="42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800"/>
              </a:p>
            </p:txBody>
          </p:sp>
        </p:grpSp>
      </p:grpSp>
      <p:pic>
        <p:nvPicPr>
          <p:cNvPr id="41" name="Graphic 40">
            <a:extLst>
              <a:ext uri="{FF2B5EF4-FFF2-40B4-BE49-F238E27FC236}">
                <a16:creationId xmlns:a16="http://schemas.microsoft.com/office/drawing/2014/main" id="{40B9C9DA-045B-1748-A1A4-C96053FA706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104467" y="1076165"/>
            <a:ext cx="431606" cy="431606"/>
          </a:xfrm>
          <a:prstGeom prst="rect">
            <a:avLst/>
          </a:prstGeom>
        </p:spPr>
      </p:pic>
      <p:grpSp>
        <p:nvGrpSpPr>
          <p:cNvPr id="44" name="Graphic 42">
            <a:extLst>
              <a:ext uri="{FF2B5EF4-FFF2-40B4-BE49-F238E27FC236}">
                <a16:creationId xmlns:a16="http://schemas.microsoft.com/office/drawing/2014/main" id="{FBEBF740-2FE6-5C4C-94E1-79B2E44B9534}"/>
              </a:ext>
            </a:extLst>
          </p:cNvPr>
          <p:cNvGrpSpPr/>
          <p:nvPr/>
        </p:nvGrpSpPr>
        <p:grpSpPr>
          <a:xfrm flipV="1">
            <a:off x="4493087" y="1076241"/>
            <a:ext cx="431602" cy="431602"/>
            <a:chOff x="2246163" y="770535"/>
            <a:chExt cx="216181" cy="216181"/>
          </a:xfrm>
          <a:solidFill>
            <a:schemeClr val="accent1"/>
          </a:solidFill>
        </p:grpSpPr>
        <p:sp>
          <p:nvSpPr>
            <p:cNvPr id="45" name="Freeform 44">
              <a:extLst>
                <a:ext uri="{FF2B5EF4-FFF2-40B4-BE49-F238E27FC236}">
                  <a16:creationId xmlns:a16="http://schemas.microsoft.com/office/drawing/2014/main" id="{B91EA078-F1D8-2742-A9C9-595E8C737161}"/>
                </a:ext>
              </a:extLst>
            </p:cNvPr>
            <p:cNvSpPr/>
            <p:nvPr/>
          </p:nvSpPr>
          <p:spPr>
            <a:xfrm>
              <a:off x="2246179" y="840039"/>
              <a:ext cx="136119" cy="146715"/>
            </a:xfrm>
            <a:custGeom>
              <a:avLst/>
              <a:gdLst>
                <a:gd name="connsiteX0" fmla="*/ 131910 w 136119"/>
                <a:gd name="connsiteY0" fmla="*/ 14773 h 146715"/>
                <a:gd name="connsiteX1" fmla="*/ 123443 w 136119"/>
                <a:gd name="connsiteY1" fmla="*/ 7963 h 146715"/>
                <a:gd name="connsiteX2" fmla="*/ 96240 w 136119"/>
                <a:gd name="connsiteY2" fmla="*/ 0 h 146715"/>
                <a:gd name="connsiteX3" fmla="*/ 60570 w 136119"/>
                <a:gd name="connsiteY3" fmla="*/ 14773 h 146715"/>
                <a:gd name="connsiteX4" fmla="*/ 14740 w 136119"/>
                <a:gd name="connsiteY4" fmla="*/ 60639 h 146715"/>
                <a:gd name="connsiteX5" fmla="*/ 0 w 136119"/>
                <a:gd name="connsiteY5" fmla="*/ 96240 h 146715"/>
                <a:gd name="connsiteX6" fmla="*/ 50410 w 136119"/>
                <a:gd name="connsiteY6" fmla="*/ 146715 h 146715"/>
                <a:gd name="connsiteX7" fmla="*/ 86044 w 136119"/>
                <a:gd name="connsiteY7" fmla="*/ 132014 h 146715"/>
                <a:gd name="connsiteX8" fmla="*/ 123876 w 136119"/>
                <a:gd name="connsiteY8" fmla="*/ 94183 h 146715"/>
                <a:gd name="connsiteX9" fmla="*/ 124941 w 136119"/>
                <a:gd name="connsiteY9" fmla="*/ 91604 h 146715"/>
                <a:gd name="connsiteX10" fmla="*/ 121317 w 136119"/>
                <a:gd name="connsiteY10" fmla="*/ 88022 h 146715"/>
                <a:gd name="connsiteX11" fmla="*/ 119876 w 136119"/>
                <a:gd name="connsiteY11" fmla="*/ 88022 h 146715"/>
                <a:gd name="connsiteX12" fmla="*/ 96817 w 136119"/>
                <a:gd name="connsiteY12" fmla="*/ 83554 h 146715"/>
                <a:gd name="connsiteX13" fmla="*/ 92890 w 136119"/>
                <a:gd name="connsiteY13" fmla="*/ 84347 h 146715"/>
                <a:gd name="connsiteX14" fmla="*/ 65687 w 136119"/>
                <a:gd name="connsiteY14" fmla="*/ 111585 h 146715"/>
                <a:gd name="connsiteX15" fmla="*/ 35097 w 136119"/>
                <a:gd name="connsiteY15" fmla="*/ 111585 h 146715"/>
                <a:gd name="connsiteX16" fmla="*/ 35097 w 136119"/>
                <a:gd name="connsiteY16" fmla="*/ 80996 h 146715"/>
                <a:gd name="connsiteX17" fmla="*/ 81108 w 136119"/>
                <a:gd name="connsiteY17" fmla="*/ 35021 h 146715"/>
                <a:gd name="connsiteX18" fmla="*/ 111662 w 136119"/>
                <a:gd name="connsiteY18" fmla="*/ 35021 h 146715"/>
                <a:gd name="connsiteX19" fmla="*/ 131911 w 136119"/>
                <a:gd name="connsiteY19" fmla="*/ 35021 h 146715"/>
                <a:gd name="connsiteX20" fmla="*/ 136090 w 136119"/>
                <a:gd name="connsiteY20" fmla="*/ 25870 h 146715"/>
                <a:gd name="connsiteX21" fmla="*/ 131910 w 136119"/>
                <a:gd name="connsiteY21" fmla="*/ 14773 h 146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36119" h="146715">
                  <a:moveTo>
                    <a:pt x="131910" y="14773"/>
                  </a:moveTo>
                  <a:cubicBezTo>
                    <a:pt x="129349" y="12196"/>
                    <a:pt x="126509" y="9912"/>
                    <a:pt x="123443" y="7963"/>
                  </a:cubicBezTo>
                  <a:cubicBezTo>
                    <a:pt x="115323" y="2763"/>
                    <a:pt x="105883" y="0"/>
                    <a:pt x="96240" y="0"/>
                  </a:cubicBezTo>
                  <a:cubicBezTo>
                    <a:pt x="82857" y="-25"/>
                    <a:pt x="70017" y="5293"/>
                    <a:pt x="60570" y="14773"/>
                  </a:cubicBezTo>
                  <a:lnTo>
                    <a:pt x="14740" y="60639"/>
                  </a:lnTo>
                  <a:cubicBezTo>
                    <a:pt x="5309" y="70088"/>
                    <a:pt x="8" y="82890"/>
                    <a:pt x="0" y="96240"/>
                  </a:cubicBezTo>
                  <a:cubicBezTo>
                    <a:pt x="-18" y="124099"/>
                    <a:pt x="22551" y="146697"/>
                    <a:pt x="50410" y="146715"/>
                  </a:cubicBezTo>
                  <a:cubicBezTo>
                    <a:pt x="63773" y="146761"/>
                    <a:pt x="76600" y="141469"/>
                    <a:pt x="86044" y="132014"/>
                  </a:cubicBezTo>
                  <a:lnTo>
                    <a:pt x="123876" y="94183"/>
                  </a:lnTo>
                  <a:cubicBezTo>
                    <a:pt x="124563" y="93501"/>
                    <a:pt x="124947" y="92572"/>
                    <a:pt x="124941" y="91604"/>
                  </a:cubicBezTo>
                  <a:cubicBezTo>
                    <a:pt x="124930" y="89614"/>
                    <a:pt x="123307" y="88010"/>
                    <a:pt x="121317" y="88022"/>
                  </a:cubicBezTo>
                  <a:lnTo>
                    <a:pt x="119876" y="88022"/>
                  </a:lnTo>
                  <a:cubicBezTo>
                    <a:pt x="111972" y="88050"/>
                    <a:pt x="104138" y="86532"/>
                    <a:pt x="96817" y="83554"/>
                  </a:cubicBezTo>
                  <a:cubicBezTo>
                    <a:pt x="95468" y="82999"/>
                    <a:pt x="93918" y="83312"/>
                    <a:pt x="92890" y="84347"/>
                  </a:cubicBezTo>
                  <a:lnTo>
                    <a:pt x="65687" y="111585"/>
                  </a:lnTo>
                  <a:cubicBezTo>
                    <a:pt x="57240" y="120032"/>
                    <a:pt x="43544" y="120032"/>
                    <a:pt x="35097" y="111585"/>
                  </a:cubicBezTo>
                  <a:cubicBezTo>
                    <a:pt x="26650" y="103138"/>
                    <a:pt x="26650" y="89443"/>
                    <a:pt x="35097" y="80996"/>
                  </a:cubicBezTo>
                  <a:lnTo>
                    <a:pt x="81108" y="35021"/>
                  </a:lnTo>
                  <a:cubicBezTo>
                    <a:pt x="89548" y="26592"/>
                    <a:pt x="103221" y="26592"/>
                    <a:pt x="111662" y="35021"/>
                  </a:cubicBezTo>
                  <a:cubicBezTo>
                    <a:pt x="117350" y="40375"/>
                    <a:pt x="126223" y="40375"/>
                    <a:pt x="131911" y="35021"/>
                  </a:cubicBezTo>
                  <a:cubicBezTo>
                    <a:pt x="134358" y="32572"/>
                    <a:pt x="135841" y="29323"/>
                    <a:pt x="136090" y="25870"/>
                  </a:cubicBezTo>
                  <a:cubicBezTo>
                    <a:pt x="136353" y="21742"/>
                    <a:pt x="134831" y="17700"/>
                    <a:pt x="131910" y="14773"/>
                  </a:cubicBezTo>
                  <a:close/>
                </a:path>
              </a:pathLst>
            </a:custGeom>
            <a:grpFill/>
            <a:ln w="4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800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34678519-06B3-FB4D-893B-475C21060D5A}"/>
                </a:ext>
              </a:extLst>
            </p:cNvPr>
            <p:cNvSpPr/>
            <p:nvPr/>
          </p:nvSpPr>
          <p:spPr>
            <a:xfrm>
              <a:off x="2326175" y="770535"/>
              <a:ext cx="136190" cy="146717"/>
            </a:xfrm>
            <a:custGeom>
              <a:avLst/>
              <a:gdLst>
                <a:gd name="connsiteX0" fmla="*/ 121416 w 136190"/>
                <a:gd name="connsiteY0" fmla="*/ 14775 h 146717"/>
                <a:gd name="connsiteX1" fmla="*/ 50076 w 136190"/>
                <a:gd name="connsiteY1" fmla="*/ 14775 h 146717"/>
                <a:gd name="connsiteX2" fmla="*/ 12280 w 136190"/>
                <a:gd name="connsiteY2" fmla="*/ 52534 h 146717"/>
                <a:gd name="connsiteX3" fmla="*/ 11524 w 136190"/>
                <a:gd name="connsiteY3" fmla="*/ 56498 h 146717"/>
                <a:gd name="connsiteX4" fmla="*/ 14910 w 136190"/>
                <a:gd name="connsiteY4" fmla="*/ 58696 h 146717"/>
                <a:gd name="connsiteX5" fmla="*/ 16243 w 136190"/>
                <a:gd name="connsiteY5" fmla="*/ 58696 h 146717"/>
                <a:gd name="connsiteX6" fmla="*/ 39267 w 136190"/>
                <a:gd name="connsiteY6" fmla="*/ 63199 h 146717"/>
                <a:gd name="connsiteX7" fmla="*/ 43194 w 136190"/>
                <a:gd name="connsiteY7" fmla="*/ 62407 h 146717"/>
                <a:gd name="connsiteX8" fmla="*/ 70324 w 136190"/>
                <a:gd name="connsiteY8" fmla="*/ 35312 h 146717"/>
                <a:gd name="connsiteX9" fmla="*/ 100914 w 136190"/>
                <a:gd name="connsiteY9" fmla="*/ 35312 h 146717"/>
                <a:gd name="connsiteX10" fmla="*/ 100914 w 136190"/>
                <a:gd name="connsiteY10" fmla="*/ 65902 h 146717"/>
                <a:gd name="connsiteX11" fmla="*/ 67118 w 136190"/>
                <a:gd name="connsiteY11" fmla="*/ 99662 h 146717"/>
                <a:gd name="connsiteX12" fmla="*/ 66829 w 136190"/>
                <a:gd name="connsiteY12" fmla="*/ 99986 h 146717"/>
                <a:gd name="connsiteX13" fmla="*/ 55011 w 136190"/>
                <a:gd name="connsiteY13" fmla="*/ 111732 h 146717"/>
                <a:gd name="connsiteX14" fmla="*/ 24458 w 136190"/>
                <a:gd name="connsiteY14" fmla="*/ 111732 h 146717"/>
                <a:gd name="connsiteX15" fmla="*/ 4209 w 136190"/>
                <a:gd name="connsiteY15" fmla="*/ 111732 h 146717"/>
                <a:gd name="connsiteX16" fmla="*/ 29 w 136190"/>
                <a:gd name="connsiteY16" fmla="*/ 120956 h 146717"/>
                <a:gd name="connsiteX17" fmla="*/ 4209 w 136190"/>
                <a:gd name="connsiteY17" fmla="*/ 132053 h 146717"/>
                <a:gd name="connsiteX18" fmla="*/ 18621 w 136190"/>
                <a:gd name="connsiteY18" fmla="*/ 142141 h 146717"/>
                <a:gd name="connsiteX19" fmla="*/ 20891 w 136190"/>
                <a:gd name="connsiteY19" fmla="*/ 143114 h 146717"/>
                <a:gd name="connsiteX20" fmla="*/ 23197 w 136190"/>
                <a:gd name="connsiteY20" fmla="*/ 143979 h 146717"/>
                <a:gd name="connsiteX21" fmla="*/ 25502 w 136190"/>
                <a:gd name="connsiteY21" fmla="*/ 144736 h 146717"/>
                <a:gd name="connsiteX22" fmla="*/ 27628 w 136190"/>
                <a:gd name="connsiteY22" fmla="*/ 145312 h 146717"/>
                <a:gd name="connsiteX23" fmla="*/ 31988 w 136190"/>
                <a:gd name="connsiteY23" fmla="*/ 146213 h 146717"/>
                <a:gd name="connsiteX24" fmla="*/ 37356 w 136190"/>
                <a:gd name="connsiteY24" fmla="*/ 146717 h 146717"/>
                <a:gd name="connsiteX25" fmla="*/ 39878 w 136190"/>
                <a:gd name="connsiteY25" fmla="*/ 146717 h 146717"/>
                <a:gd name="connsiteX26" fmla="*/ 40095 w 136190"/>
                <a:gd name="connsiteY26" fmla="*/ 146717 h 146717"/>
                <a:gd name="connsiteX27" fmla="*/ 42256 w 136190"/>
                <a:gd name="connsiteY27" fmla="*/ 146465 h 146717"/>
                <a:gd name="connsiteX28" fmla="*/ 44815 w 136190"/>
                <a:gd name="connsiteY28" fmla="*/ 146249 h 146717"/>
                <a:gd name="connsiteX29" fmla="*/ 46040 w 136190"/>
                <a:gd name="connsiteY29" fmla="*/ 146249 h 146717"/>
                <a:gd name="connsiteX30" fmla="*/ 48526 w 136190"/>
                <a:gd name="connsiteY30" fmla="*/ 145889 h 146717"/>
                <a:gd name="connsiteX31" fmla="*/ 49679 w 136190"/>
                <a:gd name="connsiteY31" fmla="*/ 145673 h 146717"/>
                <a:gd name="connsiteX32" fmla="*/ 51768 w 136190"/>
                <a:gd name="connsiteY32" fmla="*/ 145240 h 146717"/>
                <a:gd name="connsiteX33" fmla="*/ 52165 w 136190"/>
                <a:gd name="connsiteY33" fmla="*/ 145240 h 146717"/>
                <a:gd name="connsiteX34" fmla="*/ 75548 w 136190"/>
                <a:gd name="connsiteY34" fmla="*/ 131981 h 146717"/>
                <a:gd name="connsiteX35" fmla="*/ 121415 w 136190"/>
                <a:gd name="connsiteY35" fmla="*/ 86115 h 146717"/>
                <a:gd name="connsiteX36" fmla="*/ 121416 w 136190"/>
                <a:gd name="connsiteY36" fmla="*/ 14775 h 14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136190" h="146717">
                  <a:moveTo>
                    <a:pt x="121416" y="14775"/>
                  </a:moveTo>
                  <a:cubicBezTo>
                    <a:pt x="101716" y="-4925"/>
                    <a:pt x="69776" y="-4925"/>
                    <a:pt x="50076" y="14775"/>
                  </a:cubicBezTo>
                  <a:lnTo>
                    <a:pt x="12280" y="52534"/>
                  </a:lnTo>
                  <a:cubicBezTo>
                    <a:pt x="11242" y="53577"/>
                    <a:pt x="10943" y="55146"/>
                    <a:pt x="11524" y="56498"/>
                  </a:cubicBezTo>
                  <a:cubicBezTo>
                    <a:pt x="12097" y="57854"/>
                    <a:pt x="13438" y="58724"/>
                    <a:pt x="14910" y="58696"/>
                  </a:cubicBezTo>
                  <a:lnTo>
                    <a:pt x="16243" y="58696"/>
                  </a:lnTo>
                  <a:cubicBezTo>
                    <a:pt x="24138" y="58681"/>
                    <a:pt x="31959" y="60211"/>
                    <a:pt x="39267" y="63199"/>
                  </a:cubicBezTo>
                  <a:cubicBezTo>
                    <a:pt x="40616" y="63755"/>
                    <a:pt x="42166" y="63441"/>
                    <a:pt x="43194" y="62407"/>
                  </a:cubicBezTo>
                  <a:lnTo>
                    <a:pt x="70324" y="35312"/>
                  </a:lnTo>
                  <a:cubicBezTo>
                    <a:pt x="78772" y="26865"/>
                    <a:pt x="92467" y="26865"/>
                    <a:pt x="100914" y="35312"/>
                  </a:cubicBezTo>
                  <a:cubicBezTo>
                    <a:pt x="109361" y="43759"/>
                    <a:pt x="109361" y="57455"/>
                    <a:pt x="100914" y="65902"/>
                  </a:cubicBezTo>
                  <a:lnTo>
                    <a:pt x="67118" y="99662"/>
                  </a:lnTo>
                  <a:lnTo>
                    <a:pt x="66829" y="99986"/>
                  </a:lnTo>
                  <a:lnTo>
                    <a:pt x="55011" y="111732"/>
                  </a:lnTo>
                  <a:cubicBezTo>
                    <a:pt x="46571" y="120162"/>
                    <a:pt x="32898" y="120162"/>
                    <a:pt x="24458" y="111732"/>
                  </a:cubicBezTo>
                  <a:cubicBezTo>
                    <a:pt x="18770" y="106379"/>
                    <a:pt x="9897" y="106379"/>
                    <a:pt x="4209" y="111732"/>
                  </a:cubicBezTo>
                  <a:cubicBezTo>
                    <a:pt x="1746" y="114200"/>
                    <a:pt x="261" y="117477"/>
                    <a:pt x="29" y="120956"/>
                  </a:cubicBezTo>
                  <a:cubicBezTo>
                    <a:pt x="-234" y="125083"/>
                    <a:pt x="1288" y="129125"/>
                    <a:pt x="4209" y="132053"/>
                  </a:cubicBezTo>
                  <a:cubicBezTo>
                    <a:pt x="8379" y="136241"/>
                    <a:pt x="13259" y="139657"/>
                    <a:pt x="18621" y="142141"/>
                  </a:cubicBezTo>
                  <a:cubicBezTo>
                    <a:pt x="19378" y="142502"/>
                    <a:pt x="20134" y="142790"/>
                    <a:pt x="20891" y="143114"/>
                  </a:cubicBezTo>
                  <a:cubicBezTo>
                    <a:pt x="21647" y="143439"/>
                    <a:pt x="22440" y="143691"/>
                    <a:pt x="23197" y="143979"/>
                  </a:cubicBezTo>
                  <a:cubicBezTo>
                    <a:pt x="23953" y="144267"/>
                    <a:pt x="24746" y="144519"/>
                    <a:pt x="25502" y="144736"/>
                  </a:cubicBezTo>
                  <a:lnTo>
                    <a:pt x="27628" y="145312"/>
                  </a:lnTo>
                  <a:cubicBezTo>
                    <a:pt x="29069" y="145672"/>
                    <a:pt x="30511" y="145961"/>
                    <a:pt x="31988" y="146213"/>
                  </a:cubicBezTo>
                  <a:cubicBezTo>
                    <a:pt x="33767" y="146477"/>
                    <a:pt x="35559" y="146645"/>
                    <a:pt x="37356" y="146717"/>
                  </a:cubicBezTo>
                  <a:lnTo>
                    <a:pt x="39878" y="146717"/>
                  </a:lnTo>
                  <a:lnTo>
                    <a:pt x="40095" y="146717"/>
                  </a:lnTo>
                  <a:lnTo>
                    <a:pt x="42256" y="146465"/>
                  </a:lnTo>
                  <a:cubicBezTo>
                    <a:pt x="43049" y="146429"/>
                    <a:pt x="43878" y="146249"/>
                    <a:pt x="44815" y="146249"/>
                  </a:cubicBezTo>
                  <a:lnTo>
                    <a:pt x="46040" y="146249"/>
                  </a:lnTo>
                  <a:lnTo>
                    <a:pt x="48526" y="145889"/>
                  </a:lnTo>
                  <a:lnTo>
                    <a:pt x="49679" y="145673"/>
                  </a:lnTo>
                  <a:lnTo>
                    <a:pt x="51768" y="145240"/>
                  </a:lnTo>
                  <a:lnTo>
                    <a:pt x="52165" y="145240"/>
                  </a:lnTo>
                  <a:cubicBezTo>
                    <a:pt x="61015" y="143017"/>
                    <a:pt x="69097" y="138435"/>
                    <a:pt x="75548" y="131981"/>
                  </a:cubicBezTo>
                  <a:lnTo>
                    <a:pt x="121415" y="86115"/>
                  </a:lnTo>
                  <a:cubicBezTo>
                    <a:pt x="141116" y="66415"/>
                    <a:pt x="141116" y="34475"/>
                    <a:pt x="121416" y="14775"/>
                  </a:cubicBezTo>
                  <a:close/>
                </a:path>
              </a:pathLst>
            </a:custGeom>
            <a:grpFill/>
            <a:ln w="4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800"/>
            </a:p>
          </p:txBody>
        </p:sp>
      </p:grpSp>
      <p:grpSp>
        <p:nvGrpSpPr>
          <p:cNvPr id="49" name="Graphic 47">
            <a:extLst>
              <a:ext uri="{FF2B5EF4-FFF2-40B4-BE49-F238E27FC236}">
                <a16:creationId xmlns:a16="http://schemas.microsoft.com/office/drawing/2014/main" id="{80930D94-3E46-6A46-B3C9-6E312861F0D0}"/>
              </a:ext>
            </a:extLst>
          </p:cNvPr>
          <p:cNvGrpSpPr/>
          <p:nvPr/>
        </p:nvGrpSpPr>
        <p:grpSpPr>
          <a:xfrm>
            <a:off x="22863399" y="1037995"/>
            <a:ext cx="504950" cy="504950"/>
            <a:chOff x="11431699" y="738992"/>
            <a:chExt cx="252475" cy="252475"/>
          </a:xfrm>
        </p:grpSpPr>
        <p:grpSp>
          <p:nvGrpSpPr>
            <p:cNvPr id="50" name="Graphic 47">
              <a:extLst>
                <a:ext uri="{FF2B5EF4-FFF2-40B4-BE49-F238E27FC236}">
                  <a16:creationId xmlns:a16="http://schemas.microsoft.com/office/drawing/2014/main" id="{80930D94-3E46-6A46-B3C9-6E312861F0D0}"/>
                </a:ext>
              </a:extLst>
            </p:cNvPr>
            <p:cNvGrpSpPr/>
            <p:nvPr/>
          </p:nvGrpSpPr>
          <p:grpSpPr>
            <a:xfrm>
              <a:off x="11449494" y="738992"/>
              <a:ext cx="216644" cy="252234"/>
              <a:chOff x="11449494" y="738992"/>
              <a:chExt cx="216644" cy="252234"/>
            </a:xfrm>
            <a:solidFill>
              <a:srgbClr val="FFAD00"/>
            </a:solidFill>
          </p:grpSpPr>
          <p:sp>
            <p:nvSpPr>
              <p:cNvPr id="51" name="Freeform 50">
                <a:extLst>
                  <a:ext uri="{FF2B5EF4-FFF2-40B4-BE49-F238E27FC236}">
                    <a16:creationId xmlns:a16="http://schemas.microsoft.com/office/drawing/2014/main" id="{0AF33154-296E-C54B-A664-987304F1084D}"/>
                  </a:ext>
                </a:extLst>
              </p:cNvPr>
              <p:cNvSpPr/>
              <p:nvPr/>
            </p:nvSpPr>
            <p:spPr>
              <a:xfrm>
                <a:off x="11499497" y="738992"/>
                <a:ext cx="116637" cy="142254"/>
              </a:xfrm>
              <a:custGeom>
                <a:avLst/>
                <a:gdLst>
                  <a:gd name="connsiteX0" fmla="*/ 58319 w 116637"/>
                  <a:gd name="connsiteY0" fmla="*/ 142255 h 142254"/>
                  <a:gd name="connsiteX1" fmla="*/ 116638 w 116637"/>
                  <a:gd name="connsiteY1" fmla="*/ 71127 h 142254"/>
                  <a:gd name="connsiteX2" fmla="*/ 58319 w 116637"/>
                  <a:gd name="connsiteY2" fmla="*/ 0 h 142254"/>
                  <a:gd name="connsiteX3" fmla="*/ 0 w 116637"/>
                  <a:gd name="connsiteY3" fmla="*/ 71127 h 142254"/>
                  <a:gd name="connsiteX4" fmla="*/ 58319 w 116637"/>
                  <a:gd name="connsiteY4" fmla="*/ 142255 h 142254"/>
                  <a:gd name="connsiteX5" fmla="*/ 8716 w 116637"/>
                  <a:gd name="connsiteY5" fmla="*/ 59257 h 142254"/>
                  <a:gd name="connsiteX6" fmla="*/ 40731 w 116637"/>
                  <a:gd name="connsiteY6" fmla="*/ 42585 h 142254"/>
                  <a:gd name="connsiteX7" fmla="*/ 107853 w 116637"/>
                  <a:gd name="connsiteY7" fmla="*/ 57763 h 142254"/>
                  <a:gd name="connsiteX8" fmla="*/ 108149 w 116637"/>
                  <a:gd name="connsiteY8" fmla="*/ 71127 h 142254"/>
                  <a:gd name="connsiteX9" fmla="*/ 88231 w 116637"/>
                  <a:gd name="connsiteY9" fmla="*/ 119287 h 142254"/>
                  <a:gd name="connsiteX10" fmla="*/ 58319 w 116637"/>
                  <a:gd name="connsiteY10" fmla="*/ 133766 h 142254"/>
                  <a:gd name="connsiteX11" fmla="*/ 28407 w 116637"/>
                  <a:gd name="connsiteY11" fmla="*/ 119287 h 142254"/>
                  <a:gd name="connsiteX12" fmla="*/ 8489 w 116637"/>
                  <a:gd name="connsiteY12" fmla="*/ 71127 h 142254"/>
                  <a:gd name="connsiteX13" fmla="*/ 8716 w 116637"/>
                  <a:gd name="connsiteY13" fmla="*/ 59257 h 1422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16637" h="142254">
                    <a:moveTo>
                      <a:pt x="58319" y="142255"/>
                    </a:moveTo>
                    <a:cubicBezTo>
                      <a:pt x="75722" y="142255"/>
                      <a:pt x="116638" y="121311"/>
                      <a:pt x="116638" y="71127"/>
                    </a:cubicBezTo>
                    <a:cubicBezTo>
                      <a:pt x="116638" y="31844"/>
                      <a:pt x="111336" y="0"/>
                      <a:pt x="58319" y="0"/>
                    </a:cubicBezTo>
                    <a:cubicBezTo>
                      <a:pt x="5303" y="0"/>
                      <a:pt x="0" y="31844"/>
                      <a:pt x="0" y="71127"/>
                    </a:cubicBezTo>
                    <a:cubicBezTo>
                      <a:pt x="0" y="121311"/>
                      <a:pt x="40916" y="142255"/>
                      <a:pt x="58319" y="142255"/>
                    </a:cubicBezTo>
                    <a:close/>
                    <a:moveTo>
                      <a:pt x="8716" y="59257"/>
                    </a:moveTo>
                    <a:cubicBezTo>
                      <a:pt x="12813" y="51334"/>
                      <a:pt x="21674" y="42178"/>
                      <a:pt x="40731" y="42585"/>
                    </a:cubicBezTo>
                    <a:cubicBezTo>
                      <a:pt x="40731" y="42585"/>
                      <a:pt x="52089" y="70136"/>
                      <a:pt x="107853" y="57763"/>
                    </a:cubicBezTo>
                    <a:cubicBezTo>
                      <a:pt x="108078" y="62164"/>
                      <a:pt x="108149" y="66655"/>
                      <a:pt x="108149" y="71127"/>
                    </a:cubicBezTo>
                    <a:cubicBezTo>
                      <a:pt x="108149" y="95657"/>
                      <a:pt x="97318" y="110856"/>
                      <a:pt x="88231" y="119287"/>
                    </a:cubicBezTo>
                    <a:cubicBezTo>
                      <a:pt x="76781" y="129910"/>
                      <a:pt x="64069" y="133766"/>
                      <a:pt x="58319" y="133766"/>
                    </a:cubicBezTo>
                    <a:cubicBezTo>
                      <a:pt x="52568" y="133766"/>
                      <a:pt x="39856" y="129910"/>
                      <a:pt x="28407" y="119287"/>
                    </a:cubicBezTo>
                    <a:cubicBezTo>
                      <a:pt x="19320" y="110856"/>
                      <a:pt x="8489" y="95657"/>
                      <a:pt x="8489" y="71127"/>
                    </a:cubicBezTo>
                    <a:cubicBezTo>
                      <a:pt x="8490" y="67159"/>
                      <a:pt x="8547" y="63177"/>
                      <a:pt x="8716" y="59257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7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800"/>
              </a:p>
            </p:txBody>
          </p:sp>
          <p:sp>
            <p:nvSpPr>
              <p:cNvPr id="52" name="Freeform 51">
                <a:extLst>
                  <a:ext uri="{FF2B5EF4-FFF2-40B4-BE49-F238E27FC236}">
                    <a16:creationId xmlns:a16="http://schemas.microsoft.com/office/drawing/2014/main" id="{A3BE8294-BCC6-BE44-B6AE-194E573702C4}"/>
                  </a:ext>
                </a:extLst>
              </p:cNvPr>
              <p:cNvSpPr/>
              <p:nvPr/>
            </p:nvSpPr>
            <p:spPr>
              <a:xfrm>
                <a:off x="11449494" y="874638"/>
                <a:ext cx="216644" cy="116588"/>
              </a:xfrm>
              <a:custGeom>
                <a:avLst/>
                <a:gdLst>
                  <a:gd name="connsiteX0" fmla="*/ 216592 w 216644"/>
                  <a:gd name="connsiteY0" fmla="*/ 79554 h 116588"/>
                  <a:gd name="connsiteX1" fmla="*/ 195191 w 216644"/>
                  <a:gd name="connsiteY1" fmla="*/ 28718 h 116588"/>
                  <a:gd name="connsiteX2" fmla="*/ 144998 w 216644"/>
                  <a:gd name="connsiteY2" fmla="*/ 598 h 116588"/>
                  <a:gd name="connsiteX3" fmla="*/ 144781 w 216644"/>
                  <a:gd name="connsiteY3" fmla="*/ 483 h 116588"/>
                  <a:gd name="connsiteX4" fmla="*/ 140331 w 216644"/>
                  <a:gd name="connsiteY4" fmla="*/ 873 h 116588"/>
                  <a:gd name="connsiteX5" fmla="*/ 118998 w 216644"/>
                  <a:gd name="connsiteY5" fmla="*/ 11177 h 116588"/>
                  <a:gd name="connsiteX6" fmla="*/ 116064 w 216644"/>
                  <a:gd name="connsiteY6" fmla="*/ 13717 h 116588"/>
                  <a:gd name="connsiteX7" fmla="*/ 108322 w 216644"/>
                  <a:gd name="connsiteY7" fmla="*/ 34125 h 116588"/>
                  <a:gd name="connsiteX8" fmla="*/ 100579 w 216644"/>
                  <a:gd name="connsiteY8" fmla="*/ 13717 h 116588"/>
                  <a:gd name="connsiteX9" fmla="*/ 97646 w 216644"/>
                  <a:gd name="connsiteY9" fmla="*/ 11177 h 116588"/>
                  <a:gd name="connsiteX10" fmla="*/ 76313 w 216644"/>
                  <a:gd name="connsiteY10" fmla="*/ 873 h 116588"/>
                  <a:gd name="connsiteX11" fmla="*/ 71862 w 216644"/>
                  <a:gd name="connsiteY11" fmla="*/ 483 h 116588"/>
                  <a:gd name="connsiteX12" fmla="*/ 21489 w 216644"/>
                  <a:gd name="connsiteY12" fmla="*/ 28693 h 116588"/>
                  <a:gd name="connsiteX13" fmla="*/ 52 w 216644"/>
                  <a:gd name="connsiteY13" fmla="*/ 79554 h 116588"/>
                  <a:gd name="connsiteX14" fmla="*/ 234 w 216644"/>
                  <a:gd name="connsiteY14" fmla="*/ 81568 h 116588"/>
                  <a:gd name="connsiteX15" fmla="*/ 108322 w 216644"/>
                  <a:gd name="connsiteY15" fmla="*/ 116588 h 116588"/>
                  <a:gd name="connsiteX16" fmla="*/ 216409 w 216644"/>
                  <a:gd name="connsiteY16" fmla="*/ 81568 h 116588"/>
                  <a:gd name="connsiteX17" fmla="*/ 216592 w 216644"/>
                  <a:gd name="connsiteY17" fmla="*/ 79554 h 116588"/>
                  <a:gd name="connsiteX18" fmla="*/ 173004 w 216644"/>
                  <a:gd name="connsiteY18" fmla="*/ 68256 h 116588"/>
                  <a:gd name="connsiteX19" fmla="*/ 154489 w 216644"/>
                  <a:gd name="connsiteY19" fmla="*/ 74027 h 116588"/>
                  <a:gd name="connsiteX20" fmla="*/ 135974 w 216644"/>
                  <a:gd name="connsiteY20" fmla="*/ 68256 h 116588"/>
                  <a:gd name="connsiteX21" fmla="*/ 135974 w 216644"/>
                  <a:gd name="connsiteY21" fmla="*/ 58294 h 116588"/>
                  <a:gd name="connsiteX22" fmla="*/ 173004 w 216644"/>
                  <a:gd name="connsiteY22" fmla="*/ 58294 h 116588"/>
                  <a:gd name="connsiteX23" fmla="*/ 173004 w 216644"/>
                  <a:gd name="connsiteY23" fmla="*/ 68256 h 1165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16644" h="116588">
                    <a:moveTo>
                      <a:pt x="216592" y="79554"/>
                    </a:moveTo>
                    <a:cubicBezTo>
                      <a:pt x="213615" y="61040"/>
                      <a:pt x="207485" y="37193"/>
                      <a:pt x="195191" y="28718"/>
                    </a:cubicBezTo>
                    <a:cubicBezTo>
                      <a:pt x="186796" y="22930"/>
                      <a:pt x="157505" y="7281"/>
                      <a:pt x="144998" y="598"/>
                    </a:cubicBezTo>
                    <a:lnTo>
                      <a:pt x="144781" y="483"/>
                    </a:lnTo>
                    <a:cubicBezTo>
                      <a:pt x="143352" y="-281"/>
                      <a:pt x="141606" y="-128"/>
                      <a:pt x="140331" y="873"/>
                    </a:cubicBezTo>
                    <a:cubicBezTo>
                      <a:pt x="133779" y="6017"/>
                      <a:pt x="126601" y="9484"/>
                      <a:pt x="118998" y="11177"/>
                    </a:cubicBezTo>
                    <a:cubicBezTo>
                      <a:pt x="117655" y="11476"/>
                      <a:pt x="116552" y="12431"/>
                      <a:pt x="116064" y="13717"/>
                    </a:cubicBezTo>
                    <a:lnTo>
                      <a:pt x="108322" y="34125"/>
                    </a:lnTo>
                    <a:lnTo>
                      <a:pt x="100579" y="13717"/>
                    </a:lnTo>
                    <a:cubicBezTo>
                      <a:pt x="100091" y="12431"/>
                      <a:pt x="98989" y="11476"/>
                      <a:pt x="97646" y="11177"/>
                    </a:cubicBezTo>
                    <a:cubicBezTo>
                      <a:pt x="90043" y="9484"/>
                      <a:pt x="82865" y="6017"/>
                      <a:pt x="76313" y="873"/>
                    </a:cubicBezTo>
                    <a:cubicBezTo>
                      <a:pt x="75038" y="-128"/>
                      <a:pt x="73292" y="-282"/>
                      <a:pt x="71862" y="483"/>
                    </a:cubicBezTo>
                    <a:cubicBezTo>
                      <a:pt x="59503" y="7087"/>
                      <a:pt x="29854" y="23055"/>
                      <a:pt x="21489" y="28693"/>
                    </a:cubicBezTo>
                    <a:cubicBezTo>
                      <a:pt x="7337" y="38227"/>
                      <a:pt x="1148" y="72733"/>
                      <a:pt x="52" y="79554"/>
                    </a:cubicBezTo>
                    <a:cubicBezTo>
                      <a:pt x="-57" y="80230"/>
                      <a:pt x="6" y="80922"/>
                      <a:pt x="234" y="81568"/>
                    </a:cubicBezTo>
                    <a:cubicBezTo>
                      <a:pt x="741" y="82997"/>
                      <a:pt x="13730" y="116588"/>
                      <a:pt x="108322" y="116588"/>
                    </a:cubicBezTo>
                    <a:cubicBezTo>
                      <a:pt x="202914" y="116588"/>
                      <a:pt x="215903" y="82997"/>
                      <a:pt x="216409" y="81568"/>
                    </a:cubicBezTo>
                    <a:cubicBezTo>
                      <a:pt x="216638" y="80922"/>
                      <a:pt x="216701" y="80230"/>
                      <a:pt x="216592" y="79554"/>
                    </a:cubicBezTo>
                    <a:close/>
                    <a:moveTo>
                      <a:pt x="173004" y="68256"/>
                    </a:moveTo>
                    <a:lnTo>
                      <a:pt x="154489" y="74027"/>
                    </a:lnTo>
                    <a:lnTo>
                      <a:pt x="135974" y="68256"/>
                    </a:lnTo>
                    <a:lnTo>
                      <a:pt x="135974" y="58294"/>
                    </a:lnTo>
                    <a:lnTo>
                      <a:pt x="173004" y="58294"/>
                    </a:lnTo>
                    <a:lnTo>
                      <a:pt x="173004" y="68256"/>
                    </a:lnTo>
                    <a:close/>
                  </a:path>
                </a:pathLst>
              </a:custGeom>
              <a:solidFill>
                <a:schemeClr val="accent5"/>
              </a:solidFill>
              <a:ln w="7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800"/>
              </a:p>
            </p:txBody>
          </p:sp>
        </p:grpSp>
      </p:grpSp>
      <p:grpSp>
        <p:nvGrpSpPr>
          <p:cNvPr id="55" name="Graphic 53">
            <a:extLst>
              <a:ext uri="{FF2B5EF4-FFF2-40B4-BE49-F238E27FC236}">
                <a16:creationId xmlns:a16="http://schemas.microsoft.com/office/drawing/2014/main" id="{BE2FE1D6-A69A-0A4D-A0EB-62025C2FB1DF}"/>
              </a:ext>
            </a:extLst>
          </p:cNvPr>
          <p:cNvGrpSpPr/>
          <p:nvPr/>
        </p:nvGrpSpPr>
        <p:grpSpPr>
          <a:xfrm>
            <a:off x="9060061" y="5286997"/>
            <a:ext cx="487586" cy="487586"/>
            <a:chOff x="4530030" y="2761158"/>
            <a:chExt cx="243793" cy="243793"/>
          </a:xfrm>
        </p:grpSpPr>
        <p:sp>
          <p:nvSpPr>
            <p:cNvPr id="56" name="Freeform 55">
              <a:extLst>
                <a:ext uri="{FF2B5EF4-FFF2-40B4-BE49-F238E27FC236}">
                  <a16:creationId xmlns:a16="http://schemas.microsoft.com/office/drawing/2014/main" id="{C34D9F4C-5F97-194C-AB77-C8A9D1D39696}"/>
                </a:ext>
              </a:extLst>
            </p:cNvPr>
            <p:cNvSpPr/>
            <p:nvPr/>
          </p:nvSpPr>
          <p:spPr>
            <a:xfrm>
              <a:off x="4530030" y="2767234"/>
              <a:ext cx="243546" cy="231394"/>
            </a:xfrm>
            <a:custGeom>
              <a:avLst/>
              <a:gdLst>
                <a:gd name="connsiteX0" fmla="*/ 141379 w 243546"/>
                <a:gd name="connsiteY0" fmla="*/ 13404 h 231394"/>
                <a:gd name="connsiteX1" fmla="*/ 139997 w 243546"/>
                <a:gd name="connsiteY1" fmla="*/ 10700 h 231394"/>
                <a:gd name="connsiteX2" fmla="*/ 140496 w 243546"/>
                <a:gd name="connsiteY2" fmla="*/ 10241 h 231394"/>
                <a:gd name="connsiteX3" fmla="*/ 143159 w 243546"/>
                <a:gd name="connsiteY3" fmla="*/ 11338 h 231394"/>
                <a:gd name="connsiteX4" fmla="*/ 146059 w 243546"/>
                <a:gd name="connsiteY4" fmla="*/ 12490 h 231394"/>
                <a:gd name="connsiteX5" fmla="*/ 149655 w 243546"/>
                <a:gd name="connsiteY5" fmla="*/ 13670 h 231394"/>
                <a:gd name="connsiteX6" fmla="*/ 151605 w 243546"/>
                <a:gd name="connsiteY6" fmla="*/ 14137 h 231394"/>
                <a:gd name="connsiteX7" fmla="*/ 152594 w 243546"/>
                <a:gd name="connsiteY7" fmla="*/ 14336 h 231394"/>
                <a:gd name="connsiteX8" fmla="*/ 153585 w 243546"/>
                <a:gd name="connsiteY8" fmla="*/ 14411 h 231394"/>
                <a:gd name="connsiteX9" fmla="*/ 157483 w 243546"/>
                <a:gd name="connsiteY9" fmla="*/ 14375 h 231394"/>
                <a:gd name="connsiteX10" fmla="*/ 159474 w 243546"/>
                <a:gd name="connsiteY10" fmla="*/ 13790 h 231394"/>
                <a:gd name="connsiteX11" fmla="*/ 161482 w 243546"/>
                <a:gd name="connsiteY11" fmla="*/ 12741 h 231394"/>
                <a:gd name="connsiteX12" fmla="*/ 162444 w 243546"/>
                <a:gd name="connsiteY12" fmla="*/ 12098 h 231394"/>
                <a:gd name="connsiteX13" fmla="*/ 163546 w 243546"/>
                <a:gd name="connsiteY13" fmla="*/ 11337 h 231394"/>
                <a:gd name="connsiteX14" fmla="*/ 165918 w 243546"/>
                <a:gd name="connsiteY14" fmla="*/ 9346 h 231394"/>
                <a:gd name="connsiteX15" fmla="*/ 165856 w 243546"/>
                <a:gd name="connsiteY15" fmla="*/ 9441 h 231394"/>
                <a:gd name="connsiteX16" fmla="*/ 165873 w 243546"/>
                <a:gd name="connsiteY16" fmla="*/ 9424 h 231394"/>
                <a:gd name="connsiteX17" fmla="*/ 165913 w 243546"/>
                <a:gd name="connsiteY17" fmla="*/ 9388 h 231394"/>
                <a:gd name="connsiteX18" fmla="*/ 165991 w 243546"/>
                <a:gd name="connsiteY18" fmla="*/ 9321 h 231394"/>
                <a:gd name="connsiteX19" fmla="*/ 166147 w 243546"/>
                <a:gd name="connsiteY19" fmla="*/ 9182 h 231394"/>
                <a:gd name="connsiteX20" fmla="*/ 166460 w 243546"/>
                <a:gd name="connsiteY20" fmla="*/ 8902 h 231394"/>
                <a:gd name="connsiteX21" fmla="*/ 167082 w 243546"/>
                <a:gd name="connsiteY21" fmla="*/ 8357 h 231394"/>
                <a:gd name="connsiteX22" fmla="*/ 168256 w 243546"/>
                <a:gd name="connsiteY22" fmla="*/ 7244 h 231394"/>
                <a:gd name="connsiteX23" fmla="*/ 170667 w 243546"/>
                <a:gd name="connsiteY23" fmla="*/ 5157 h 231394"/>
                <a:gd name="connsiteX24" fmla="*/ 173168 w 243546"/>
                <a:gd name="connsiteY24" fmla="*/ 3199 h 231394"/>
                <a:gd name="connsiteX25" fmla="*/ 175931 w 243546"/>
                <a:gd name="connsiteY25" fmla="*/ 1404 h 231394"/>
                <a:gd name="connsiteX26" fmla="*/ 182315 w 243546"/>
                <a:gd name="connsiteY26" fmla="*/ 67 h 231394"/>
                <a:gd name="connsiteX27" fmla="*/ 183839 w 243546"/>
                <a:gd name="connsiteY27" fmla="*/ 296 h 231394"/>
                <a:gd name="connsiteX28" fmla="*/ 185221 w 243546"/>
                <a:gd name="connsiteY28" fmla="*/ 763 h 231394"/>
                <a:gd name="connsiteX29" fmla="*/ 187672 w 243546"/>
                <a:gd name="connsiteY29" fmla="*/ 1927 h 231394"/>
                <a:gd name="connsiteX30" fmla="*/ 191284 w 243546"/>
                <a:gd name="connsiteY30" fmla="*/ 4743 h 231394"/>
                <a:gd name="connsiteX31" fmla="*/ 193437 w 243546"/>
                <a:gd name="connsiteY31" fmla="*/ 7467 h 231394"/>
                <a:gd name="connsiteX32" fmla="*/ 194494 w 243546"/>
                <a:gd name="connsiteY32" fmla="*/ 9462 h 231394"/>
                <a:gd name="connsiteX33" fmla="*/ 194768 w 243546"/>
                <a:gd name="connsiteY33" fmla="*/ 10228 h 231394"/>
                <a:gd name="connsiteX34" fmla="*/ 194270 w 243546"/>
                <a:gd name="connsiteY34" fmla="*/ 10692 h 231394"/>
                <a:gd name="connsiteX35" fmla="*/ 191563 w 243546"/>
                <a:gd name="connsiteY35" fmla="*/ 9646 h 231394"/>
                <a:gd name="connsiteX36" fmla="*/ 188683 w 243546"/>
                <a:gd name="connsiteY36" fmla="*/ 8480 h 231394"/>
                <a:gd name="connsiteX37" fmla="*/ 185180 w 243546"/>
                <a:gd name="connsiteY37" fmla="*/ 7129 h 231394"/>
                <a:gd name="connsiteX38" fmla="*/ 183268 w 243546"/>
                <a:gd name="connsiteY38" fmla="*/ 6505 h 231394"/>
                <a:gd name="connsiteX39" fmla="*/ 182283 w 243546"/>
                <a:gd name="connsiteY39" fmla="*/ 6200 h 231394"/>
                <a:gd name="connsiteX40" fmla="*/ 181293 w 243546"/>
                <a:gd name="connsiteY40" fmla="*/ 5940 h 231394"/>
                <a:gd name="connsiteX41" fmla="*/ 176855 w 243546"/>
                <a:gd name="connsiteY41" fmla="*/ 4895 h 231394"/>
                <a:gd name="connsiteX42" fmla="*/ 174309 w 243546"/>
                <a:gd name="connsiteY42" fmla="*/ 5306 h 231394"/>
                <a:gd name="connsiteX43" fmla="*/ 171985 w 243546"/>
                <a:gd name="connsiteY43" fmla="*/ 6724 h 231394"/>
                <a:gd name="connsiteX44" fmla="*/ 170174 w 243546"/>
                <a:gd name="connsiteY44" fmla="*/ 8880 h 231394"/>
                <a:gd name="connsiteX45" fmla="*/ 169524 w 243546"/>
                <a:gd name="connsiteY45" fmla="*/ 10180 h 231394"/>
                <a:gd name="connsiteX46" fmla="*/ 169226 w 243546"/>
                <a:gd name="connsiteY46" fmla="*/ 10835 h 231394"/>
                <a:gd name="connsiteX47" fmla="*/ 169080 w 243546"/>
                <a:gd name="connsiteY47" fmla="*/ 11160 h 231394"/>
                <a:gd name="connsiteX48" fmla="*/ 169009 w 243546"/>
                <a:gd name="connsiteY48" fmla="*/ 11327 h 231394"/>
                <a:gd name="connsiteX49" fmla="*/ 168973 w 243546"/>
                <a:gd name="connsiteY49" fmla="*/ 11402 h 231394"/>
                <a:gd name="connsiteX50" fmla="*/ 168956 w 243546"/>
                <a:gd name="connsiteY50" fmla="*/ 11442 h 231394"/>
                <a:gd name="connsiteX51" fmla="*/ 168945 w 243546"/>
                <a:gd name="connsiteY51" fmla="*/ 11467 h 231394"/>
                <a:gd name="connsiteX52" fmla="*/ 168856 w 243546"/>
                <a:gd name="connsiteY52" fmla="*/ 11604 h 231394"/>
                <a:gd name="connsiteX53" fmla="*/ 167578 w 243546"/>
                <a:gd name="connsiteY53" fmla="*/ 14423 h 231394"/>
                <a:gd name="connsiteX54" fmla="*/ 165410 w 243546"/>
                <a:gd name="connsiteY54" fmla="*/ 17262 h 231394"/>
                <a:gd name="connsiteX55" fmla="*/ 162595 w 243546"/>
                <a:gd name="connsiteY55" fmla="*/ 19583 h 231394"/>
                <a:gd name="connsiteX56" fmla="*/ 159272 w 243546"/>
                <a:gd name="connsiteY56" fmla="*/ 21191 h 231394"/>
                <a:gd name="connsiteX57" fmla="*/ 152352 w 243546"/>
                <a:gd name="connsiteY57" fmla="*/ 21432 h 231394"/>
                <a:gd name="connsiteX58" fmla="*/ 149450 w 243546"/>
                <a:gd name="connsiteY58" fmla="*/ 20442 h 231394"/>
                <a:gd name="connsiteX59" fmla="*/ 147038 w 243546"/>
                <a:gd name="connsiteY59" fmla="*/ 19127 h 231394"/>
                <a:gd name="connsiteX60" fmla="*/ 143514 w 243546"/>
                <a:gd name="connsiteY60" fmla="*/ 16140 h 231394"/>
                <a:gd name="connsiteX61" fmla="*/ 141379 w 243546"/>
                <a:gd name="connsiteY61" fmla="*/ 13404 h 231394"/>
                <a:gd name="connsiteX62" fmla="*/ 243547 w 243546"/>
                <a:gd name="connsiteY62" fmla="*/ 173334 h 231394"/>
                <a:gd name="connsiteX63" fmla="*/ 243547 w 243546"/>
                <a:gd name="connsiteY63" fmla="*/ 231395 h 231394"/>
                <a:gd name="connsiteX64" fmla="*/ 0 w 243546"/>
                <a:gd name="connsiteY64" fmla="*/ 231395 h 231394"/>
                <a:gd name="connsiteX65" fmla="*/ 0 w 243546"/>
                <a:gd name="connsiteY65" fmla="*/ 173334 h 231394"/>
                <a:gd name="connsiteX66" fmla="*/ 16590 w 243546"/>
                <a:gd name="connsiteY66" fmla="*/ 173334 h 231394"/>
                <a:gd name="connsiteX67" fmla="*/ 16590 w 243546"/>
                <a:gd name="connsiteY67" fmla="*/ 108113 h 231394"/>
                <a:gd name="connsiteX68" fmla="*/ 63340 w 243546"/>
                <a:gd name="connsiteY68" fmla="*/ 75312 h 231394"/>
                <a:gd name="connsiteX69" fmla="*/ 63340 w 243546"/>
                <a:gd name="connsiteY69" fmla="*/ 108113 h 231394"/>
                <a:gd name="connsiteX70" fmla="*/ 110083 w 243546"/>
                <a:gd name="connsiteY70" fmla="*/ 75312 h 231394"/>
                <a:gd name="connsiteX71" fmla="*/ 110083 w 243546"/>
                <a:gd name="connsiteY71" fmla="*/ 108113 h 231394"/>
                <a:gd name="connsiteX72" fmla="*/ 156835 w 243546"/>
                <a:gd name="connsiteY72" fmla="*/ 75312 h 231394"/>
                <a:gd name="connsiteX73" fmla="*/ 156835 w 243546"/>
                <a:gd name="connsiteY73" fmla="*/ 139784 h 231394"/>
                <a:gd name="connsiteX74" fmla="*/ 172965 w 243546"/>
                <a:gd name="connsiteY74" fmla="*/ 139784 h 231394"/>
                <a:gd name="connsiteX75" fmla="*/ 181725 w 243546"/>
                <a:gd name="connsiteY75" fmla="*/ 25738 h 231394"/>
                <a:gd name="connsiteX76" fmla="*/ 208462 w 243546"/>
                <a:gd name="connsiteY76" fmla="*/ 25738 h 231394"/>
                <a:gd name="connsiteX77" fmla="*/ 216130 w 243546"/>
                <a:gd name="connsiteY77" fmla="*/ 139784 h 231394"/>
                <a:gd name="connsiteX78" fmla="*/ 234118 w 243546"/>
                <a:gd name="connsiteY78" fmla="*/ 139784 h 231394"/>
                <a:gd name="connsiteX79" fmla="*/ 234118 w 243546"/>
                <a:gd name="connsiteY79" fmla="*/ 173339 h 231394"/>
                <a:gd name="connsiteX80" fmla="*/ 243546 w 243546"/>
                <a:gd name="connsiteY80" fmla="*/ 173339 h 231394"/>
                <a:gd name="connsiteX81" fmla="*/ 243546 w 243546"/>
                <a:gd name="connsiteY81" fmla="*/ 173334 h 231394"/>
                <a:gd name="connsiteX82" fmla="*/ 76345 w 243546"/>
                <a:gd name="connsiteY82" fmla="*/ 148262 h 231394"/>
                <a:gd name="connsiteX83" fmla="*/ 39590 w 243546"/>
                <a:gd name="connsiteY83" fmla="*/ 148262 h 231394"/>
                <a:gd name="connsiteX84" fmla="*/ 39590 w 243546"/>
                <a:gd name="connsiteY84" fmla="*/ 182192 h 231394"/>
                <a:gd name="connsiteX85" fmla="*/ 76345 w 243546"/>
                <a:gd name="connsiteY85" fmla="*/ 182192 h 231394"/>
                <a:gd name="connsiteX86" fmla="*/ 76345 w 243546"/>
                <a:gd name="connsiteY86" fmla="*/ 148262 h 231394"/>
                <a:gd name="connsiteX87" fmla="*/ 139679 w 243546"/>
                <a:gd name="connsiteY87" fmla="*/ 148262 h 231394"/>
                <a:gd name="connsiteX88" fmla="*/ 102923 w 243546"/>
                <a:gd name="connsiteY88" fmla="*/ 148262 h 231394"/>
                <a:gd name="connsiteX89" fmla="*/ 102923 w 243546"/>
                <a:gd name="connsiteY89" fmla="*/ 182192 h 231394"/>
                <a:gd name="connsiteX90" fmla="*/ 139679 w 243546"/>
                <a:gd name="connsiteY90" fmla="*/ 182192 h 231394"/>
                <a:gd name="connsiteX91" fmla="*/ 139679 w 243546"/>
                <a:gd name="connsiteY91" fmla="*/ 148262 h 231394"/>
                <a:gd name="connsiteX92" fmla="*/ 203809 w 243546"/>
                <a:gd name="connsiteY92" fmla="*/ 148262 h 231394"/>
                <a:gd name="connsiteX93" fmla="*/ 167054 w 243546"/>
                <a:gd name="connsiteY93" fmla="*/ 148262 h 231394"/>
                <a:gd name="connsiteX94" fmla="*/ 167054 w 243546"/>
                <a:gd name="connsiteY94" fmla="*/ 182192 h 231394"/>
                <a:gd name="connsiteX95" fmla="*/ 203809 w 243546"/>
                <a:gd name="connsiteY95" fmla="*/ 182192 h 231394"/>
                <a:gd name="connsiteX96" fmla="*/ 203809 w 243546"/>
                <a:gd name="connsiteY96" fmla="*/ 148262 h 231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</a:cxnLst>
              <a:rect l="l" t="t" r="r" b="b"/>
              <a:pathLst>
                <a:path w="243546" h="231394">
                  <a:moveTo>
                    <a:pt x="141379" y="13404"/>
                  </a:moveTo>
                  <a:cubicBezTo>
                    <a:pt x="140333" y="11790"/>
                    <a:pt x="139997" y="10700"/>
                    <a:pt x="139997" y="10700"/>
                  </a:cubicBezTo>
                  <a:lnTo>
                    <a:pt x="140496" y="10241"/>
                  </a:lnTo>
                  <a:cubicBezTo>
                    <a:pt x="140496" y="10241"/>
                    <a:pt x="141465" y="10644"/>
                    <a:pt x="143159" y="11338"/>
                  </a:cubicBezTo>
                  <a:cubicBezTo>
                    <a:pt x="143958" y="11657"/>
                    <a:pt x="144937" y="12048"/>
                    <a:pt x="146059" y="12490"/>
                  </a:cubicBezTo>
                  <a:cubicBezTo>
                    <a:pt x="147164" y="12890"/>
                    <a:pt x="148366" y="13357"/>
                    <a:pt x="149655" y="13670"/>
                  </a:cubicBezTo>
                  <a:cubicBezTo>
                    <a:pt x="150290" y="13866"/>
                    <a:pt x="150936" y="14062"/>
                    <a:pt x="151605" y="14137"/>
                  </a:cubicBezTo>
                  <a:cubicBezTo>
                    <a:pt x="151941" y="14182"/>
                    <a:pt x="152261" y="14274"/>
                    <a:pt x="152594" y="14336"/>
                  </a:cubicBezTo>
                  <a:cubicBezTo>
                    <a:pt x="152925" y="14358"/>
                    <a:pt x="153256" y="14369"/>
                    <a:pt x="153585" y="14411"/>
                  </a:cubicBezTo>
                  <a:cubicBezTo>
                    <a:pt x="154916" y="14590"/>
                    <a:pt x="156140" y="14445"/>
                    <a:pt x="157483" y="14375"/>
                  </a:cubicBezTo>
                  <a:cubicBezTo>
                    <a:pt x="158105" y="14146"/>
                    <a:pt x="158797" y="14082"/>
                    <a:pt x="159474" y="13790"/>
                  </a:cubicBezTo>
                  <a:cubicBezTo>
                    <a:pt x="160095" y="13424"/>
                    <a:pt x="160906" y="13211"/>
                    <a:pt x="161482" y="12741"/>
                  </a:cubicBezTo>
                  <a:cubicBezTo>
                    <a:pt x="161787" y="12532"/>
                    <a:pt x="162104" y="12314"/>
                    <a:pt x="162444" y="12098"/>
                  </a:cubicBezTo>
                  <a:cubicBezTo>
                    <a:pt x="162796" y="11900"/>
                    <a:pt x="163172" y="11743"/>
                    <a:pt x="163546" y="11337"/>
                  </a:cubicBezTo>
                  <a:lnTo>
                    <a:pt x="165918" y="9346"/>
                  </a:lnTo>
                  <a:cubicBezTo>
                    <a:pt x="165940" y="9316"/>
                    <a:pt x="165779" y="9550"/>
                    <a:pt x="165856" y="9441"/>
                  </a:cubicBezTo>
                  <a:lnTo>
                    <a:pt x="165873" y="9424"/>
                  </a:lnTo>
                  <a:lnTo>
                    <a:pt x="165913" y="9388"/>
                  </a:lnTo>
                  <a:lnTo>
                    <a:pt x="165991" y="9321"/>
                  </a:lnTo>
                  <a:lnTo>
                    <a:pt x="166147" y="9182"/>
                  </a:lnTo>
                  <a:lnTo>
                    <a:pt x="166460" y="8902"/>
                  </a:lnTo>
                  <a:lnTo>
                    <a:pt x="167082" y="8357"/>
                  </a:lnTo>
                  <a:lnTo>
                    <a:pt x="168256" y="7244"/>
                  </a:lnTo>
                  <a:cubicBezTo>
                    <a:pt x="168994" y="6483"/>
                    <a:pt x="169923" y="5890"/>
                    <a:pt x="170667" y="5157"/>
                  </a:cubicBezTo>
                  <a:cubicBezTo>
                    <a:pt x="171400" y="4399"/>
                    <a:pt x="172385" y="3935"/>
                    <a:pt x="173168" y="3199"/>
                  </a:cubicBezTo>
                  <a:cubicBezTo>
                    <a:pt x="174006" y="2539"/>
                    <a:pt x="174986" y="2044"/>
                    <a:pt x="175931" y="1404"/>
                  </a:cubicBezTo>
                  <a:cubicBezTo>
                    <a:pt x="177917" y="469"/>
                    <a:pt x="180237" y="-224"/>
                    <a:pt x="182315" y="67"/>
                  </a:cubicBezTo>
                  <a:cubicBezTo>
                    <a:pt x="182836" y="123"/>
                    <a:pt x="183342" y="204"/>
                    <a:pt x="183839" y="296"/>
                  </a:cubicBezTo>
                  <a:cubicBezTo>
                    <a:pt x="184321" y="430"/>
                    <a:pt x="184773" y="596"/>
                    <a:pt x="185221" y="763"/>
                  </a:cubicBezTo>
                  <a:cubicBezTo>
                    <a:pt x="186138" y="1066"/>
                    <a:pt x="186927" y="1499"/>
                    <a:pt x="187672" y="1927"/>
                  </a:cubicBezTo>
                  <a:cubicBezTo>
                    <a:pt x="189158" y="2786"/>
                    <a:pt x="190340" y="3781"/>
                    <a:pt x="191284" y="4743"/>
                  </a:cubicBezTo>
                  <a:cubicBezTo>
                    <a:pt x="192223" y="5708"/>
                    <a:pt x="192929" y="6648"/>
                    <a:pt x="193437" y="7467"/>
                  </a:cubicBezTo>
                  <a:cubicBezTo>
                    <a:pt x="193970" y="8269"/>
                    <a:pt x="194277" y="8978"/>
                    <a:pt x="194494" y="9462"/>
                  </a:cubicBezTo>
                  <a:cubicBezTo>
                    <a:pt x="194674" y="9960"/>
                    <a:pt x="194768" y="10228"/>
                    <a:pt x="194768" y="10228"/>
                  </a:cubicBezTo>
                  <a:lnTo>
                    <a:pt x="194270" y="10692"/>
                  </a:lnTo>
                  <a:cubicBezTo>
                    <a:pt x="194270" y="10692"/>
                    <a:pt x="193203" y="10331"/>
                    <a:pt x="191563" y="9646"/>
                  </a:cubicBezTo>
                  <a:cubicBezTo>
                    <a:pt x="190764" y="9327"/>
                    <a:pt x="189795" y="8928"/>
                    <a:pt x="188683" y="8480"/>
                  </a:cubicBezTo>
                  <a:cubicBezTo>
                    <a:pt x="187609" y="8038"/>
                    <a:pt x="186428" y="7551"/>
                    <a:pt x="185180" y="7129"/>
                  </a:cubicBezTo>
                  <a:cubicBezTo>
                    <a:pt x="184559" y="6900"/>
                    <a:pt x="183917" y="6662"/>
                    <a:pt x="183268" y="6505"/>
                  </a:cubicBezTo>
                  <a:cubicBezTo>
                    <a:pt x="182938" y="6424"/>
                    <a:pt x="182614" y="6295"/>
                    <a:pt x="182283" y="6200"/>
                  </a:cubicBezTo>
                  <a:cubicBezTo>
                    <a:pt x="181953" y="6133"/>
                    <a:pt x="181624" y="6049"/>
                    <a:pt x="181293" y="5940"/>
                  </a:cubicBezTo>
                  <a:cubicBezTo>
                    <a:pt x="179953" y="5504"/>
                    <a:pt x="178569" y="5073"/>
                    <a:pt x="176855" y="4895"/>
                  </a:cubicBezTo>
                  <a:cubicBezTo>
                    <a:pt x="176068" y="4998"/>
                    <a:pt x="175128" y="4965"/>
                    <a:pt x="174309" y="5306"/>
                  </a:cubicBezTo>
                  <a:cubicBezTo>
                    <a:pt x="173522" y="5706"/>
                    <a:pt x="172617" y="6013"/>
                    <a:pt x="171985" y="6724"/>
                  </a:cubicBezTo>
                  <a:cubicBezTo>
                    <a:pt x="171348" y="7409"/>
                    <a:pt x="170620" y="8008"/>
                    <a:pt x="170174" y="8880"/>
                  </a:cubicBezTo>
                  <a:lnTo>
                    <a:pt x="169524" y="10180"/>
                  </a:lnTo>
                  <a:lnTo>
                    <a:pt x="169226" y="10835"/>
                  </a:lnTo>
                  <a:lnTo>
                    <a:pt x="169080" y="11160"/>
                  </a:lnTo>
                  <a:lnTo>
                    <a:pt x="169009" y="11327"/>
                  </a:lnTo>
                  <a:lnTo>
                    <a:pt x="168973" y="11402"/>
                  </a:lnTo>
                  <a:lnTo>
                    <a:pt x="168956" y="11442"/>
                  </a:lnTo>
                  <a:lnTo>
                    <a:pt x="168945" y="11467"/>
                  </a:lnTo>
                  <a:cubicBezTo>
                    <a:pt x="169009" y="11372"/>
                    <a:pt x="168845" y="11618"/>
                    <a:pt x="168856" y="11604"/>
                  </a:cubicBezTo>
                  <a:lnTo>
                    <a:pt x="167578" y="14423"/>
                  </a:lnTo>
                  <a:cubicBezTo>
                    <a:pt x="167158" y="15332"/>
                    <a:pt x="166196" y="16358"/>
                    <a:pt x="165410" y="17262"/>
                  </a:cubicBezTo>
                  <a:cubicBezTo>
                    <a:pt x="164613" y="18246"/>
                    <a:pt x="163545" y="18811"/>
                    <a:pt x="162595" y="19583"/>
                  </a:cubicBezTo>
                  <a:cubicBezTo>
                    <a:pt x="161600" y="20282"/>
                    <a:pt x="160385" y="20685"/>
                    <a:pt x="159272" y="21191"/>
                  </a:cubicBezTo>
                  <a:cubicBezTo>
                    <a:pt x="156906" y="21867"/>
                    <a:pt x="154433" y="21988"/>
                    <a:pt x="152352" y="21432"/>
                  </a:cubicBezTo>
                  <a:cubicBezTo>
                    <a:pt x="151290" y="21197"/>
                    <a:pt x="150312" y="20889"/>
                    <a:pt x="149450" y="20442"/>
                  </a:cubicBezTo>
                  <a:cubicBezTo>
                    <a:pt x="148548" y="20061"/>
                    <a:pt x="147771" y="19586"/>
                    <a:pt x="147038" y="19127"/>
                  </a:cubicBezTo>
                  <a:cubicBezTo>
                    <a:pt x="145581" y="18163"/>
                    <a:pt x="144427" y="17141"/>
                    <a:pt x="143514" y="16140"/>
                  </a:cubicBezTo>
                  <a:cubicBezTo>
                    <a:pt x="142582" y="15172"/>
                    <a:pt x="141892" y="14215"/>
                    <a:pt x="141379" y="13404"/>
                  </a:cubicBezTo>
                  <a:close/>
                  <a:moveTo>
                    <a:pt x="243547" y="173334"/>
                  </a:moveTo>
                  <a:lnTo>
                    <a:pt x="243547" y="231395"/>
                  </a:lnTo>
                  <a:lnTo>
                    <a:pt x="0" y="231395"/>
                  </a:lnTo>
                  <a:lnTo>
                    <a:pt x="0" y="173334"/>
                  </a:lnTo>
                  <a:lnTo>
                    <a:pt x="16590" y="173334"/>
                  </a:lnTo>
                  <a:lnTo>
                    <a:pt x="16590" y="108113"/>
                  </a:lnTo>
                  <a:lnTo>
                    <a:pt x="63340" y="75312"/>
                  </a:lnTo>
                  <a:lnTo>
                    <a:pt x="63340" y="108113"/>
                  </a:lnTo>
                  <a:lnTo>
                    <a:pt x="110083" y="75312"/>
                  </a:lnTo>
                  <a:lnTo>
                    <a:pt x="110083" y="108113"/>
                  </a:lnTo>
                  <a:lnTo>
                    <a:pt x="156835" y="75312"/>
                  </a:lnTo>
                  <a:lnTo>
                    <a:pt x="156835" y="139784"/>
                  </a:lnTo>
                  <a:lnTo>
                    <a:pt x="172965" y="139784"/>
                  </a:lnTo>
                  <a:lnTo>
                    <a:pt x="181725" y="25738"/>
                  </a:lnTo>
                  <a:lnTo>
                    <a:pt x="208462" y="25738"/>
                  </a:lnTo>
                  <a:lnTo>
                    <a:pt x="216130" y="139784"/>
                  </a:lnTo>
                  <a:lnTo>
                    <a:pt x="234118" y="139784"/>
                  </a:lnTo>
                  <a:lnTo>
                    <a:pt x="234118" y="173339"/>
                  </a:lnTo>
                  <a:lnTo>
                    <a:pt x="243546" y="173339"/>
                  </a:lnTo>
                  <a:lnTo>
                    <a:pt x="243546" y="173334"/>
                  </a:lnTo>
                  <a:close/>
                  <a:moveTo>
                    <a:pt x="76345" y="148262"/>
                  </a:moveTo>
                  <a:lnTo>
                    <a:pt x="39590" y="148262"/>
                  </a:lnTo>
                  <a:lnTo>
                    <a:pt x="39590" y="182192"/>
                  </a:lnTo>
                  <a:lnTo>
                    <a:pt x="76345" y="182192"/>
                  </a:lnTo>
                  <a:lnTo>
                    <a:pt x="76345" y="148262"/>
                  </a:lnTo>
                  <a:close/>
                  <a:moveTo>
                    <a:pt x="139679" y="148262"/>
                  </a:moveTo>
                  <a:lnTo>
                    <a:pt x="102923" y="148262"/>
                  </a:lnTo>
                  <a:lnTo>
                    <a:pt x="102923" y="182192"/>
                  </a:lnTo>
                  <a:lnTo>
                    <a:pt x="139679" y="182192"/>
                  </a:lnTo>
                  <a:lnTo>
                    <a:pt x="139679" y="148262"/>
                  </a:lnTo>
                  <a:close/>
                  <a:moveTo>
                    <a:pt x="203809" y="148262"/>
                  </a:moveTo>
                  <a:lnTo>
                    <a:pt x="167054" y="148262"/>
                  </a:lnTo>
                  <a:lnTo>
                    <a:pt x="167054" y="182192"/>
                  </a:lnTo>
                  <a:lnTo>
                    <a:pt x="203809" y="182192"/>
                  </a:lnTo>
                  <a:lnTo>
                    <a:pt x="203809" y="148262"/>
                  </a:lnTo>
                  <a:close/>
                </a:path>
              </a:pathLst>
            </a:custGeom>
            <a:solidFill>
              <a:schemeClr val="accent6"/>
            </a:solidFill>
            <a:ln w="4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800"/>
            </a:p>
          </p:txBody>
        </p:sp>
      </p:grpSp>
      <p:sp>
        <p:nvSpPr>
          <p:cNvPr id="93" name="Text Placeholder 11">
            <a:extLst>
              <a:ext uri="{FF2B5EF4-FFF2-40B4-BE49-F238E27FC236}">
                <a16:creationId xmlns:a16="http://schemas.microsoft.com/office/drawing/2014/main" id="{6C70D29B-797A-1947-809A-D70512A5B52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4620047" y="6130509"/>
            <a:ext cx="4388894" cy="2842714"/>
          </a:xfrm>
          <a:prstGeom prst="roundRect">
            <a:avLst>
              <a:gd name="adj" fmla="val 0"/>
            </a:avLst>
          </a:prstGeom>
          <a:noFill/>
          <a:effectLst/>
        </p:spPr>
        <p:txBody>
          <a:bodyPr tIns="46800">
            <a:normAutofit/>
          </a:bodyPr>
          <a:lstStyle>
            <a:lvl1pPr marL="410400" indent="-338400" algn="l">
              <a:lnSpc>
                <a:spcPct val="140000"/>
              </a:lnSpc>
              <a:spcBef>
                <a:spcPts val="800"/>
              </a:spcBef>
              <a:buClr>
                <a:schemeClr val="accent1"/>
              </a:buClr>
              <a:buSzPct val="88000"/>
              <a:buFont typeface=".Hiragino Kaku Gothic Interface W3"/>
              <a:buChar char="⎪"/>
              <a:defRPr sz="2800" b="0" i="0" baseline="300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65300" indent="-1989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2000"/>
              <a:buFont typeface="System Font Regular"/>
              <a:buChar char="⁃"/>
              <a:defRPr lang="en-US" sz="2400" b="0" i="0" kern="1200" baseline="30000" dirty="0" smtClean="0">
                <a:solidFill>
                  <a:schemeClr val="tx2">
                    <a:alpha val="86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2514600" indent="-685800">
              <a:buFont typeface="Arial" panose="020B0604020202020204" pitchFamily="34" charset="0"/>
              <a:buChar char="•"/>
              <a:defRPr/>
            </a:lvl3pPr>
            <a:lvl4pPr marL="3314700" indent="-571500">
              <a:buFont typeface="Arial" panose="020B0604020202020204" pitchFamily="34" charset="0"/>
              <a:buChar char="•"/>
              <a:defRPr/>
            </a:lvl4pPr>
            <a:lvl5pPr marL="4229100" indent="-5715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First Item</a:t>
            </a:r>
          </a:p>
          <a:p>
            <a:pPr lvl="1"/>
            <a:r>
              <a:rPr lang="en-US" dirty="0"/>
              <a:t>2nd Item</a:t>
            </a:r>
          </a:p>
          <a:p>
            <a:pPr lvl="0"/>
            <a:endParaRPr lang="en-US" dirty="0"/>
          </a:p>
        </p:txBody>
      </p:sp>
      <p:grpSp>
        <p:nvGrpSpPr>
          <p:cNvPr id="59" name="Graphic 57">
            <a:extLst>
              <a:ext uri="{FF2B5EF4-FFF2-40B4-BE49-F238E27FC236}">
                <a16:creationId xmlns:a16="http://schemas.microsoft.com/office/drawing/2014/main" id="{C5F00AC4-3AD3-2140-9C57-00A050688CB3}"/>
              </a:ext>
            </a:extLst>
          </p:cNvPr>
          <p:cNvGrpSpPr/>
          <p:nvPr/>
        </p:nvGrpSpPr>
        <p:grpSpPr>
          <a:xfrm>
            <a:off x="18006606" y="5172864"/>
            <a:ext cx="753600" cy="753600"/>
            <a:chOff x="9003303" y="2704092"/>
            <a:chExt cx="376800" cy="376800"/>
          </a:xfrm>
        </p:grpSpPr>
        <p:grpSp>
          <p:nvGrpSpPr>
            <p:cNvPr id="60" name="Graphic 57">
              <a:extLst>
                <a:ext uri="{FF2B5EF4-FFF2-40B4-BE49-F238E27FC236}">
                  <a16:creationId xmlns:a16="http://schemas.microsoft.com/office/drawing/2014/main" id="{C5F00AC4-3AD3-2140-9C57-00A050688CB3}"/>
                </a:ext>
              </a:extLst>
            </p:cNvPr>
            <p:cNvGrpSpPr/>
            <p:nvPr/>
          </p:nvGrpSpPr>
          <p:grpSpPr>
            <a:xfrm>
              <a:off x="9003303" y="2776985"/>
              <a:ext cx="376598" cy="230811"/>
              <a:chOff x="9003303" y="2776985"/>
              <a:chExt cx="376598" cy="230811"/>
            </a:xfrm>
            <a:solidFill>
              <a:srgbClr val="5F8ECA"/>
            </a:solidFill>
          </p:grpSpPr>
          <p:sp>
            <p:nvSpPr>
              <p:cNvPr id="61" name="Freeform 60">
                <a:extLst>
                  <a:ext uri="{FF2B5EF4-FFF2-40B4-BE49-F238E27FC236}">
                    <a16:creationId xmlns:a16="http://schemas.microsoft.com/office/drawing/2014/main" id="{BA3621F9-9E44-1D46-97EC-E4C2B8DEEEAE}"/>
                  </a:ext>
                </a:extLst>
              </p:cNvPr>
              <p:cNvSpPr/>
              <p:nvPr/>
            </p:nvSpPr>
            <p:spPr>
              <a:xfrm>
                <a:off x="9087901" y="2941625"/>
                <a:ext cx="66180" cy="66171"/>
              </a:xfrm>
              <a:custGeom>
                <a:avLst/>
                <a:gdLst>
                  <a:gd name="connsiteX0" fmla="*/ 33089 w 66180"/>
                  <a:gd name="connsiteY0" fmla="*/ 0 h 66171"/>
                  <a:gd name="connsiteX1" fmla="*/ 0 w 66180"/>
                  <a:gd name="connsiteY1" fmla="*/ 33085 h 66171"/>
                  <a:gd name="connsiteX2" fmla="*/ 33089 w 66180"/>
                  <a:gd name="connsiteY2" fmla="*/ 66171 h 66171"/>
                  <a:gd name="connsiteX3" fmla="*/ 66181 w 66180"/>
                  <a:gd name="connsiteY3" fmla="*/ 33085 h 66171"/>
                  <a:gd name="connsiteX4" fmla="*/ 33089 w 66180"/>
                  <a:gd name="connsiteY4" fmla="*/ 0 h 66171"/>
                  <a:gd name="connsiteX5" fmla="*/ 33089 w 66180"/>
                  <a:gd name="connsiteY5" fmla="*/ 47469 h 66171"/>
                  <a:gd name="connsiteX6" fmla="*/ 18706 w 66180"/>
                  <a:gd name="connsiteY6" fmla="*/ 33085 h 66171"/>
                  <a:gd name="connsiteX7" fmla="*/ 33089 w 66180"/>
                  <a:gd name="connsiteY7" fmla="*/ 18701 h 66171"/>
                  <a:gd name="connsiteX8" fmla="*/ 47478 w 66180"/>
                  <a:gd name="connsiteY8" fmla="*/ 33085 h 66171"/>
                  <a:gd name="connsiteX9" fmla="*/ 33089 w 66180"/>
                  <a:gd name="connsiteY9" fmla="*/ 47469 h 661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6180" h="66171">
                    <a:moveTo>
                      <a:pt x="33089" y="0"/>
                    </a:moveTo>
                    <a:cubicBezTo>
                      <a:pt x="14812" y="0"/>
                      <a:pt x="0" y="14806"/>
                      <a:pt x="0" y="33085"/>
                    </a:cubicBezTo>
                    <a:cubicBezTo>
                      <a:pt x="0" y="51365"/>
                      <a:pt x="14812" y="66171"/>
                      <a:pt x="33089" y="66171"/>
                    </a:cubicBezTo>
                    <a:cubicBezTo>
                      <a:pt x="51373" y="66171"/>
                      <a:pt x="66181" y="51365"/>
                      <a:pt x="66181" y="33085"/>
                    </a:cubicBezTo>
                    <a:cubicBezTo>
                      <a:pt x="66181" y="14806"/>
                      <a:pt x="51373" y="0"/>
                      <a:pt x="33089" y="0"/>
                    </a:cubicBezTo>
                    <a:close/>
                    <a:moveTo>
                      <a:pt x="33089" y="47469"/>
                    </a:moveTo>
                    <a:cubicBezTo>
                      <a:pt x="25144" y="47469"/>
                      <a:pt x="18706" y="41030"/>
                      <a:pt x="18706" y="33085"/>
                    </a:cubicBezTo>
                    <a:cubicBezTo>
                      <a:pt x="18706" y="25136"/>
                      <a:pt x="25144" y="18701"/>
                      <a:pt x="33089" y="18701"/>
                    </a:cubicBezTo>
                    <a:cubicBezTo>
                      <a:pt x="41035" y="18701"/>
                      <a:pt x="47478" y="25136"/>
                      <a:pt x="47478" y="33085"/>
                    </a:cubicBezTo>
                    <a:cubicBezTo>
                      <a:pt x="47478" y="41030"/>
                      <a:pt x="41035" y="47469"/>
                      <a:pt x="33089" y="47469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1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800"/>
              </a:p>
            </p:txBody>
          </p:sp>
          <p:sp>
            <p:nvSpPr>
              <p:cNvPr id="62" name="Freeform 61">
                <a:extLst>
                  <a:ext uri="{FF2B5EF4-FFF2-40B4-BE49-F238E27FC236}">
                    <a16:creationId xmlns:a16="http://schemas.microsoft.com/office/drawing/2014/main" id="{E38C3DA5-22AD-2348-AF06-CDA2A86A664B}"/>
                  </a:ext>
                </a:extLst>
              </p:cNvPr>
              <p:cNvSpPr/>
              <p:nvPr/>
            </p:nvSpPr>
            <p:spPr>
              <a:xfrm>
                <a:off x="9262385" y="2941625"/>
                <a:ext cx="66179" cy="66171"/>
              </a:xfrm>
              <a:custGeom>
                <a:avLst/>
                <a:gdLst>
                  <a:gd name="connsiteX0" fmla="*/ 33088 w 66179"/>
                  <a:gd name="connsiteY0" fmla="*/ 0 h 66171"/>
                  <a:gd name="connsiteX1" fmla="*/ 0 w 66179"/>
                  <a:gd name="connsiteY1" fmla="*/ 33085 h 66171"/>
                  <a:gd name="connsiteX2" fmla="*/ 33088 w 66179"/>
                  <a:gd name="connsiteY2" fmla="*/ 66171 h 66171"/>
                  <a:gd name="connsiteX3" fmla="*/ 66180 w 66179"/>
                  <a:gd name="connsiteY3" fmla="*/ 33085 h 66171"/>
                  <a:gd name="connsiteX4" fmla="*/ 33088 w 66179"/>
                  <a:gd name="connsiteY4" fmla="*/ 0 h 66171"/>
                  <a:gd name="connsiteX5" fmla="*/ 33088 w 66179"/>
                  <a:gd name="connsiteY5" fmla="*/ 47469 h 66171"/>
                  <a:gd name="connsiteX6" fmla="*/ 18706 w 66179"/>
                  <a:gd name="connsiteY6" fmla="*/ 33085 h 66171"/>
                  <a:gd name="connsiteX7" fmla="*/ 33088 w 66179"/>
                  <a:gd name="connsiteY7" fmla="*/ 18701 h 66171"/>
                  <a:gd name="connsiteX8" fmla="*/ 47478 w 66179"/>
                  <a:gd name="connsiteY8" fmla="*/ 33085 h 66171"/>
                  <a:gd name="connsiteX9" fmla="*/ 33088 w 66179"/>
                  <a:gd name="connsiteY9" fmla="*/ 47469 h 661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6179" h="66171">
                    <a:moveTo>
                      <a:pt x="33088" y="0"/>
                    </a:moveTo>
                    <a:cubicBezTo>
                      <a:pt x="14811" y="0"/>
                      <a:pt x="0" y="14806"/>
                      <a:pt x="0" y="33085"/>
                    </a:cubicBezTo>
                    <a:cubicBezTo>
                      <a:pt x="0" y="51365"/>
                      <a:pt x="14811" y="66171"/>
                      <a:pt x="33088" y="66171"/>
                    </a:cubicBezTo>
                    <a:cubicBezTo>
                      <a:pt x="51373" y="66171"/>
                      <a:pt x="66180" y="51365"/>
                      <a:pt x="66180" y="33085"/>
                    </a:cubicBezTo>
                    <a:cubicBezTo>
                      <a:pt x="66180" y="14806"/>
                      <a:pt x="51373" y="0"/>
                      <a:pt x="33088" y="0"/>
                    </a:cubicBezTo>
                    <a:close/>
                    <a:moveTo>
                      <a:pt x="33088" y="47469"/>
                    </a:moveTo>
                    <a:cubicBezTo>
                      <a:pt x="25143" y="47469"/>
                      <a:pt x="18706" y="41030"/>
                      <a:pt x="18706" y="33085"/>
                    </a:cubicBezTo>
                    <a:cubicBezTo>
                      <a:pt x="18706" y="25136"/>
                      <a:pt x="25143" y="18701"/>
                      <a:pt x="33088" y="18701"/>
                    </a:cubicBezTo>
                    <a:cubicBezTo>
                      <a:pt x="41035" y="18701"/>
                      <a:pt x="47478" y="25136"/>
                      <a:pt x="47478" y="33085"/>
                    </a:cubicBezTo>
                    <a:cubicBezTo>
                      <a:pt x="47478" y="41030"/>
                      <a:pt x="41035" y="47469"/>
                      <a:pt x="33088" y="47469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1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800"/>
              </a:p>
            </p:txBody>
          </p:sp>
          <p:sp>
            <p:nvSpPr>
              <p:cNvPr id="64" name="Freeform 63">
                <a:extLst>
                  <a:ext uri="{FF2B5EF4-FFF2-40B4-BE49-F238E27FC236}">
                    <a16:creationId xmlns:a16="http://schemas.microsoft.com/office/drawing/2014/main" id="{B107E180-C738-0E4C-9266-C8A1E83960C3}"/>
                  </a:ext>
                </a:extLst>
              </p:cNvPr>
              <p:cNvSpPr/>
              <p:nvPr/>
            </p:nvSpPr>
            <p:spPr>
              <a:xfrm>
                <a:off x="9025036" y="2826475"/>
                <a:ext cx="133179" cy="21915"/>
              </a:xfrm>
              <a:custGeom>
                <a:avLst/>
                <a:gdLst>
                  <a:gd name="connsiteX0" fmla="*/ 133180 w 133179"/>
                  <a:gd name="connsiteY0" fmla="*/ 13486 h 21915"/>
                  <a:gd name="connsiteX1" fmla="*/ 124750 w 133179"/>
                  <a:gd name="connsiteY1" fmla="*/ 21916 h 21915"/>
                  <a:gd name="connsiteX2" fmla="*/ 8428 w 133179"/>
                  <a:gd name="connsiteY2" fmla="*/ 21916 h 21915"/>
                  <a:gd name="connsiteX3" fmla="*/ 0 w 133179"/>
                  <a:gd name="connsiteY3" fmla="*/ 13486 h 21915"/>
                  <a:gd name="connsiteX4" fmla="*/ 0 w 133179"/>
                  <a:gd name="connsiteY4" fmla="*/ 8428 h 21915"/>
                  <a:gd name="connsiteX5" fmla="*/ 8428 w 133179"/>
                  <a:gd name="connsiteY5" fmla="*/ 0 h 21915"/>
                  <a:gd name="connsiteX6" fmla="*/ 124750 w 133179"/>
                  <a:gd name="connsiteY6" fmla="*/ 0 h 21915"/>
                  <a:gd name="connsiteX7" fmla="*/ 133180 w 133179"/>
                  <a:gd name="connsiteY7" fmla="*/ 8428 h 21915"/>
                  <a:gd name="connsiteX8" fmla="*/ 133180 w 133179"/>
                  <a:gd name="connsiteY8" fmla="*/ 13486 h 219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3179" h="21915">
                    <a:moveTo>
                      <a:pt x="133180" y="13486"/>
                    </a:moveTo>
                    <a:cubicBezTo>
                      <a:pt x="133180" y="18123"/>
                      <a:pt x="129386" y="21916"/>
                      <a:pt x="124750" y="21916"/>
                    </a:cubicBezTo>
                    <a:lnTo>
                      <a:pt x="8428" y="21916"/>
                    </a:lnTo>
                    <a:cubicBezTo>
                      <a:pt x="3792" y="21916"/>
                      <a:pt x="0" y="18123"/>
                      <a:pt x="0" y="13486"/>
                    </a:cubicBezTo>
                    <a:lnTo>
                      <a:pt x="0" y="8428"/>
                    </a:lnTo>
                    <a:cubicBezTo>
                      <a:pt x="0" y="3793"/>
                      <a:pt x="3793" y="0"/>
                      <a:pt x="8428" y="0"/>
                    </a:cubicBezTo>
                    <a:lnTo>
                      <a:pt x="124750" y="0"/>
                    </a:lnTo>
                    <a:cubicBezTo>
                      <a:pt x="129387" y="0"/>
                      <a:pt x="133180" y="3793"/>
                      <a:pt x="133180" y="8428"/>
                    </a:cubicBezTo>
                    <a:lnTo>
                      <a:pt x="133180" y="13486"/>
                    </a:lnTo>
                    <a:close/>
                  </a:path>
                </a:pathLst>
              </a:custGeom>
              <a:solidFill>
                <a:schemeClr val="accent1"/>
              </a:solidFill>
              <a:ln w="91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800"/>
              </a:p>
            </p:txBody>
          </p:sp>
          <p:sp>
            <p:nvSpPr>
              <p:cNvPr id="65" name="Freeform 64">
                <a:extLst>
                  <a:ext uri="{FF2B5EF4-FFF2-40B4-BE49-F238E27FC236}">
                    <a16:creationId xmlns:a16="http://schemas.microsoft.com/office/drawing/2014/main" id="{EE4862FB-C6FD-1540-957A-D90EBF7F1C7E}"/>
                  </a:ext>
                </a:extLst>
              </p:cNvPr>
              <p:cNvSpPr/>
              <p:nvPr/>
            </p:nvSpPr>
            <p:spPr>
              <a:xfrm>
                <a:off x="9045534" y="2776985"/>
                <a:ext cx="334366" cy="199726"/>
              </a:xfrm>
              <a:custGeom>
                <a:avLst/>
                <a:gdLst>
                  <a:gd name="connsiteX0" fmla="*/ 314778 w 334366"/>
                  <a:gd name="connsiteY0" fmla="*/ 112327 h 199726"/>
                  <a:gd name="connsiteX1" fmla="*/ 290939 w 334366"/>
                  <a:gd name="connsiteY1" fmla="*/ 97989 h 199726"/>
                  <a:gd name="connsiteX2" fmla="*/ 275008 w 334366"/>
                  <a:gd name="connsiteY2" fmla="*/ 65735 h 199726"/>
                  <a:gd name="connsiteX3" fmla="*/ 247506 w 334366"/>
                  <a:gd name="connsiteY3" fmla="*/ 49006 h 199726"/>
                  <a:gd name="connsiteX4" fmla="*/ 225717 w 334366"/>
                  <a:gd name="connsiteY4" fmla="*/ 49006 h 199726"/>
                  <a:gd name="connsiteX5" fmla="*/ 222786 w 334366"/>
                  <a:gd name="connsiteY5" fmla="*/ 46118 h 199726"/>
                  <a:gd name="connsiteX6" fmla="*/ 222786 w 334366"/>
                  <a:gd name="connsiteY6" fmla="*/ 19067 h 199726"/>
                  <a:gd name="connsiteX7" fmla="*/ 204228 w 334366"/>
                  <a:gd name="connsiteY7" fmla="*/ 0 h 199726"/>
                  <a:gd name="connsiteX8" fmla="*/ 26653 w 334366"/>
                  <a:gd name="connsiteY8" fmla="*/ 0 h 199726"/>
                  <a:gd name="connsiteX9" fmla="*/ 0 w 334366"/>
                  <a:gd name="connsiteY9" fmla="*/ 19067 h 199726"/>
                  <a:gd name="connsiteX10" fmla="*/ 0 w 334366"/>
                  <a:gd name="connsiteY10" fmla="*/ 36019 h 199726"/>
                  <a:gd name="connsiteX11" fmla="*/ 4880 w 334366"/>
                  <a:gd name="connsiteY11" fmla="*/ 41061 h 199726"/>
                  <a:gd name="connsiteX12" fmla="*/ 104252 w 334366"/>
                  <a:gd name="connsiteY12" fmla="*/ 41061 h 199726"/>
                  <a:gd name="connsiteX13" fmla="*/ 121111 w 334366"/>
                  <a:gd name="connsiteY13" fmla="*/ 57919 h 199726"/>
                  <a:gd name="connsiteX14" fmla="*/ 121111 w 334366"/>
                  <a:gd name="connsiteY14" fmla="*/ 62977 h 199726"/>
                  <a:gd name="connsiteX15" fmla="*/ 104252 w 334366"/>
                  <a:gd name="connsiteY15" fmla="*/ 79834 h 199726"/>
                  <a:gd name="connsiteX16" fmla="*/ 4880 w 334366"/>
                  <a:gd name="connsiteY16" fmla="*/ 79834 h 199726"/>
                  <a:gd name="connsiteX17" fmla="*/ 0 w 334366"/>
                  <a:gd name="connsiteY17" fmla="*/ 84697 h 199726"/>
                  <a:gd name="connsiteX18" fmla="*/ 0 w 334366"/>
                  <a:gd name="connsiteY18" fmla="*/ 90526 h 199726"/>
                  <a:gd name="connsiteX19" fmla="*/ 6355 w 334366"/>
                  <a:gd name="connsiteY19" fmla="*/ 95160 h 199726"/>
                  <a:gd name="connsiteX20" fmla="*/ 73247 w 334366"/>
                  <a:gd name="connsiteY20" fmla="*/ 95160 h 199726"/>
                  <a:gd name="connsiteX21" fmla="*/ 90106 w 334366"/>
                  <a:gd name="connsiteY21" fmla="*/ 112018 h 199726"/>
                  <a:gd name="connsiteX22" fmla="*/ 90106 w 334366"/>
                  <a:gd name="connsiteY22" fmla="*/ 117076 h 199726"/>
                  <a:gd name="connsiteX23" fmla="*/ 73247 w 334366"/>
                  <a:gd name="connsiteY23" fmla="*/ 133933 h 199726"/>
                  <a:gd name="connsiteX24" fmla="*/ 7410 w 334366"/>
                  <a:gd name="connsiteY24" fmla="*/ 133933 h 199726"/>
                  <a:gd name="connsiteX25" fmla="*/ 0 w 334366"/>
                  <a:gd name="connsiteY25" fmla="*/ 139697 h 199726"/>
                  <a:gd name="connsiteX26" fmla="*/ 0 w 334366"/>
                  <a:gd name="connsiteY26" fmla="*/ 180659 h 199726"/>
                  <a:gd name="connsiteX27" fmla="*/ 19067 w 334366"/>
                  <a:gd name="connsiteY27" fmla="*/ 199726 h 199726"/>
                  <a:gd name="connsiteX28" fmla="*/ 29599 w 334366"/>
                  <a:gd name="connsiteY28" fmla="*/ 199726 h 199726"/>
                  <a:gd name="connsiteX29" fmla="*/ 32339 w 334366"/>
                  <a:gd name="connsiteY29" fmla="*/ 197727 h 199726"/>
                  <a:gd name="connsiteX30" fmla="*/ 75457 w 334366"/>
                  <a:gd name="connsiteY30" fmla="*/ 154615 h 199726"/>
                  <a:gd name="connsiteX31" fmla="*/ 118576 w 334366"/>
                  <a:gd name="connsiteY31" fmla="*/ 197727 h 199726"/>
                  <a:gd name="connsiteX32" fmla="*/ 120212 w 334366"/>
                  <a:gd name="connsiteY32" fmla="*/ 199726 h 199726"/>
                  <a:gd name="connsiteX33" fmla="*/ 205206 w 334366"/>
                  <a:gd name="connsiteY33" fmla="*/ 199726 h 199726"/>
                  <a:gd name="connsiteX34" fmla="*/ 206822 w 334366"/>
                  <a:gd name="connsiteY34" fmla="*/ 197727 h 199726"/>
                  <a:gd name="connsiteX35" fmla="*/ 249941 w 334366"/>
                  <a:gd name="connsiteY35" fmla="*/ 154615 h 199726"/>
                  <a:gd name="connsiteX36" fmla="*/ 293059 w 334366"/>
                  <a:gd name="connsiteY36" fmla="*/ 197727 h 199726"/>
                  <a:gd name="connsiteX37" fmla="*/ 294097 w 334366"/>
                  <a:gd name="connsiteY37" fmla="*/ 199726 h 199726"/>
                  <a:gd name="connsiteX38" fmla="*/ 315525 w 334366"/>
                  <a:gd name="connsiteY38" fmla="*/ 199726 h 199726"/>
                  <a:gd name="connsiteX39" fmla="*/ 334367 w 334366"/>
                  <a:gd name="connsiteY39" fmla="*/ 180885 h 199726"/>
                  <a:gd name="connsiteX40" fmla="*/ 334367 w 334366"/>
                  <a:gd name="connsiteY40" fmla="*/ 145090 h 199726"/>
                  <a:gd name="connsiteX41" fmla="*/ 314778 w 334366"/>
                  <a:gd name="connsiteY41" fmla="*/ 112327 h 199726"/>
                  <a:gd name="connsiteX42" fmla="*/ 278925 w 334366"/>
                  <a:gd name="connsiteY42" fmla="*/ 110651 h 199726"/>
                  <a:gd name="connsiteX43" fmla="*/ 225295 w 334366"/>
                  <a:gd name="connsiteY43" fmla="*/ 110651 h 199726"/>
                  <a:gd name="connsiteX44" fmla="*/ 222785 w 334366"/>
                  <a:gd name="connsiteY44" fmla="*/ 108493 h 199726"/>
                  <a:gd name="connsiteX45" fmla="*/ 222785 w 334366"/>
                  <a:gd name="connsiteY45" fmla="*/ 63819 h 199726"/>
                  <a:gd name="connsiteX46" fmla="*/ 225505 w 334366"/>
                  <a:gd name="connsiteY46" fmla="*/ 62103 h 199726"/>
                  <a:gd name="connsiteX47" fmla="*/ 240808 w 334366"/>
                  <a:gd name="connsiteY47" fmla="*/ 62103 h 199726"/>
                  <a:gd name="connsiteX48" fmla="*/ 265280 w 334366"/>
                  <a:gd name="connsiteY48" fmla="*/ 76989 h 199726"/>
                  <a:gd name="connsiteX49" fmla="*/ 279456 w 334366"/>
                  <a:gd name="connsiteY49" fmla="*/ 105689 h 199726"/>
                  <a:gd name="connsiteX50" fmla="*/ 281374 w 334366"/>
                  <a:gd name="connsiteY50" fmla="*/ 108790 h 199726"/>
                  <a:gd name="connsiteX51" fmla="*/ 278925 w 334366"/>
                  <a:gd name="connsiteY51" fmla="*/ 110651 h 1997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</a:cxnLst>
                <a:rect l="l" t="t" r="r" b="b"/>
                <a:pathLst>
                  <a:path w="334366" h="199726">
                    <a:moveTo>
                      <a:pt x="314778" y="112327"/>
                    </a:moveTo>
                    <a:cubicBezTo>
                      <a:pt x="302645" y="109173"/>
                      <a:pt x="295703" y="107190"/>
                      <a:pt x="290939" y="97989"/>
                    </a:cubicBezTo>
                    <a:lnTo>
                      <a:pt x="275008" y="65735"/>
                    </a:lnTo>
                    <a:cubicBezTo>
                      <a:pt x="270242" y="56535"/>
                      <a:pt x="257865" y="49006"/>
                      <a:pt x="247506" y="49006"/>
                    </a:cubicBezTo>
                    <a:lnTo>
                      <a:pt x="225717" y="49006"/>
                    </a:lnTo>
                    <a:cubicBezTo>
                      <a:pt x="225717" y="49006"/>
                      <a:pt x="222786" y="49067"/>
                      <a:pt x="222786" y="46118"/>
                    </a:cubicBezTo>
                    <a:cubicBezTo>
                      <a:pt x="222786" y="39355"/>
                      <a:pt x="222786" y="19067"/>
                      <a:pt x="222786" y="19067"/>
                    </a:cubicBezTo>
                    <a:cubicBezTo>
                      <a:pt x="222786" y="8580"/>
                      <a:pt x="216852" y="0"/>
                      <a:pt x="204228" y="0"/>
                    </a:cubicBezTo>
                    <a:lnTo>
                      <a:pt x="26653" y="0"/>
                    </a:lnTo>
                    <a:cubicBezTo>
                      <a:pt x="8580" y="0"/>
                      <a:pt x="0" y="8581"/>
                      <a:pt x="0" y="19067"/>
                    </a:cubicBezTo>
                    <a:lnTo>
                      <a:pt x="0" y="36019"/>
                    </a:lnTo>
                    <a:cubicBezTo>
                      <a:pt x="0" y="36019"/>
                      <a:pt x="0" y="41061"/>
                      <a:pt x="4880" y="41061"/>
                    </a:cubicBezTo>
                    <a:cubicBezTo>
                      <a:pt x="29723" y="41061"/>
                      <a:pt x="104252" y="41061"/>
                      <a:pt x="104252" y="41061"/>
                    </a:cubicBezTo>
                    <a:cubicBezTo>
                      <a:pt x="113548" y="41061"/>
                      <a:pt x="121111" y="48623"/>
                      <a:pt x="121111" y="57919"/>
                    </a:cubicBezTo>
                    <a:lnTo>
                      <a:pt x="121111" y="62977"/>
                    </a:lnTo>
                    <a:cubicBezTo>
                      <a:pt x="121111" y="72272"/>
                      <a:pt x="113548" y="79834"/>
                      <a:pt x="104252" y="79834"/>
                    </a:cubicBezTo>
                    <a:lnTo>
                      <a:pt x="4880" y="79834"/>
                    </a:lnTo>
                    <a:cubicBezTo>
                      <a:pt x="4880" y="79834"/>
                      <a:pt x="0" y="79429"/>
                      <a:pt x="0" y="84697"/>
                    </a:cubicBezTo>
                    <a:cubicBezTo>
                      <a:pt x="0" y="87313"/>
                      <a:pt x="0" y="89069"/>
                      <a:pt x="0" y="90526"/>
                    </a:cubicBezTo>
                    <a:cubicBezTo>
                      <a:pt x="0" y="95163"/>
                      <a:pt x="6355" y="95160"/>
                      <a:pt x="6355" y="95160"/>
                    </a:cubicBezTo>
                    <a:lnTo>
                      <a:pt x="73247" y="95160"/>
                    </a:lnTo>
                    <a:cubicBezTo>
                      <a:pt x="82543" y="95160"/>
                      <a:pt x="90106" y="102723"/>
                      <a:pt x="90106" y="112018"/>
                    </a:cubicBezTo>
                    <a:lnTo>
                      <a:pt x="90106" y="117076"/>
                    </a:lnTo>
                    <a:cubicBezTo>
                      <a:pt x="90106" y="126371"/>
                      <a:pt x="82543" y="133933"/>
                      <a:pt x="73247" y="133933"/>
                    </a:cubicBezTo>
                    <a:lnTo>
                      <a:pt x="7410" y="133933"/>
                    </a:lnTo>
                    <a:cubicBezTo>
                      <a:pt x="7410" y="133933"/>
                      <a:pt x="0" y="133796"/>
                      <a:pt x="0" y="139697"/>
                    </a:cubicBezTo>
                    <a:cubicBezTo>
                      <a:pt x="0" y="149938"/>
                      <a:pt x="0" y="180659"/>
                      <a:pt x="0" y="180659"/>
                    </a:cubicBezTo>
                    <a:cubicBezTo>
                      <a:pt x="0" y="191145"/>
                      <a:pt x="8580" y="199726"/>
                      <a:pt x="19067" y="199726"/>
                    </a:cubicBezTo>
                    <a:cubicBezTo>
                      <a:pt x="19067" y="199726"/>
                      <a:pt x="26966" y="199726"/>
                      <a:pt x="29599" y="199726"/>
                    </a:cubicBezTo>
                    <a:cubicBezTo>
                      <a:pt x="31987" y="199726"/>
                      <a:pt x="32339" y="198396"/>
                      <a:pt x="32339" y="197727"/>
                    </a:cubicBezTo>
                    <a:cubicBezTo>
                      <a:pt x="32339" y="173954"/>
                      <a:pt x="51683" y="154615"/>
                      <a:pt x="75457" y="154615"/>
                    </a:cubicBezTo>
                    <a:cubicBezTo>
                      <a:pt x="99234" y="154615"/>
                      <a:pt x="118576" y="173956"/>
                      <a:pt x="118576" y="197727"/>
                    </a:cubicBezTo>
                    <a:cubicBezTo>
                      <a:pt x="118576" y="198399"/>
                      <a:pt x="118386" y="199726"/>
                      <a:pt x="120212" y="199726"/>
                    </a:cubicBezTo>
                    <a:cubicBezTo>
                      <a:pt x="141089" y="199726"/>
                      <a:pt x="205206" y="199726"/>
                      <a:pt x="205206" y="199726"/>
                    </a:cubicBezTo>
                    <a:cubicBezTo>
                      <a:pt x="206891" y="199726"/>
                      <a:pt x="206822" y="198306"/>
                      <a:pt x="206822" y="197727"/>
                    </a:cubicBezTo>
                    <a:cubicBezTo>
                      <a:pt x="206822" y="173954"/>
                      <a:pt x="226165" y="154615"/>
                      <a:pt x="249941" y="154615"/>
                    </a:cubicBezTo>
                    <a:cubicBezTo>
                      <a:pt x="273716" y="154615"/>
                      <a:pt x="293059" y="173956"/>
                      <a:pt x="293059" y="197727"/>
                    </a:cubicBezTo>
                    <a:cubicBezTo>
                      <a:pt x="293059" y="198399"/>
                      <a:pt x="293042" y="199726"/>
                      <a:pt x="294097" y="199726"/>
                    </a:cubicBezTo>
                    <a:cubicBezTo>
                      <a:pt x="303669" y="199726"/>
                      <a:pt x="315525" y="199726"/>
                      <a:pt x="315525" y="199726"/>
                    </a:cubicBezTo>
                    <a:cubicBezTo>
                      <a:pt x="325889" y="199726"/>
                      <a:pt x="334367" y="191249"/>
                      <a:pt x="334367" y="180885"/>
                    </a:cubicBezTo>
                    <a:lnTo>
                      <a:pt x="334367" y="145090"/>
                    </a:lnTo>
                    <a:cubicBezTo>
                      <a:pt x="334368" y="114945"/>
                      <a:pt x="324850" y="114945"/>
                      <a:pt x="314778" y="112327"/>
                    </a:cubicBezTo>
                    <a:close/>
                    <a:moveTo>
                      <a:pt x="278925" y="110651"/>
                    </a:moveTo>
                    <a:cubicBezTo>
                      <a:pt x="278925" y="110651"/>
                      <a:pt x="238913" y="110651"/>
                      <a:pt x="225295" y="110651"/>
                    </a:cubicBezTo>
                    <a:cubicBezTo>
                      <a:pt x="223080" y="110651"/>
                      <a:pt x="222785" y="108493"/>
                      <a:pt x="222785" y="108493"/>
                    </a:cubicBezTo>
                    <a:lnTo>
                      <a:pt x="222785" y="63819"/>
                    </a:lnTo>
                    <a:cubicBezTo>
                      <a:pt x="222785" y="63819"/>
                      <a:pt x="222660" y="62103"/>
                      <a:pt x="225505" y="62103"/>
                    </a:cubicBezTo>
                    <a:cubicBezTo>
                      <a:pt x="229331" y="62103"/>
                      <a:pt x="240808" y="62103"/>
                      <a:pt x="240808" y="62103"/>
                    </a:cubicBezTo>
                    <a:cubicBezTo>
                      <a:pt x="250028" y="62103"/>
                      <a:pt x="261041" y="68803"/>
                      <a:pt x="265280" y="76989"/>
                    </a:cubicBezTo>
                    <a:lnTo>
                      <a:pt x="279456" y="105689"/>
                    </a:lnTo>
                    <a:cubicBezTo>
                      <a:pt x="280053" y="106845"/>
                      <a:pt x="280691" y="107870"/>
                      <a:pt x="281374" y="108790"/>
                    </a:cubicBezTo>
                    <a:cubicBezTo>
                      <a:pt x="281878" y="109464"/>
                      <a:pt x="281034" y="110651"/>
                      <a:pt x="278925" y="11065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1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800"/>
              </a:p>
            </p:txBody>
          </p:sp>
          <p:sp>
            <p:nvSpPr>
              <p:cNvPr id="66" name="Freeform 65">
                <a:extLst>
                  <a:ext uri="{FF2B5EF4-FFF2-40B4-BE49-F238E27FC236}">
                    <a16:creationId xmlns:a16="http://schemas.microsoft.com/office/drawing/2014/main" id="{5C807702-0BD6-C84F-B0A5-56D3EC932A9F}"/>
                  </a:ext>
                </a:extLst>
              </p:cNvPr>
              <p:cNvSpPr/>
              <p:nvPr/>
            </p:nvSpPr>
            <p:spPr>
              <a:xfrm>
                <a:off x="9003303" y="2880575"/>
                <a:ext cx="123907" cy="21915"/>
              </a:xfrm>
              <a:custGeom>
                <a:avLst/>
                <a:gdLst>
                  <a:gd name="connsiteX0" fmla="*/ 123907 w 123907"/>
                  <a:gd name="connsiteY0" fmla="*/ 13486 h 21915"/>
                  <a:gd name="connsiteX1" fmla="*/ 115479 w 123907"/>
                  <a:gd name="connsiteY1" fmla="*/ 21916 h 21915"/>
                  <a:gd name="connsiteX2" fmla="*/ 8428 w 123907"/>
                  <a:gd name="connsiteY2" fmla="*/ 21916 h 21915"/>
                  <a:gd name="connsiteX3" fmla="*/ 0 w 123907"/>
                  <a:gd name="connsiteY3" fmla="*/ 13486 h 21915"/>
                  <a:gd name="connsiteX4" fmla="*/ 0 w 123907"/>
                  <a:gd name="connsiteY4" fmla="*/ 8428 h 21915"/>
                  <a:gd name="connsiteX5" fmla="*/ 8428 w 123907"/>
                  <a:gd name="connsiteY5" fmla="*/ 0 h 21915"/>
                  <a:gd name="connsiteX6" fmla="*/ 115479 w 123907"/>
                  <a:gd name="connsiteY6" fmla="*/ 0 h 21915"/>
                  <a:gd name="connsiteX7" fmla="*/ 123907 w 123907"/>
                  <a:gd name="connsiteY7" fmla="*/ 8428 h 21915"/>
                  <a:gd name="connsiteX8" fmla="*/ 123907 w 123907"/>
                  <a:gd name="connsiteY8" fmla="*/ 13486 h 219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3907" h="21915">
                    <a:moveTo>
                      <a:pt x="123907" y="13486"/>
                    </a:moveTo>
                    <a:cubicBezTo>
                      <a:pt x="123907" y="18123"/>
                      <a:pt x="120114" y="21916"/>
                      <a:pt x="115479" y="21916"/>
                    </a:cubicBezTo>
                    <a:lnTo>
                      <a:pt x="8428" y="21916"/>
                    </a:lnTo>
                    <a:cubicBezTo>
                      <a:pt x="3792" y="21916"/>
                      <a:pt x="0" y="18123"/>
                      <a:pt x="0" y="13486"/>
                    </a:cubicBezTo>
                    <a:lnTo>
                      <a:pt x="0" y="8428"/>
                    </a:lnTo>
                    <a:cubicBezTo>
                      <a:pt x="0" y="3793"/>
                      <a:pt x="3793" y="0"/>
                      <a:pt x="8428" y="0"/>
                    </a:cubicBezTo>
                    <a:lnTo>
                      <a:pt x="115479" y="0"/>
                    </a:lnTo>
                    <a:cubicBezTo>
                      <a:pt x="120115" y="0"/>
                      <a:pt x="123907" y="3793"/>
                      <a:pt x="123907" y="8428"/>
                    </a:cubicBezTo>
                    <a:lnTo>
                      <a:pt x="123907" y="13486"/>
                    </a:lnTo>
                    <a:close/>
                  </a:path>
                </a:pathLst>
              </a:custGeom>
              <a:solidFill>
                <a:schemeClr val="accent1"/>
              </a:solidFill>
              <a:ln w="91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800"/>
              </a:p>
            </p:txBody>
          </p:sp>
        </p:grpSp>
      </p:grpSp>
      <p:sp>
        <p:nvSpPr>
          <p:cNvPr id="103" name="TextBox 102">
            <a:hlinkClick r:id="" action="ppaction://noaction"/>
            <a:extLst>
              <a:ext uri="{FF2B5EF4-FFF2-40B4-BE49-F238E27FC236}">
                <a16:creationId xmlns:a16="http://schemas.microsoft.com/office/drawing/2014/main" id="{44B77857-CA83-1244-AD0F-42D67F4B6009}"/>
              </a:ext>
            </a:extLst>
          </p:cNvPr>
          <p:cNvSpPr txBox="1"/>
          <p:nvPr/>
        </p:nvSpPr>
        <p:spPr>
          <a:xfrm>
            <a:off x="897570" y="9455104"/>
            <a:ext cx="34326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 dirty="0">
                <a:solidFill>
                  <a:schemeClr val="accent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Cost Structure</a:t>
            </a:r>
          </a:p>
        </p:txBody>
      </p: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BD62E8C7-55A3-4F4E-A0BB-40ACCFC6F075}"/>
              </a:ext>
            </a:extLst>
          </p:cNvPr>
          <p:cNvGrpSpPr/>
          <p:nvPr/>
        </p:nvGrpSpPr>
        <p:grpSpPr>
          <a:xfrm>
            <a:off x="12320116" y="9398483"/>
            <a:ext cx="11287328" cy="716478"/>
            <a:chOff x="7303396" y="654237"/>
            <a:chExt cx="2194447" cy="398356"/>
          </a:xfrm>
        </p:grpSpPr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8DCB5D96-752D-6641-B377-93D9E25A051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303397" y="1052593"/>
              <a:ext cx="2194446" cy="0"/>
            </a:xfrm>
            <a:prstGeom prst="line">
              <a:avLst/>
            </a:prstGeom>
            <a:ln>
              <a:solidFill>
                <a:schemeClr val="tx2">
                  <a:alpha val="1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Round Same Side Corner Rectangle 150">
              <a:hlinkClick r:id="" action="ppaction://noaction"/>
              <a:extLst>
                <a:ext uri="{FF2B5EF4-FFF2-40B4-BE49-F238E27FC236}">
                  <a16:creationId xmlns:a16="http://schemas.microsoft.com/office/drawing/2014/main" id="{29127B7D-43B1-0F44-B17A-CC31F7CA138A}"/>
                </a:ext>
              </a:extLst>
            </p:cNvPr>
            <p:cNvSpPr/>
            <p:nvPr userDrawn="1"/>
          </p:nvSpPr>
          <p:spPr>
            <a:xfrm>
              <a:off x="7303396" y="654237"/>
              <a:ext cx="2194447" cy="395369"/>
            </a:xfrm>
            <a:prstGeom prst="round2SameRect">
              <a:avLst>
                <a:gd name="adj1" fmla="val 16666"/>
                <a:gd name="adj2" fmla="val 0"/>
              </a:avLst>
            </a:prstGeom>
            <a:solidFill>
              <a:schemeClr val="tx2">
                <a:lumMod val="20000"/>
                <a:lumOff val="8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sp>
        <p:nvSpPr>
          <p:cNvPr id="177" name="Text Placeholder 11">
            <a:extLst>
              <a:ext uri="{FF2B5EF4-FFF2-40B4-BE49-F238E27FC236}">
                <a16:creationId xmlns:a16="http://schemas.microsoft.com/office/drawing/2014/main" id="{2A8904E9-D730-CE47-9371-B50B2528960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71524" y="10122124"/>
            <a:ext cx="11287320" cy="2979400"/>
          </a:xfrm>
          <a:prstGeom prst="roundRect">
            <a:avLst>
              <a:gd name="adj" fmla="val 0"/>
            </a:avLst>
          </a:prstGeom>
          <a:noFill/>
          <a:effectLst/>
        </p:spPr>
        <p:txBody>
          <a:bodyPr tIns="216000" numCol="2">
            <a:normAutofit/>
          </a:bodyPr>
          <a:lstStyle>
            <a:lvl1pPr marL="410400" indent="-338400" algn="l">
              <a:lnSpc>
                <a:spcPct val="140000"/>
              </a:lnSpc>
              <a:spcBef>
                <a:spcPts val="800"/>
              </a:spcBef>
              <a:buClr>
                <a:schemeClr val="accent1"/>
              </a:buClr>
              <a:buSzPct val="88000"/>
              <a:buFont typeface=".Hiragino Kaku Gothic Interface W3"/>
              <a:buChar char="⎪"/>
              <a:defRPr sz="2800" b="0" i="0" baseline="300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65300" indent="-1989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2000"/>
              <a:buFont typeface="System Font Regular"/>
              <a:buChar char="⁃"/>
              <a:defRPr lang="en-US" sz="2400" b="0" i="0" kern="1200" baseline="30000" dirty="0" smtClean="0">
                <a:solidFill>
                  <a:schemeClr val="tx2">
                    <a:alpha val="86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2514600" indent="-685800">
              <a:buFont typeface="Arial" panose="020B0604020202020204" pitchFamily="34" charset="0"/>
              <a:buChar char="•"/>
              <a:defRPr/>
            </a:lvl3pPr>
            <a:lvl4pPr marL="3314700" indent="-571500">
              <a:buFont typeface="Arial" panose="020B0604020202020204" pitchFamily="34" charset="0"/>
              <a:buChar char="•"/>
              <a:defRPr/>
            </a:lvl4pPr>
            <a:lvl5pPr marL="4229100" indent="-5715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First Item</a:t>
            </a:r>
          </a:p>
          <a:p>
            <a:pPr lvl="1"/>
            <a:r>
              <a:rPr lang="en-US" dirty="0"/>
              <a:t>2nd Item</a:t>
            </a:r>
          </a:p>
          <a:p>
            <a:pPr lvl="0"/>
            <a:endParaRPr lang="en-US" dirty="0"/>
          </a:p>
        </p:txBody>
      </p:sp>
      <p:sp>
        <p:nvSpPr>
          <p:cNvPr id="178" name="Text Placeholder 11">
            <a:extLst>
              <a:ext uri="{FF2B5EF4-FFF2-40B4-BE49-F238E27FC236}">
                <a16:creationId xmlns:a16="http://schemas.microsoft.com/office/drawing/2014/main" id="{D2609FD3-D915-F140-A258-78B41F474E0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2311884" y="10122124"/>
            <a:ext cx="11300592" cy="2979400"/>
          </a:xfrm>
          <a:prstGeom prst="roundRect">
            <a:avLst>
              <a:gd name="adj" fmla="val 0"/>
            </a:avLst>
          </a:prstGeom>
          <a:noFill/>
          <a:effectLst/>
        </p:spPr>
        <p:txBody>
          <a:bodyPr tIns="216000" numCol="2">
            <a:normAutofit/>
          </a:bodyPr>
          <a:lstStyle>
            <a:lvl1pPr marL="410400" indent="-338400" algn="l">
              <a:lnSpc>
                <a:spcPct val="140000"/>
              </a:lnSpc>
              <a:spcBef>
                <a:spcPts val="800"/>
              </a:spcBef>
              <a:buClr>
                <a:schemeClr val="accent2"/>
              </a:buClr>
              <a:buSzPct val="88000"/>
              <a:buFont typeface=".Hiragino Kaku Gothic Interface W3"/>
              <a:buChar char="⎪"/>
              <a:defRPr sz="2800" b="0" i="0" baseline="300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65300" indent="-1989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2000"/>
              <a:buFont typeface="System Font Regular"/>
              <a:buChar char="⁃"/>
              <a:defRPr lang="en-US" sz="2400" b="0" i="0" kern="1200" baseline="30000" dirty="0" smtClean="0">
                <a:solidFill>
                  <a:schemeClr val="tx2">
                    <a:alpha val="86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2514600" indent="-685800">
              <a:buFont typeface="Arial" panose="020B0604020202020204" pitchFamily="34" charset="0"/>
              <a:buChar char="•"/>
              <a:defRPr/>
            </a:lvl3pPr>
            <a:lvl4pPr marL="3314700" indent="-571500">
              <a:buFont typeface="Arial" panose="020B0604020202020204" pitchFamily="34" charset="0"/>
              <a:buChar char="•"/>
              <a:defRPr/>
            </a:lvl4pPr>
            <a:lvl5pPr marL="4229100" indent="-5715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First Item</a:t>
            </a:r>
          </a:p>
          <a:p>
            <a:pPr lvl="1"/>
            <a:r>
              <a:rPr lang="en-US" dirty="0"/>
              <a:t>2nd Item</a:t>
            </a:r>
          </a:p>
          <a:p>
            <a:pPr lvl="0"/>
            <a:endParaRPr lang="en-US" dirty="0"/>
          </a:p>
        </p:txBody>
      </p:sp>
      <p:sp>
        <p:nvSpPr>
          <p:cNvPr id="179" name="TextBox 178">
            <a:hlinkClick r:id="" action="ppaction://noaction"/>
            <a:extLst>
              <a:ext uri="{FF2B5EF4-FFF2-40B4-BE49-F238E27FC236}">
                <a16:creationId xmlns:a16="http://schemas.microsoft.com/office/drawing/2014/main" id="{7EC66E4C-54D2-214D-A257-BF5FBB71C2CF}"/>
              </a:ext>
            </a:extLst>
          </p:cNvPr>
          <p:cNvSpPr txBox="1"/>
          <p:nvPr/>
        </p:nvSpPr>
        <p:spPr>
          <a:xfrm>
            <a:off x="12500990" y="9455104"/>
            <a:ext cx="34326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 dirty="0">
                <a:solidFill>
                  <a:schemeClr val="accent2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Revenue Stream</a:t>
            </a:r>
          </a:p>
        </p:txBody>
      </p:sp>
      <p:grpSp>
        <p:nvGrpSpPr>
          <p:cNvPr id="75" name="Graphic 73">
            <a:extLst>
              <a:ext uri="{FF2B5EF4-FFF2-40B4-BE49-F238E27FC236}">
                <a16:creationId xmlns:a16="http://schemas.microsoft.com/office/drawing/2014/main" id="{DACBC57A-33E0-4C44-95A6-564FA701A504}"/>
              </a:ext>
            </a:extLst>
          </p:cNvPr>
          <p:cNvGrpSpPr/>
          <p:nvPr/>
        </p:nvGrpSpPr>
        <p:grpSpPr>
          <a:xfrm>
            <a:off x="22719559" y="9498675"/>
            <a:ext cx="512710" cy="512710"/>
            <a:chOff x="11429638" y="4749337"/>
            <a:chExt cx="256355" cy="256355"/>
          </a:xfrm>
        </p:grpSpPr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EF54ED7F-506F-084E-B51E-62F63E51C18C}"/>
                </a:ext>
              </a:extLst>
            </p:cNvPr>
            <p:cNvSpPr/>
            <p:nvPr/>
          </p:nvSpPr>
          <p:spPr>
            <a:xfrm>
              <a:off x="11429638" y="4825442"/>
              <a:ext cx="161522" cy="180249"/>
            </a:xfrm>
            <a:custGeom>
              <a:avLst/>
              <a:gdLst>
                <a:gd name="connsiteX0" fmla="*/ 98136 w 161522"/>
                <a:gd name="connsiteY0" fmla="*/ 180250 h 180249"/>
                <a:gd name="connsiteX1" fmla="*/ 151196 w 161522"/>
                <a:gd name="connsiteY1" fmla="*/ 173795 h 180249"/>
                <a:gd name="connsiteX2" fmla="*/ 150709 w 161522"/>
                <a:gd name="connsiteY2" fmla="*/ 168984 h 180249"/>
                <a:gd name="connsiteX3" fmla="*/ 158657 w 161522"/>
                <a:gd name="connsiteY3" fmla="*/ 150208 h 180249"/>
                <a:gd name="connsiteX4" fmla="*/ 150709 w 161522"/>
                <a:gd name="connsiteY4" fmla="*/ 131432 h 180249"/>
                <a:gd name="connsiteX5" fmla="*/ 158657 w 161522"/>
                <a:gd name="connsiteY5" fmla="*/ 112656 h 180249"/>
                <a:gd name="connsiteX6" fmla="*/ 150709 w 161522"/>
                <a:gd name="connsiteY6" fmla="*/ 93880 h 180249"/>
                <a:gd name="connsiteX7" fmla="*/ 158657 w 161522"/>
                <a:gd name="connsiteY7" fmla="*/ 75104 h 180249"/>
                <a:gd name="connsiteX8" fmla="*/ 150709 w 161522"/>
                <a:gd name="connsiteY8" fmla="*/ 56328 h 180249"/>
                <a:gd name="connsiteX9" fmla="*/ 161523 w 161522"/>
                <a:gd name="connsiteY9" fmla="*/ 35187 h 180249"/>
                <a:gd name="connsiteX10" fmla="*/ 147276 w 161522"/>
                <a:gd name="connsiteY10" fmla="*/ 24208 h 180249"/>
                <a:gd name="connsiteX11" fmla="*/ 150709 w 161522"/>
                <a:gd name="connsiteY11" fmla="*/ 15021 h 180249"/>
                <a:gd name="connsiteX12" fmla="*/ 135688 w 161522"/>
                <a:gd name="connsiteY12" fmla="*/ 0 h 180249"/>
                <a:gd name="connsiteX13" fmla="*/ 60584 w 161522"/>
                <a:gd name="connsiteY13" fmla="*/ 0 h 180249"/>
                <a:gd name="connsiteX14" fmla="*/ 45563 w 161522"/>
                <a:gd name="connsiteY14" fmla="*/ 15021 h 180249"/>
                <a:gd name="connsiteX15" fmla="*/ 48980 w 161522"/>
                <a:gd name="connsiteY15" fmla="*/ 24186 h 180249"/>
                <a:gd name="connsiteX16" fmla="*/ 0 w 161522"/>
                <a:gd name="connsiteY16" fmla="*/ 112656 h 180249"/>
                <a:gd name="connsiteX17" fmla="*/ 98136 w 161522"/>
                <a:gd name="connsiteY17" fmla="*/ 180250 h 180249"/>
                <a:gd name="connsiteX18" fmla="*/ 98056 w 161522"/>
                <a:gd name="connsiteY18" fmla="*/ 107346 h 180249"/>
                <a:gd name="connsiteX19" fmla="*/ 75525 w 161522"/>
                <a:gd name="connsiteY19" fmla="*/ 84815 h 180249"/>
                <a:gd name="connsiteX20" fmla="*/ 90626 w 161522"/>
                <a:gd name="connsiteY20" fmla="*/ 63643 h 180249"/>
                <a:gd name="connsiteX21" fmla="*/ 90626 w 161522"/>
                <a:gd name="connsiteY21" fmla="*/ 52573 h 180249"/>
                <a:gd name="connsiteX22" fmla="*/ 98136 w 161522"/>
                <a:gd name="connsiteY22" fmla="*/ 45062 h 180249"/>
                <a:gd name="connsiteX23" fmla="*/ 105646 w 161522"/>
                <a:gd name="connsiteY23" fmla="*/ 52573 h 180249"/>
                <a:gd name="connsiteX24" fmla="*/ 105646 w 161522"/>
                <a:gd name="connsiteY24" fmla="*/ 63694 h 180249"/>
                <a:gd name="connsiteX25" fmla="*/ 120587 w 161522"/>
                <a:gd name="connsiteY25" fmla="*/ 84815 h 180249"/>
                <a:gd name="connsiteX26" fmla="*/ 113077 w 161522"/>
                <a:gd name="connsiteY26" fmla="*/ 92325 h 180249"/>
                <a:gd name="connsiteX27" fmla="*/ 105566 w 161522"/>
                <a:gd name="connsiteY27" fmla="*/ 84815 h 180249"/>
                <a:gd name="connsiteX28" fmla="*/ 98056 w 161522"/>
                <a:gd name="connsiteY28" fmla="*/ 77305 h 180249"/>
                <a:gd name="connsiteX29" fmla="*/ 90545 w 161522"/>
                <a:gd name="connsiteY29" fmla="*/ 84815 h 180249"/>
                <a:gd name="connsiteX30" fmla="*/ 98056 w 161522"/>
                <a:gd name="connsiteY30" fmla="*/ 92325 h 180249"/>
                <a:gd name="connsiteX31" fmla="*/ 120587 w 161522"/>
                <a:gd name="connsiteY31" fmla="*/ 114857 h 180249"/>
                <a:gd name="connsiteX32" fmla="*/ 105646 w 161522"/>
                <a:gd name="connsiteY32" fmla="*/ 135979 h 180249"/>
                <a:gd name="connsiteX33" fmla="*/ 105646 w 161522"/>
                <a:gd name="connsiteY33" fmla="*/ 142698 h 180249"/>
                <a:gd name="connsiteX34" fmla="*/ 98136 w 161522"/>
                <a:gd name="connsiteY34" fmla="*/ 150208 h 180249"/>
                <a:gd name="connsiteX35" fmla="*/ 90626 w 161522"/>
                <a:gd name="connsiteY35" fmla="*/ 142698 h 180249"/>
                <a:gd name="connsiteX36" fmla="*/ 90626 w 161522"/>
                <a:gd name="connsiteY36" fmla="*/ 136028 h 180249"/>
                <a:gd name="connsiteX37" fmla="*/ 75525 w 161522"/>
                <a:gd name="connsiteY37" fmla="*/ 114857 h 180249"/>
                <a:gd name="connsiteX38" fmla="*/ 83035 w 161522"/>
                <a:gd name="connsiteY38" fmla="*/ 107346 h 180249"/>
                <a:gd name="connsiteX39" fmla="*/ 90545 w 161522"/>
                <a:gd name="connsiteY39" fmla="*/ 114857 h 180249"/>
                <a:gd name="connsiteX40" fmla="*/ 98056 w 161522"/>
                <a:gd name="connsiteY40" fmla="*/ 122367 h 180249"/>
                <a:gd name="connsiteX41" fmla="*/ 105566 w 161522"/>
                <a:gd name="connsiteY41" fmla="*/ 114857 h 180249"/>
                <a:gd name="connsiteX42" fmla="*/ 98056 w 161522"/>
                <a:gd name="connsiteY42" fmla="*/ 107346 h 180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161522" h="180249">
                  <a:moveTo>
                    <a:pt x="98136" y="180250"/>
                  </a:moveTo>
                  <a:cubicBezTo>
                    <a:pt x="120288" y="180250"/>
                    <a:pt x="137438" y="178130"/>
                    <a:pt x="151196" y="173795"/>
                  </a:cubicBezTo>
                  <a:cubicBezTo>
                    <a:pt x="150904" y="172231"/>
                    <a:pt x="150709" y="170631"/>
                    <a:pt x="150709" y="168984"/>
                  </a:cubicBezTo>
                  <a:cubicBezTo>
                    <a:pt x="150709" y="161626"/>
                    <a:pt x="153767" y="154984"/>
                    <a:pt x="158657" y="150208"/>
                  </a:cubicBezTo>
                  <a:cubicBezTo>
                    <a:pt x="153767" y="145432"/>
                    <a:pt x="150709" y="138790"/>
                    <a:pt x="150709" y="131432"/>
                  </a:cubicBezTo>
                  <a:cubicBezTo>
                    <a:pt x="150709" y="124074"/>
                    <a:pt x="153767" y="117432"/>
                    <a:pt x="158657" y="112656"/>
                  </a:cubicBezTo>
                  <a:cubicBezTo>
                    <a:pt x="153767" y="107880"/>
                    <a:pt x="150709" y="101238"/>
                    <a:pt x="150709" y="93880"/>
                  </a:cubicBezTo>
                  <a:cubicBezTo>
                    <a:pt x="150709" y="86522"/>
                    <a:pt x="153767" y="79880"/>
                    <a:pt x="158657" y="75104"/>
                  </a:cubicBezTo>
                  <a:cubicBezTo>
                    <a:pt x="153767" y="70328"/>
                    <a:pt x="150709" y="63686"/>
                    <a:pt x="150709" y="56328"/>
                  </a:cubicBezTo>
                  <a:cubicBezTo>
                    <a:pt x="150709" y="47636"/>
                    <a:pt x="155000" y="39975"/>
                    <a:pt x="161523" y="35187"/>
                  </a:cubicBezTo>
                  <a:cubicBezTo>
                    <a:pt x="157055" y="31098"/>
                    <a:pt x="152283" y="27432"/>
                    <a:pt x="147276" y="24208"/>
                  </a:cubicBezTo>
                  <a:cubicBezTo>
                    <a:pt x="149310" y="21645"/>
                    <a:pt x="150709" y="18545"/>
                    <a:pt x="150709" y="15021"/>
                  </a:cubicBezTo>
                  <a:cubicBezTo>
                    <a:pt x="150709" y="6724"/>
                    <a:pt x="143984" y="0"/>
                    <a:pt x="135688" y="0"/>
                  </a:cubicBezTo>
                  <a:lnTo>
                    <a:pt x="60584" y="0"/>
                  </a:lnTo>
                  <a:cubicBezTo>
                    <a:pt x="52287" y="0"/>
                    <a:pt x="45563" y="6724"/>
                    <a:pt x="45563" y="15021"/>
                  </a:cubicBezTo>
                  <a:cubicBezTo>
                    <a:pt x="45563" y="18537"/>
                    <a:pt x="46958" y="21627"/>
                    <a:pt x="48980" y="24186"/>
                  </a:cubicBezTo>
                  <a:cubicBezTo>
                    <a:pt x="19822" y="42970"/>
                    <a:pt x="0" y="76984"/>
                    <a:pt x="0" y="112656"/>
                  </a:cubicBezTo>
                  <a:cubicBezTo>
                    <a:pt x="0" y="173246"/>
                    <a:pt x="56220" y="180250"/>
                    <a:pt x="98136" y="180250"/>
                  </a:cubicBezTo>
                  <a:close/>
                  <a:moveTo>
                    <a:pt x="98056" y="107346"/>
                  </a:moveTo>
                  <a:cubicBezTo>
                    <a:pt x="85630" y="107346"/>
                    <a:pt x="75525" y="97240"/>
                    <a:pt x="75525" y="84815"/>
                  </a:cubicBezTo>
                  <a:cubicBezTo>
                    <a:pt x="75525" y="75006"/>
                    <a:pt x="81861" y="66731"/>
                    <a:pt x="90626" y="63643"/>
                  </a:cubicBezTo>
                  <a:lnTo>
                    <a:pt x="90626" y="52573"/>
                  </a:lnTo>
                  <a:cubicBezTo>
                    <a:pt x="90626" y="48423"/>
                    <a:pt x="93986" y="45062"/>
                    <a:pt x="98136" y="45062"/>
                  </a:cubicBezTo>
                  <a:cubicBezTo>
                    <a:pt x="102286" y="45062"/>
                    <a:pt x="105646" y="48423"/>
                    <a:pt x="105646" y="52573"/>
                  </a:cubicBezTo>
                  <a:lnTo>
                    <a:pt x="105646" y="63694"/>
                  </a:lnTo>
                  <a:cubicBezTo>
                    <a:pt x="114328" y="66825"/>
                    <a:pt x="120587" y="75067"/>
                    <a:pt x="120587" y="84815"/>
                  </a:cubicBezTo>
                  <a:cubicBezTo>
                    <a:pt x="120587" y="88967"/>
                    <a:pt x="117227" y="92325"/>
                    <a:pt x="113077" y="92325"/>
                  </a:cubicBezTo>
                  <a:cubicBezTo>
                    <a:pt x="108924" y="92325"/>
                    <a:pt x="105566" y="88967"/>
                    <a:pt x="105566" y="84815"/>
                  </a:cubicBezTo>
                  <a:cubicBezTo>
                    <a:pt x="105566" y="80670"/>
                    <a:pt x="102198" y="77305"/>
                    <a:pt x="98056" y="77305"/>
                  </a:cubicBezTo>
                  <a:cubicBezTo>
                    <a:pt x="93911" y="77305"/>
                    <a:pt x="90545" y="80670"/>
                    <a:pt x="90545" y="84815"/>
                  </a:cubicBezTo>
                  <a:cubicBezTo>
                    <a:pt x="90545" y="88959"/>
                    <a:pt x="93911" y="92325"/>
                    <a:pt x="98056" y="92325"/>
                  </a:cubicBezTo>
                  <a:cubicBezTo>
                    <a:pt x="110479" y="92325"/>
                    <a:pt x="120587" y="102433"/>
                    <a:pt x="120587" y="114857"/>
                  </a:cubicBezTo>
                  <a:cubicBezTo>
                    <a:pt x="120587" y="124604"/>
                    <a:pt x="114328" y="132846"/>
                    <a:pt x="105646" y="135979"/>
                  </a:cubicBezTo>
                  <a:lnTo>
                    <a:pt x="105646" y="142698"/>
                  </a:lnTo>
                  <a:cubicBezTo>
                    <a:pt x="105646" y="146848"/>
                    <a:pt x="102286" y="150208"/>
                    <a:pt x="98136" y="150208"/>
                  </a:cubicBezTo>
                  <a:cubicBezTo>
                    <a:pt x="93986" y="150208"/>
                    <a:pt x="90626" y="146848"/>
                    <a:pt x="90626" y="142698"/>
                  </a:cubicBezTo>
                  <a:lnTo>
                    <a:pt x="90626" y="136028"/>
                  </a:lnTo>
                  <a:cubicBezTo>
                    <a:pt x="81861" y="132942"/>
                    <a:pt x="75525" y="124665"/>
                    <a:pt x="75525" y="114857"/>
                  </a:cubicBezTo>
                  <a:cubicBezTo>
                    <a:pt x="75525" y="110706"/>
                    <a:pt x="78883" y="107346"/>
                    <a:pt x="83035" y="107346"/>
                  </a:cubicBezTo>
                  <a:cubicBezTo>
                    <a:pt x="87185" y="107346"/>
                    <a:pt x="90545" y="110706"/>
                    <a:pt x="90545" y="114857"/>
                  </a:cubicBezTo>
                  <a:cubicBezTo>
                    <a:pt x="90545" y="119001"/>
                    <a:pt x="93911" y="122367"/>
                    <a:pt x="98056" y="122367"/>
                  </a:cubicBezTo>
                  <a:cubicBezTo>
                    <a:pt x="102198" y="122367"/>
                    <a:pt x="105566" y="119001"/>
                    <a:pt x="105566" y="114857"/>
                  </a:cubicBezTo>
                  <a:cubicBezTo>
                    <a:pt x="105566" y="110712"/>
                    <a:pt x="102198" y="107346"/>
                    <a:pt x="98056" y="107346"/>
                  </a:cubicBezTo>
                  <a:close/>
                </a:path>
              </a:pathLst>
            </a:custGeom>
            <a:solidFill>
              <a:schemeClr val="accent2"/>
            </a:solidFill>
            <a:ln w="4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800"/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5C3EAF72-5B15-1548-92C8-A56F3A8EE3CD}"/>
                </a:ext>
              </a:extLst>
            </p:cNvPr>
            <p:cNvSpPr/>
            <p:nvPr/>
          </p:nvSpPr>
          <p:spPr>
            <a:xfrm>
              <a:off x="11595367" y="4983160"/>
              <a:ext cx="90625" cy="22531"/>
            </a:xfrm>
            <a:custGeom>
              <a:avLst/>
              <a:gdLst>
                <a:gd name="connsiteX0" fmla="*/ 79360 w 90625"/>
                <a:gd name="connsiteY0" fmla="*/ 0 h 22531"/>
                <a:gd name="connsiteX1" fmla="*/ 11266 w 90625"/>
                <a:gd name="connsiteY1" fmla="*/ 0 h 22531"/>
                <a:gd name="connsiteX2" fmla="*/ 0 w 90625"/>
                <a:gd name="connsiteY2" fmla="*/ 11266 h 22531"/>
                <a:gd name="connsiteX3" fmla="*/ 11266 w 90625"/>
                <a:gd name="connsiteY3" fmla="*/ 22531 h 22531"/>
                <a:gd name="connsiteX4" fmla="*/ 79360 w 90625"/>
                <a:gd name="connsiteY4" fmla="*/ 22531 h 22531"/>
                <a:gd name="connsiteX5" fmla="*/ 90626 w 90625"/>
                <a:gd name="connsiteY5" fmla="*/ 11266 h 22531"/>
                <a:gd name="connsiteX6" fmla="*/ 79360 w 90625"/>
                <a:gd name="connsiteY6" fmla="*/ 0 h 22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625" h="22531">
                  <a:moveTo>
                    <a:pt x="79360" y="0"/>
                  </a:moveTo>
                  <a:lnTo>
                    <a:pt x="11266" y="0"/>
                  </a:lnTo>
                  <a:cubicBezTo>
                    <a:pt x="5044" y="0"/>
                    <a:pt x="0" y="5044"/>
                    <a:pt x="0" y="11266"/>
                  </a:cubicBezTo>
                  <a:cubicBezTo>
                    <a:pt x="0" y="17487"/>
                    <a:pt x="5044" y="22531"/>
                    <a:pt x="11266" y="22531"/>
                  </a:cubicBezTo>
                  <a:lnTo>
                    <a:pt x="79360" y="22531"/>
                  </a:lnTo>
                  <a:cubicBezTo>
                    <a:pt x="85582" y="22531"/>
                    <a:pt x="90626" y="17487"/>
                    <a:pt x="90626" y="11266"/>
                  </a:cubicBezTo>
                  <a:cubicBezTo>
                    <a:pt x="90626" y="5044"/>
                    <a:pt x="85582" y="0"/>
                    <a:pt x="79360" y="0"/>
                  </a:cubicBezTo>
                  <a:close/>
                </a:path>
              </a:pathLst>
            </a:custGeom>
            <a:solidFill>
              <a:schemeClr val="accent2"/>
            </a:solidFill>
            <a:ln w="4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800"/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EBE0A90C-7A5A-F543-9AE4-642196E840F0}"/>
                </a:ext>
              </a:extLst>
            </p:cNvPr>
            <p:cNvSpPr/>
            <p:nvPr/>
          </p:nvSpPr>
          <p:spPr>
            <a:xfrm>
              <a:off x="11595367" y="4945608"/>
              <a:ext cx="90625" cy="22531"/>
            </a:xfrm>
            <a:custGeom>
              <a:avLst/>
              <a:gdLst>
                <a:gd name="connsiteX0" fmla="*/ 79360 w 90625"/>
                <a:gd name="connsiteY0" fmla="*/ 0 h 22531"/>
                <a:gd name="connsiteX1" fmla="*/ 11266 w 90625"/>
                <a:gd name="connsiteY1" fmla="*/ 0 h 22531"/>
                <a:gd name="connsiteX2" fmla="*/ 0 w 90625"/>
                <a:gd name="connsiteY2" fmla="*/ 11266 h 22531"/>
                <a:gd name="connsiteX3" fmla="*/ 11266 w 90625"/>
                <a:gd name="connsiteY3" fmla="*/ 22531 h 22531"/>
                <a:gd name="connsiteX4" fmla="*/ 79360 w 90625"/>
                <a:gd name="connsiteY4" fmla="*/ 22531 h 22531"/>
                <a:gd name="connsiteX5" fmla="*/ 90626 w 90625"/>
                <a:gd name="connsiteY5" fmla="*/ 11266 h 22531"/>
                <a:gd name="connsiteX6" fmla="*/ 79360 w 90625"/>
                <a:gd name="connsiteY6" fmla="*/ 0 h 22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625" h="22531">
                  <a:moveTo>
                    <a:pt x="79360" y="0"/>
                  </a:moveTo>
                  <a:lnTo>
                    <a:pt x="11266" y="0"/>
                  </a:lnTo>
                  <a:cubicBezTo>
                    <a:pt x="5044" y="0"/>
                    <a:pt x="0" y="5044"/>
                    <a:pt x="0" y="11266"/>
                  </a:cubicBezTo>
                  <a:cubicBezTo>
                    <a:pt x="0" y="17487"/>
                    <a:pt x="5044" y="22531"/>
                    <a:pt x="11266" y="22531"/>
                  </a:cubicBezTo>
                  <a:lnTo>
                    <a:pt x="79360" y="22531"/>
                  </a:lnTo>
                  <a:cubicBezTo>
                    <a:pt x="85582" y="22531"/>
                    <a:pt x="90626" y="17487"/>
                    <a:pt x="90626" y="11266"/>
                  </a:cubicBezTo>
                  <a:cubicBezTo>
                    <a:pt x="90626" y="5044"/>
                    <a:pt x="85582" y="0"/>
                    <a:pt x="79360" y="0"/>
                  </a:cubicBezTo>
                  <a:close/>
                </a:path>
              </a:pathLst>
            </a:custGeom>
            <a:solidFill>
              <a:schemeClr val="accent2"/>
            </a:solidFill>
            <a:ln w="4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800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566CE5BC-B701-4E43-BF7B-C874FB2ABD32}"/>
                </a:ext>
              </a:extLst>
            </p:cNvPr>
            <p:cNvSpPr/>
            <p:nvPr/>
          </p:nvSpPr>
          <p:spPr>
            <a:xfrm>
              <a:off x="11595367" y="4908056"/>
              <a:ext cx="90625" cy="22531"/>
            </a:xfrm>
            <a:custGeom>
              <a:avLst/>
              <a:gdLst>
                <a:gd name="connsiteX0" fmla="*/ 79360 w 90625"/>
                <a:gd name="connsiteY0" fmla="*/ 0 h 22531"/>
                <a:gd name="connsiteX1" fmla="*/ 11266 w 90625"/>
                <a:gd name="connsiteY1" fmla="*/ 0 h 22531"/>
                <a:gd name="connsiteX2" fmla="*/ 0 w 90625"/>
                <a:gd name="connsiteY2" fmla="*/ 11266 h 22531"/>
                <a:gd name="connsiteX3" fmla="*/ 11266 w 90625"/>
                <a:gd name="connsiteY3" fmla="*/ 22531 h 22531"/>
                <a:gd name="connsiteX4" fmla="*/ 79360 w 90625"/>
                <a:gd name="connsiteY4" fmla="*/ 22531 h 22531"/>
                <a:gd name="connsiteX5" fmla="*/ 90626 w 90625"/>
                <a:gd name="connsiteY5" fmla="*/ 11266 h 22531"/>
                <a:gd name="connsiteX6" fmla="*/ 79360 w 90625"/>
                <a:gd name="connsiteY6" fmla="*/ 0 h 22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625" h="22531">
                  <a:moveTo>
                    <a:pt x="79360" y="0"/>
                  </a:moveTo>
                  <a:lnTo>
                    <a:pt x="11266" y="0"/>
                  </a:lnTo>
                  <a:cubicBezTo>
                    <a:pt x="5044" y="0"/>
                    <a:pt x="0" y="5044"/>
                    <a:pt x="0" y="11266"/>
                  </a:cubicBezTo>
                  <a:cubicBezTo>
                    <a:pt x="0" y="17487"/>
                    <a:pt x="5044" y="22531"/>
                    <a:pt x="11266" y="22531"/>
                  </a:cubicBezTo>
                  <a:lnTo>
                    <a:pt x="79360" y="22531"/>
                  </a:lnTo>
                  <a:cubicBezTo>
                    <a:pt x="85582" y="22531"/>
                    <a:pt x="90626" y="17487"/>
                    <a:pt x="90626" y="11266"/>
                  </a:cubicBezTo>
                  <a:cubicBezTo>
                    <a:pt x="90626" y="5044"/>
                    <a:pt x="85582" y="0"/>
                    <a:pt x="79360" y="0"/>
                  </a:cubicBezTo>
                  <a:close/>
                </a:path>
              </a:pathLst>
            </a:custGeom>
            <a:solidFill>
              <a:schemeClr val="accent2"/>
            </a:solidFill>
            <a:ln w="4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800"/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DA4848F7-8464-E841-A4EA-B717EFF1C3A0}"/>
                </a:ext>
              </a:extLst>
            </p:cNvPr>
            <p:cNvSpPr/>
            <p:nvPr/>
          </p:nvSpPr>
          <p:spPr>
            <a:xfrm>
              <a:off x="11595367" y="4870504"/>
              <a:ext cx="90625" cy="22531"/>
            </a:xfrm>
            <a:custGeom>
              <a:avLst/>
              <a:gdLst>
                <a:gd name="connsiteX0" fmla="*/ 79360 w 90625"/>
                <a:gd name="connsiteY0" fmla="*/ 0 h 22531"/>
                <a:gd name="connsiteX1" fmla="*/ 11266 w 90625"/>
                <a:gd name="connsiteY1" fmla="*/ 0 h 22531"/>
                <a:gd name="connsiteX2" fmla="*/ 0 w 90625"/>
                <a:gd name="connsiteY2" fmla="*/ 11266 h 22531"/>
                <a:gd name="connsiteX3" fmla="*/ 11266 w 90625"/>
                <a:gd name="connsiteY3" fmla="*/ 22531 h 22531"/>
                <a:gd name="connsiteX4" fmla="*/ 79360 w 90625"/>
                <a:gd name="connsiteY4" fmla="*/ 22531 h 22531"/>
                <a:gd name="connsiteX5" fmla="*/ 90626 w 90625"/>
                <a:gd name="connsiteY5" fmla="*/ 11266 h 22531"/>
                <a:gd name="connsiteX6" fmla="*/ 79360 w 90625"/>
                <a:gd name="connsiteY6" fmla="*/ 0 h 22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625" h="22531">
                  <a:moveTo>
                    <a:pt x="79360" y="0"/>
                  </a:moveTo>
                  <a:lnTo>
                    <a:pt x="11266" y="0"/>
                  </a:lnTo>
                  <a:cubicBezTo>
                    <a:pt x="5044" y="0"/>
                    <a:pt x="0" y="5044"/>
                    <a:pt x="0" y="11266"/>
                  </a:cubicBezTo>
                  <a:cubicBezTo>
                    <a:pt x="0" y="17487"/>
                    <a:pt x="5044" y="22531"/>
                    <a:pt x="11266" y="22531"/>
                  </a:cubicBezTo>
                  <a:lnTo>
                    <a:pt x="79360" y="22531"/>
                  </a:lnTo>
                  <a:cubicBezTo>
                    <a:pt x="85582" y="22531"/>
                    <a:pt x="90626" y="17487"/>
                    <a:pt x="90626" y="11266"/>
                  </a:cubicBezTo>
                  <a:cubicBezTo>
                    <a:pt x="90626" y="5044"/>
                    <a:pt x="85582" y="0"/>
                    <a:pt x="79360" y="0"/>
                  </a:cubicBezTo>
                  <a:close/>
                </a:path>
              </a:pathLst>
            </a:custGeom>
            <a:solidFill>
              <a:schemeClr val="accent2"/>
            </a:solidFill>
            <a:ln w="4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800"/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D837D5ED-89D8-A044-9E95-9295FC2A53CB}"/>
                </a:ext>
              </a:extLst>
            </p:cNvPr>
            <p:cNvSpPr/>
            <p:nvPr/>
          </p:nvSpPr>
          <p:spPr>
            <a:xfrm>
              <a:off x="11475200" y="4749337"/>
              <a:ext cx="105145" cy="61084"/>
            </a:xfrm>
            <a:custGeom>
              <a:avLst/>
              <a:gdLst>
                <a:gd name="connsiteX0" fmla="*/ 73721 w 105145"/>
                <a:gd name="connsiteY0" fmla="*/ 15021 h 61084"/>
                <a:gd name="connsiteX1" fmla="*/ 52573 w 105145"/>
                <a:gd name="connsiteY1" fmla="*/ 0 h 61084"/>
                <a:gd name="connsiteX2" fmla="*/ 31324 w 105145"/>
                <a:gd name="connsiteY2" fmla="*/ 15021 h 61084"/>
                <a:gd name="connsiteX3" fmla="*/ 7511 w 105145"/>
                <a:gd name="connsiteY3" fmla="*/ 15021 h 61084"/>
                <a:gd name="connsiteX4" fmla="*/ 1416 w 105145"/>
                <a:gd name="connsiteY4" fmla="*/ 18138 h 61084"/>
                <a:gd name="connsiteX5" fmla="*/ 389 w 105145"/>
                <a:gd name="connsiteY5" fmla="*/ 24908 h 61084"/>
                <a:gd name="connsiteX6" fmla="*/ 12114 w 105145"/>
                <a:gd name="connsiteY6" fmla="*/ 61085 h 61084"/>
                <a:gd name="connsiteX7" fmla="*/ 93033 w 105145"/>
                <a:gd name="connsiteY7" fmla="*/ 61085 h 61084"/>
                <a:gd name="connsiteX8" fmla="*/ 104757 w 105145"/>
                <a:gd name="connsiteY8" fmla="*/ 24908 h 61084"/>
                <a:gd name="connsiteX9" fmla="*/ 103730 w 105145"/>
                <a:gd name="connsiteY9" fmla="*/ 18138 h 61084"/>
                <a:gd name="connsiteX10" fmla="*/ 97635 w 105145"/>
                <a:gd name="connsiteY10" fmla="*/ 15021 h 61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5145" h="61084">
                  <a:moveTo>
                    <a:pt x="73721" y="15021"/>
                  </a:moveTo>
                  <a:cubicBezTo>
                    <a:pt x="70609" y="6298"/>
                    <a:pt x="62352" y="0"/>
                    <a:pt x="52573" y="0"/>
                  </a:cubicBezTo>
                  <a:cubicBezTo>
                    <a:pt x="42782" y="0"/>
                    <a:pt x="34429" y="6278"/>
                    <a:pt x="31324" y="15021"/>
                  </a:cubicBezTo>
                  <a:lnTo>
                    <a:pt x="7511" y="15021"/>
                  </a:lnTo>
                  <a:cubicBezTo>
                    <a:pt x="5097" y="15021"/>
                    <a:pt x="2830" y="16179"/>
                    <a:pt x="1416" y="18138"/>
                  </a:cubicBezTo>
                  <a:cubicBezTo>
                    <a:pt x="8" y="20096"/>
                    <a:pt x="-381" y="22619"/>
                    <a:pt x="389" y="24908"/>
                  </a:cubicBezTo>
                  <a:lnTo>
                    <a:pt x="12114" y="61085"/>
                  </a:lnTo>
                  <a:lnTo>
                    <a:pt x="93033" y="61085"/>
                  </a:lnTo>
                  <a:lnTo>
                    <a:pt x="104757" y="24908"/>
                  </a:lnTo>
                  <a:cubicBezTo>
                    <a:pt x="105527" y="22619"/>
                    <a:pt x="105138" y="20096"/>
                    <a:pt x="103730" y="18138"/>
                  </a:cubicBezTo>
                  <a:cubicBezTo>
                    <a:pt x="102316" y="16179"/>
                    <a:pt x="100049" y="15021"/>
                    <a:pt x="97635" y="15021"/>
                  </a:cubicBezTo>
                  <a:close/>
                </a:path>
              </a:pathLst>
            </a:custGeom>
            <a:solidFill>
              <a:schemeClr val="accent2"/>
            </a:solidFill>
            <a:ln w="4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800"/>
            </a:p>
          </p:txBody>
        </p:sp>
      </p:grpSp>
      <p:grpSp>
        <p:nvGrpSpPr>
          <p:cNvPr id="84" name="Graphic 82">
            <a:extLst>
              <a:ext uri="{FF2B5EF4-FFF2-40B4-BE49-F238E27FC236}">
                <a16:creationId xmlns:a16="http://schemas.microsoft.com/office/drawing/2014/main" id="{61653F83-F980-9A48-9A6C-69355CC02B87}"/>
              </a:ext>
            </a:extLst>
          </p:cNvPr>
          <p:cNvGrpSpPr/>
          <p:nvPr/>
        </p:nvGrpSpPr>
        <p:grpSpPr>
          <a:xfrm>
            <a:off x="11197772" y="9488138"/>
            <a:ext cx="535872" cy="535872"/>
            <a:chOff x="5668745" y="4744069"/>
            <a:chExt cx="267936" cy="267936"/>
          </a:xfrm>
        </p:grpSpPr>
        <p:sp>
          <p:nvSpPr>
            <p:cNvPr id="85" name="Freeform 84">
              <a:extLst>
                <a:ext uri="{FF2B5EF4-FFF2-40B4-BE49-F238E27FC236}">
                  <a16:creationId xmlns:a16="http://schemas.microsoft.com/office/drawing/2014/main" id="{B98CD88E-811F-C943-9461-F2269487F729}"/>
                </a:ext>
              </a:extLst>
            </p:cNvPr>
            <p:cNvSpPr/>
            <p:nvPr/>
          </p:nvSpPr>
          <p:spPr>
            <a:xfrm>
              <a:off x="5668744" y="4773263"/>
              <a:ext cx="267926" cy="209537"/>
            </a:xfrm>
            <a:custGeom>
              <a:avLst/>
              <a:gdLst>
                <a:gd name="connsiteX0" fmla="*/ 72266 w 267926"/>
                <a:gd name="connsiteY0" fmla="*/ 203513 h 209537"/>
                <a:gd name="connsiteX1" fmla="*/ 101370 w 267926"/>
                <a:gd name="connsiteY1" fmla="*/ 203513 h 209537"/>
                <a:gd name="connsiteX2" fmla="*/ 201007 w 267926"/>
                <a:gd name="connsiteY2" fmla="*/ 103876 h 209537"/>
                <a:gd name="connsiteX3" fmla="*/ 207499 w 267926"/>
                <a:gd name="connsiteY3" fmla="*/ 93973 h 209537"/>
                <a:gd name="connsiteX4" fmla="*/ 235833 w 267926"/>
                <a:gd name="connsiteY4" fmla="*/ 98209 h 209537"/>
                <a:gd name="connsiteX5" fmla="*/ 266423 w 267926"/>
                <a:gd name="connsiteY5" fmla="*/ 83245 h 209537"/>
                <a:gd name="connsiteX6" fmla="*/ 255475 w 267926"/>
                <a:gd name="connsiteY6" fmla="*/ 51004 h 209537"/>
                <a:gd name="connsiteX7" fmla="*/ 254979 w 267926"/>
                <a:gd name="connsiteY7" fmla="*/ 50509 h 209537"/>
                <a:gd name="connsiteX8" fmla="*/ 217072 w 267926"/>
                <a:gd name="connsiteY8" fmla="*/ 26411 h 209537"/>
                <a:gd name="connsiteX9" fmla="*/ 208710 w 267926"/>
                <a:gd name="connsiteY9" fmla="*/ 23220 h 209537"/>
                <a:gd name="connsiteX10" fmla="*/ 208710 w 267926"/>
                <a:gd name="connsiteY10" fmla="*/ 23055 h 209537"/>
                <a:gd name="connsiteX11" fmla="*/ 186482 w 267926"/>
                <a:gd name="connsiteY11" fmla="*/ 828 h 209537"/>
                <a:gd name="connsiteX12" fmla="*/ 126788 w 267926"/>
                <a:gd name="connsiteY12" fmla="*/ 3 h 209537"/>
                <a:gd name="connsiteX13" fmla="*/ 105716 w 267926"/>
                <a:gd name="connsiteY13" fmla="*/ 8586 h 209537"/>
                <a:gd name="connsiteX14" fmla="*/ 6024 w 267926"/>
                <a:gd name="connsiteY14" fmla="*/ 108223 h 209537"/>
                <a:gd name="connsiteX15" fmla="*/ 6024 w 267926"/>
                <a:gd name="connsiteY15" fmla="*/ 137327 h 209537"/>
                <a:gd name="connsiteX16" fmla="*/ 72266 w 267926"/>
                <a:gd name="connsiteY16" fmla="*/ 203513 h 209537"/>
                <a:gd name="connsiteX17" fmla="*/ 149070 w 267926"/>
                <a:gd name="connsiteY17" fmla="*/ 35654 h 209537"/>
                <a:gd name="connsiteX18" fmla="*/ 173168 w 267926"/>
                <a:gd name="connsiteY18" fmla="*/ 35654 h 209537"/>
                <a:gd name="connsiteX19" fmla="*/ 177955 w 267926"/>
                <a:gd name="connsiteY19" fmla="*/ 50179 h 209537"/>
                <a:gd name="connsiteX20" fmla="*/ 200677 w 267926"/>
                <a:gd name="connsiteY20" fmla="*/ 62558 h 209537"/>
                <a:gd name="connsiteX21" fmla="*/ 209260 w 267926"/>
                <a:gd name="connsiteY21" fmla="*/ 65804 h 209537"/>
                <a:gd name="connsiteX22" fmla="*/ 208930 w 267926"/>
                <a:gd name="connsiteY22" fmla="*/ 41816 h 209537"/>
                <a:gd name="connsiteX23" fmla="*/ 210360 w 267926"/>
                <a:gd name="connsiteY23" fmla="*/ 42421 h 209537"/>
                <a:gd name="connsiteX24" fmla="*/ 242655 w 267926"/>
                <a:gd name="connsiteY24" fmla="*/ 62778 h 209537"/>
                <a:gd name="connsiteX25" fmla="*/ 242985 w 267926"/>
                <a:gd name="connsiteY25" fmla="*/ 63108 h 209537"/>
                <a:gd name="connsiteX26" fmla="*/ 250303 w 267926"/>
                <a:gd name="connsiteY26" fmla="*/ 76532 h 209537"/>
                <a:gd name="connsiteX27" fmla="*/ 197871 w 267926"/>
                <a:gd name="connsiteY27" fmla="*/ 72241 h 209537"/>
                <a:gd name="connsiteX28" fmla="*/ 173828 w 267926"/>
                <a:gd name="connsiteY28" fmla="*/ 58872 h 209537"/>
                <a:gd name="connsiteX29" fmla="*/ 173113 w 267926"/>
                <a:gd name="connsiteY29" fmla="*/ 59697 h 209537"/>
                <a:gd name="connsiteX30" fmla="*/ 149015 w 267926"/>
                <a:gd name="connsiteY30" fmla="*/ 59697 h 209537"/>
                <a:gd name="connsiteX31" fmla="*/ 149070 w 267926"/>
                <a:gd name="connsiteY31" fmla="*/ 35654 h 209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67926" h="209537">
                  <a:moveTo>
                    <a:pt x="72266" y="203513"/>
                  </a:moveTo>
                  <a:cubicBezTo>
                    <a:pt x="80298" y="211546"/>
                    <a:pt x="93337" y="211546"/>
                    <a:pt x="101370" y="203513"/>
                  </a:cubicBezTo>
                  <a:lnTo>
                    <a:pt x="201007" y="103876"/>
                  </a:lnTo>
                  <a:cubicBezTo>
                    <a:pt x="203868" y="101015"/>
                    <a:pt x="206069" y="97604"/>
                    <a:pt x="207499" y="93973"/>
                  </a:cubicBezTo>
                  <a:cubicBezTo>
                    <a:pt x="217512" y="96779"/>
                    <a:pt x="227250" y="98264"/>
                    <a:pt x="235833" y="98209"/>
                  </a:cubicBezTo>
                  <a:cubicBezTo>
                    <a:pt x="257070" y="98099"/>
                    <a:pt x="264112" y="88801"/>
                    <a:pt x="266423" y="83245"/>
                  </a:cubicBezTo>
                  <a:cubicBezTo>
                    <a:pt x="268734" y="77743"/>
                    <a:pt x="270384" y="66189"/>
                    <a:pt x="255475" y="51004"/>
                  </a:cubicBezTo>
                  <a:cubicBezTo>
                    <a:pt x="255309" y="50839"/>
                    <a:pt x="255144" y="50674"/>
                    <a:pt x="254979" y="50509"/>
                  </a:cubicBezTo>
                  <a:cubicBezTo>
                    <a:pt x="245736" y="41266"/>
                    <a:pt x="232312" y="32738"/>
                    <a:pt x="217072" y="26411"/>
                  </a:cubicBezTo>
                  <a:cubicBezTo>
                    <a:pt x="214266" y="25256"/>
                    <a:pt x="211460" y="24211"/>
                    <a:pt x="208710" y="23220"/>
                  </a:cubicBezTo>
                  <a:lnTo>
                    <a:pt x="208710" y="23055"/>
                  </a:lnTo>
                  <a:cubicBezTo>
                    <a:pt x="208544" y="10841"/>
                    <a:pt x="198696" y="993"/>
                    <a:pt x="186482" y="828"/>
                  </a:cubicBezTo>
                  <a:lnTo>
                    <a:pt x="126788" y="3"/>
                  </a:lnTo>
                  <a:cubicBezTo>
                    <a:pt x="118866" y="-107"/>
                    <a:pt x="111273" y="2974"/>
                    <a:pt x="105716" y="8586"/>
                  </a:cubicBezTo>
                  <a:lnTo>
                    <a:pt x="6024" y="108223"/>
                  </a:lnTo>
                  <a:cubicBezTo>
                    <a:pt x="-2008" y="116255"/>
                    <a:pt x="-2008" y="129294"/>
                    <a:pt x="6024" y="137327"/>
                  </a:cubicBezTo>
                  <a:lnTo>
                    <a:pt x="72266" y="203513"/>
                  </a:lnTo>
                  <a:close/>
                  <a:moveTo>
                    <a:pt x="149070" y="35654"/>
                  </a:moveTo>
                  <a:cubicBezTo>
                    <a:pt x="155727" y="28997"/>
                    <a:pt x="166511" y="28997"/>
                    <a:pt x="173168" y="35654"/>
                  </a:cubicBezTo>
                  <a:cubicBezTo>
                    <a:pt x="177129" y="39616"/>
                    <a:pt x="178725" y="45062"/>
                    <a:pt x="177955" y="50179"/>
                  </a:cubicBezTo>
                  <a:cubicBezTo>
                    <a:pt x="184502" y="54800"/>
                    <a:pt x="192314" y="59092"/>
                    <a:pt x="200677" y="62558"/>
                  </a:cubicBezTo>
                  <a:cubicBezTo>
                    <a:pt x="203648" y="63768"/>
                    <a:pt x="206509" y="64869"/>
                    <a:pt x="209260" y="65804"/>
                  </a:cubicBezTo>
                  <a:lnTo>
                    <a:pt x="208930" y="41816"/>
                  </a:lnTo>
                  <a:cubicBezTo>
                    <a:pt x="209425" y="42036"/>
                    <a:pt x="209865" y="42201"/>
                    <a:pt x="210360" y="42421"/>
                  </a:cubicBezTo>
                  <a:cubicBezTo>
                    <a:pt x="223399" y="47868"/>
                    <a:pt x="235118" y="55241"/>
                    <a:pt x="242655" y="62778"/>
                  </a:cubicBezTo>
                  <a:cubicBezTo>
                    <a:pt x="242765" y="62888"/>
                    <a:pt x="242875" y="62998"/>
                    <a:pt x="242985" y="63108"/>
                  </a:cubicBezTo>
                  <a:cubicBezTo>
                    <a:pt x="250138" y="70425"/>
                    <a:pt x="250908" y="75102"/>
                    <a:pt x="250303" y="76532"/>
                  </a:cubicBezTo>
                  <a:cubicBezTo>
                    <a:pt x="248432" y="80989"/>
                    <a:pt x="228351" y="84950"/>
                    <a:pt x="197871" y="72241"/>
                  </a:cubicBezTo>
                  <a:cubicBezTo>
                    <a:pt x="188958" y="68500"/>
                    <a:pt x="180595" y="63878"/>
                    <a:pt x="173828" y="58872"/>
                  </a:cubicBezTo>
                  <a:cubicBezTo>
                    <a:pt x="173608" y="59147"/>
                    <a:pt x="173333" y="59422"/>
                    <a:pt x="173113" y="59697"/>
                  </a:cubicBezTo>
                  <a:cubicBezTo>
                    <a:pt x="166456" y="66354"/>
                    <a:pt x="155672" y="66354"/>
                    <a:pt x="149015" y="59697"/>
                  </a:cubicBezTo>
                  <a:cubicBezTo>
                    <a:pt x="142413" y="53095"/>
                    <a:pt x="142413" y="42311"/>
                    <a:pt x="149070" y="35654"/>
                  </a:cubicBezTo>
                  <a:close/>
                </a:path>
              </a:pathLst>
            </a:custGeom>
            <a:solidFill>
              <a:schemeClr val="accent1"/>
            </a:solidFill>
            <a:ln w="5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800"/>
            </a:p>
          </p:txBody>
        </p:sp>
      </p:grpSp>
      <p:sp>
        <p:nvSpPr>
          <p:cNvPr id="89" name="Text Placeholder 88">
            <a:extLst>
              <a:ext uri="{FF2B5EF4-FFF2-40B4-BE49-F238E27FC236}">
                <a16:creationId xmlns:a16="http://schemas.microsoft.com/office/drawing/2014/main" id="{83D95EEB-9F89-1544-8E5A-46858F35CC5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71524" y="118802"/>
            <a:ext cx="8873652" cy="667652"/>
          </a:xfrm>
          <a:prstGeom prst="rect">
            <a:avLst/>
          </a:prstGeom>
        </p:spPr>
        <p:txBody>
          <a:bodyPr lIns="0" anchor="ctr"/>
          <a:lstStyle>
            <a:lvl1pPr marL="0" indent="0" algn="l">
              <a:buNone/>
              <a:defRPr sz="2400"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914400" indent="0">
              <a:buNone/>
              <a:defRPr sz="2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828800" indent="0">
              <a:buNone/>
              <a:defRPr sz="2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2743200" indent="0">
              <a:buNone/>
              <a:defRPr sz="21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3657600" indent="0">
              <a:buNone/>
              <a:defRPr sz="21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Your Company Name and title here</a:t>
            </a:r>
          </a:p>
        </p:txBody>
      </p:sp>
      <p:sp>
        <p:nvSpPr>
          <p:cNvPr id="90" name="Date Placeholder 89">
            <a:extLst>
              <a:ext uri="{FF2B5EF4-FFF2-40B4-BE49-F238E27FC236}">
                <a16:creationId xmlns:a16="http://schemas.microsoft.com/office/drawing/2014/main" id="{002A7FB7-5F25-EC43-B572-232647F12BD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21309032" y="216470"/>
            <a:ext cx="2298404" cy="453428"/>
          </a:xfrm>
          <a:prstGeom prst="roundRect">
            <a:avLst>
              <a:gd name="adj" fmla="val 10631"/>
            </a:avLst>
          </a:prstGeom>
          <a:solidFill>
            <a:schemeClr val="bg2"/>
          </a:solidFill>
          <a:effectLst>
            <a:innerShdw blurRad="12700">
              <a:prstClr val="black">
                <a:alpha val="5000"/>
              </a:prstClr>
            </a:innerShdw>
          </a:effectLst>
        </p:spPr>
        <p:txBody>
          <a:bodyPr/>
          <a:lstStyle>
            <a:lvl1pPr algn="ctr"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9DDD54CC-FFB4-904C-BB39-09EE854082B3}" type="datetimeFigureOut">
              <a:rPr lang="en-US" smtClean="0"/>
              <a:pPr/>
              <a:t>9/26/2024</a:t>
            </a:fld>
            <a:endParaRPr lang="en-US"/>
          </a:p>
        </p:txBody>
      </p:sp>
      <p:sp>
        <p:nvSpPr>
          <p:cNvPr id="181" name="Text Placeholder 88">
            <a:extLst>
              <a:ext uri="{FF2B5EF4-FFF2-40B4-BE49-F238E27FC236}">
                <a16:creationId xmlns:a16="http://schemas.microsoft.com/office/drawing/2014/main" id="{8EB8A84D-9EC1-254B-88CC-7C3B4799BBB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8032864" y="245351"/>
            <a:ext cx="3113264" cy="414558"/>
          </a:xfrm>
          <a:prstGeom prst="rect">
            <a:avLst/>
          </a:prstGeom>
          <a:solidFill>
            <a:schemeClr val="bg2"/>
          </a:solidFill>
          <a:effectLst>
            <a:innerShdw blurRad="12700">
              <a:prstClr val="black">
                <a:alpha val="5000"/>
              </a:prstClr>
            </a:innerShdw>
          </a:effectLst>
        </p:spPr>
        <p:txBody>
          <a:bodyPr vert="horz" lIns="91440" tIns="45720" rIns="91440" bIns="45720" rtlCol="0" anchor="ctr"/>
          <a:lstStyle>
            <a:lvl1pPr marL="0" indent="0" algn="l">
              <a:buNone/>
              <a:defRPr lang="en-US" sz="1600" b="0" i="0" dirty="0" smtClean="0">
                <a:solidFill>
                  <a:schemeClr val="tx2">
                    <a:alpha val="72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0" lvl="0" algn="ctr"/>
            <a:r>
              <a:rPr lang="en-US" dirty="0"/>
              <a:t>Designed by  </a:t>
            </a:r>
          </a:p>
        </p:txBody>
      </p:sp>
      <p:sp>
        <p:nvSpPr>
          <p:cNvPr id="182" name="Text Placeholder 88">
            <a:extLst>
              <a:ext uri="{FF2B5EF4-FFF2-40B4-BE49-F238E27FC236}">
                <a16:creationId xmlns:a16="http://schemas.microsoft.com/office/drawing/2014/main" id="{AA55078F-9DE3-5741-8189-2F5FAE9559F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4750168" y="245351"/>
            <a:ext cx="3113264" cy="414558"/>
          </a:xfrm>
          <a:prstGeom prst="rect">
            <a:avLst/>
          </a:prstGeom>
          <a:solidFill>
            <a:schemeClr val="bg2"/>
          </a:solidFill>
          <a:effectLst>
            <a:innerShdw blurRad="12700">
              <a:prstClr val="black">
                <a:alpha val="5000"/>
              </a:prstClr>
            </a:innerShdw>
          </a:effectLst>
        </p:spPr>
        <p:txBody>
          <a:bodyPr vert="horz" lIns="91440" tIns="45720" rIns="91440" bIns="45720" rtlCol="0" anchor="ctr"/>
          <a:lstStyle>
            <a:lvl1pPr marL="0" indent="0" algn="l">
              <a:buNone/>
              <a:defRPr lang="en-US" sz="1600" b="0" i="0" dirty="0" smtClean="0">
                <a:solidFill>
                  <a:schemeClr val="tx2">
                    <a:alpha val="72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0" lvl="0" algn="ctr"/>
            <a:r>
              <a:rPr lang="en-US" dirty="0"/>
              <a:t>Designed for  </a:t>
            </a:r>
          </a:p>
        </p:txBody>
      </p:sp>
    </p:spTree>
    <p:extLst>
      <p:ext uri="{BB962C8B-B14F-4D97-AF65-F5344CB8AC3E}">
        <p14:creationId xmlns:p14="http://schemas.microsoft.com/office/powerpoint/2010/main" val="1759912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sldNum" idx="12"/>
          </p:nvPr>
        </p:nvSpPr>
        <p:spPr>
          <a:xfrm>
            <a:off x="22491191" y="792733"/>
            <a:ext cx="768859" cy="535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C40"/>
              </a:buClr>
              <a:buSzPts val="3000"/>
              <a:buFont typeface="Ubuntu"/>
              <a:buNone/>
              <a:defRPr sz="3000" b="0" i="0" u="none" strike="noStrike" cap="none">
                <a:solidFill>
                  <a:srgbClr val="323C40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C40"/>
              </a:buClr>
              <a:buSzPts val="3000"/>
              <a:buFont typeface="Ubuntu"/>
              <a:buNone/>
              <a:defRPr sz="3000" b="0" i="0" u="none" strike="noStrike" cap="none">
                <a:solidFill>
                  <a:srgbClr val="323C40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C40"/>
              </a:buClr>
              <a:buSzPts val="3000"/>
              <a:buFont typeface="Ubuntu"/>
              <a:buNone/>
              <a:defRPr sz="3000" b="0" i="0" u="none" strike="noStrike" cap="none">
                <a:solidFill>
                  <a:srgbClr val="323C40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C40"/>
              </a:buClr>
              <a:buSzPts val="3000"/>
              <a:buFont typeface="Ubuntu"/>
              <a:buNone/>
              <a:defRPr sz="3000" b="0" i="0" u="none" strike="noStrike" cap="none">
                <a:solidFill>
                  <a:srgbClr val="323C40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C40"/>
              </a:buClr>
              <a:buSzPts val="3000"/>
              <a:buFont typeface="Ubuntu"/>
              <a:buNone/>
              <a:defRPr sz="3000" b="0" i="0" u="none" strike="noStrike" cap="none">
                <a:solidFill>
                  <a:srgbClr val="323C40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C40"/>
              </a:buClr>
              <a:buSzPts val="3000"/>
              <a:buFont typeface="Ubuntu"/>
              <a:buNone/>
              <a:defRPr sz="3000" b="0" i="0" u="none" strike="noStrike" cap="none">
                <a:solidFill>
                  <a:srgbClr val="323C40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C40"/>
              </a:buClr>
              <a:buSzPts val="3000"/>
              <a:buFont typeface="Ubuntu"/>
              <a:buNone/>
              <a:defRPr sz="3000" b="0" i="0" u="none" strike="noStrike" cap="none">
                <a:solidFill>
                  <a:srgbClr val="323C40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C40"/>
              </a:buClr>
              <a:buSzPts val="3000"/>
              <a:buFont typeface="Ubuntu"/>
              <a:buNone/>
              <a:defRPr sz="3000" b="0" i="0" u="none" strike="noStrike" cap="none">
                <a:solidFill>
                  <a:srgbClr val="323C40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C40"/>
              </a:buClr>
              <a:buSzPts val="3000"/>
              <a:buFont typeface="Ubuntu"/>
              <a:buNone/>
              <a:defRPr sz="3000" b="0" i="0" u="none" strike="noStrike" cap="none">
                <a:solidFill>
                  <a:srgbClr val="323C40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38B0C6E-FB82-8649-96AC-531A67F2A57A}"/>
              </a:ext>
            </a:extLst>
          </p:cNvPr>
          <p:cNvSpPr/>
          <p:nvPr/>
        </p:nvSpPr>
        <p:spPr>
          <a:xfrm>
            <a:off x="733427" y="1285878"/>
            <a:ext cx="22917150" cy="11430000"/>
          </a:xfrm>
          <a:prstGeom prst="rect">
            <a:avLst/>
          </a:prstGeom>
          <a:noFill/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934053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</p:sldLayoutIdLst>
  <p:hf sldNum="0" hdr="0" ftr="0" dt="0"/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38B0C6E-FB82-8649-96AC-531A67F2A57A}"/>
              </a:ext>
            </a:extLst>
          </p:cNvPr>
          <p:cNvSpPr/>
          <p:nvPr/>
        </p:nvSpPr>
        <p:spPr>
          <a:xfrm>
            <a:off x="733427" y="1285878"/>
            <a:ext cx="22917150" cy="11430000"/>
          </a:xfrm>
          <a:prstGeom prst="rect">
            <a:avLst/>
          </a:prstGeom>
          <a:noFill/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673748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60" r:id="rId4"/>
  </p:sldLayoutIdLst>
  <p:hf sldNum="0" hdr="0" ftr="0" dt="0"/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6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hyperlink" Target="https://modelocanvas.net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modelocanvas.net/" TargetMode="Externa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modelocanvas.net/" TargetMode="Externa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modelocanvas.net/" TargetMode="External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modelocanvas.net/" TargetMode="External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modelocanvas.net/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1.png"/><Relationship Id="rId18" Type="http://schemas.openxmlformats.org/officeDocument/2006/relationships/image" Target="../media/image36.png"/><Relationship Id="rId26" Type="http://schemas.openxmlformats.org/officeDocument/2006/relationships/image" Target="../media/image44.png"/><Relationship Id="rId39" Type="http://schemas.openxmlformats.org/officeDocument/2006/relationships/image" Target="../media/image57.png"/><Relationship Id="rId21" Type="http://schemas.openxmlformats.org/officeDocument/2006/relationships/image" Target="../media/image39.png"/><Relationship Id="rId34" Type="http://schemas.openxmlformats.org/officeDocument/2006/relationships/image" Target="../media/image52.png"/><Relationship Id="rId42" Type="http://schemas.openxmlformats.org/officeDocument/2006/relationships/hyperlink" Target="https://modelocanvas.net/" TargetMode="External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6" Type="http://schemas.openxmlformats.org/officeDocument/2006/relationships/image" Target="../media/image34.png"/><Relationship Id="rId20" Type="http://schemas.openxmlformats.org/officeDocument/2006/relationships/image" Target="../media/image38.png"/><Relationship Id="rId29" Type="http://schemas.openxmlformats.org/officeDocument/2006/relationships/image" Target="../media/image47.png"/><Relationship Id="rId41" Type="http://schemas.openxmlformats.org/officeDocument/2006/relationships/image" Target="../media/image5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24" Type="http://schemas.openxmlformats.org/officeDocument/2006/relationships/image" Target="../media/image42.png"/><Relationship Id="rId32" Type="http://schemas.openxmlformats.org/officeDocument/2006/relationships/image" Target="../media/image50.png"/><Relationship Id="rId37" Type="http://schemas.openxmlformats.org/officeDocument/2006/relationships/image" Target="../media/image55.png"/><Relationship Id="rId40" Type="http://schemas.openxmlformats.org/officeDocument/2006/relationships/image" Target="../media/image58.png"/><Relationship Id="rId5" Type="http://schemas.openxmlformats.org/officeDocument/2006/relationships/image" Target="../media/image23.png"/><Relationship Id="rId15" Type="http://schemas.openxmlformats.org/officeDocument/2006/relationships/image" Target="../media/image33.png"/><Relationship Id="rId23" Type="http://schemas.openxmlformats.org/officeDocument/2006/relationships/image" Target="../media/image41.png"/><Relationship Id="rId28" Type="http://schemas.openxmlformats.org/officeDocument/2006/relationships/image" Target="../media/image46.png"/><Relationship Id="rId36" Type="http://schemas.openxmlformats.org/officeDocument/2006/relationships/image" Target="../media/image54.png"/><Relationship Id="rId10" Type="http://schemas.openxmlformats.org/officeDocument/2006/relationships/image" Target="../media/image28.png"/><Relationship Id="rId19" Type="http://schemas.openxmlformats.org/officeDocument/2006/relationships/image" Target="../media/image37.png"/><Relationship Id="rId31" Type="http://schemas.openxmlformats.org/officeDocument/2006/relationships/image" Target="../media/image49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Relationship Id="rId14" Type="http://schemas.openxmlformats.org/officeDocument/2006/relationships/image" Target="../media/image32.png"/><Relationship Id="rId22" Type="http://schemas.openxmlformats.org/officeDocument/2006/relationships/image" Target="../media/image40.png"/><Relationship Id="rId27" Type="http://schemas.openxmlformats.org/officeDocument/2006/relationships/image" Target="../media/image45.png"/><Relationship Id="rId30" Type="http://schemas.openxmlformats.org/officeDocument/2006/relationships/image" Target="../media/image48.png"/><Relationship Id="rId35" Type="http://schemas.openxmlformats.org/officeDocument/2006/relationships/image" Target="../media/image53.png"/><Relationship Id="rId43" Type="http://schemas.openxmlformats.org/officeDocument/2006/relationships/image" Target="../media/image16.png"/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12" Type="http://schemas.openxmlformats.org/officeDocument/2006/relationships/image" Target="../media/image30.png"/><Relationship Id="rId17" Type="http://schemas.openxmlformats.org/officeDocument/2006/relationships/image" Target="../media/image35.png"/><Relationship Id="rId25" Type="http://schemas.openxmlformats.org/officeDocument/2006/relationships/image" Target="../media/image43.png"/><Relationship Id="rId33" Type="http://schemas.openxmlformats.org/officeDocument/2006/relationships/image" Target="../media/image51.png"/><Relationship Id="rId38" Type="http://schemas.openxmlformats.org/officeDocument/2006/relationships/image" Target="../media/image56.png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1.png"/><Relationship Id="rId18" Type="http://schemas.openxmlformats.org/officeDocument/2006/relationships/image" Target="../media/image76.png"/><Relationship Id="rId26" Type="http://schemas.openxmlformats.org/officeDocument/2006/relationships/image" Target="../media/image84.png"/><Relationship Id="rId39" Type="http://schemas.openxmlformats.org/officeDocument/2006/relationships/image" Target="../media/image97.png"/><Relationship Id="rId21" Type="http://schemas.openxmlformats.org/officeDocument/2006/relationships/image" Target="../media/image79.png"/><Relationship Id="rId34" Type="http://schemas.openxmlformats.org/officeDocument/2006/relationships/image" Target="../media/image92.png"/><Relationship Id="rId42" Type="http://schemas.openxmlformats.org/officeDocument/2006/relationships/hyperlink" Target="https://modelocanvas.net/" TargetMode="External"/><Relationship Id="rId7" Type="http://schemas.openxmlformats.org/officeDocument/2006/relationships/image" Target="../media/image65.png"/><Relationship Id="rId2" Type="http://schemas.openxmlformats.org/officeDocument/2006/relationships/image" Target="../media/image60.png"/><Relationship Id="rId16" Type="http://schemas.openxmlformats.org/officeDocument/2006/relationships/image" Target="../media/image74.png"/><Relationship Id="rId20" Type="http://schemas.openxmlformats.org/officeDocument/2006/relationships/image" Target="../media/image78.png"/><Relationship Id="rId29" Type="http://schemas.openxmlformats.org/officeDocument/2006/relationships/image" Target="../media/image87.png"/><Relationship Id="rId41" Type="http://schemas.openxmlformats.org/officeDocument/2006/relationships/image" Target="../media/image9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4.png"/><Relationship Id="rId11" Type="http://schemas.openxmlformats.org/officeDocument/2006/relationships/image" Target="../media/image69.png"/><Relationship Id="rId24" Type="http://schemas.openxmlformats.org/officeDocument/2006/relationships/image" Target="../media/image82.png"/><Relationship Id="rId32" Type="http://schemas.openxmlformats.org/officeDocument/2006/relationships/image" Target="../media/image90.png"/><Relationship Id="rId37" Type="http://schemas.openxmlformats.org/officeDocument/2006/relationships/image" Target="../media/image95.png"/><Relationship Id="rId40" Type="http://schemas.openxmlformats.org/officeDocument/2006/relationships/image" Target="../media/image98.png"/><Relationship Id="rId5" Type="http://schemas.openxmlformats.org/officeDocument/2006/relationships/image" Target="../media/image63.png"/><Relationship Id="rId15" Type="http://schemas.openxmlformats.org/officeDocument/2006/relationships/image" Target="../media/image73.png"/><Relationship Id="rId23" Type="http://schemas.openxmlformats.org/officeDocument/2006/relationships/image" Target="../media/image81.png"/><Relationship Id="rId28" Type="http://schemas.openxmlformats.org/officeDocument/2006/relationships/image" Target="../media/image86.png"/><Relationship Id="rId36" Type="http://schemas.openxmlformats.org/officeDocument/2006/relationships/image" Target="../media/image94.png"/><Relationship Id="rId10" Type="http://schemas.openxmlformats.org/officeDocument/2006/relationships/image" Target="../media/image68.png"/><Relationship Id="rId19" Type="http://schemas.openxmlformats.org/officeDocument/2006/relationships/image" Target="../media/image77.png"/><Relationship Id="rId31" Type="http://schemas.openxmlformats.org/officeDocument/2006/relationships/image" Target="../media/image89.png"/><Relationship Id="rId4" Type="http://schemas.openxmlformats.org/officeDocument/2006/relationships/image" Target="../media/image62.png"/><Relationship Id="rId9" Type="http://schemas.openxmlformats.org/officeDocument/2006/relationships/image" Target="../media/image67.png"/><Relationship Id="rId14" Type="http://schemas.openxmlformats.org/officeDocument/2006/relationships/image" Target="../media/image72.png"/><Relationship Id="rId22" Type="http://schemas.openxmlformats.org/officeDocument/2006/relationships/image" Target="../media/image80.png"/><Relationship Id="rId27" Type="http://schemas.openxmlformats.org/officeDocument/2006/relationships/image" Target="../media/image85.png"/><Relationship Id="rId30" Type="http://schemas.openxmlformats.org/officeDocument/2006/relationships/image" Target="../media/image88.png"/><Relationship Id="rId35" Type="http://schemas.openxmlformats.org/officeDocument/2006/relationships/image" Target="../media/image93.png"/><Relationship Id="rId43" Type="http://schemas.openxmlformats.org/officeDocument/2006/relationships/image" Target="../media/image16.png"/><Relationship Id="rId8" Type="http://schemas.openxmlformats.org/officeDocument/2006/relationships/image" Target="../media/image66.png"/><Relationship Id="rId3" Type="http://schemas.openxmlformats.org/officeDocument/2006/relationships/image" Target="../media/image61.png"/><Relationship Id="rId12" Type="http://schemas.openxmlformats.org/officeDocument/2006/relationships/image" Target="../media/image70.png"/><Relationship Id="rId17" Type="http://schemas.openxmlformats.org/officeDocument/2006/relationships/image" Target="../media/image75.png"/><Relationship Id="rId25" Type="http://schemas.openxmlformats.org/officeDocument/2006/relationships/image" Target="../media/image83.png"/><Relationship Id="rId33" Type="http://schemas.openxmlformats.org/officeDocument/2006/relationships/image" Target="../media/image91.png"/><Relationship Id="rId38" Type="http://schemas.openxmlformats.org/officeDocument/2006/relationships/image" Target="../media/image9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6"/>
          <p:cNvSpPr/>
          <p:nvPr/>
        </p:nvSpPr>
        <p:spPr>
          <a:xfrm>
            <a:off x="1210090" y="2171346"/>
            <a:ext cx="4106070" cy="6768452"/>
          </a:xfrm>
          <a:prstGeom prst="rect">
            <a:avLst/>
          </a:prstGeom>
          <a:noFill/>
          <a:ln w="63500" cap="flat" cmpd="sng">
            <a:solidFill>
              <a:schemeClr val="accent3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600"/>
              <a:buFont typeface="Helvetica Neue"/>
              <a:buNone/>
            </a:pPr>
            <a:endParaRPr sz="5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16"/>
          <p:cNvSpPr/>
          <p:nvPr/>
        </p:nvSpPr>
        <p:spPr>
          <a:xfrm>
            <a:off x="5677292" y="1621732"/>
            <a:ext cx="4084633" cy="3221994"/>
          </a:xfrm>
          <a:prstGeom prst="rect">
            <a:avLst/>
          </a:prstGeom>
          <a:noFill/>
          <a:ln w="63500" cap="flat" cmpd="sng">
            <a:solidFill>
              <a:schemeClr val="accent3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600"/>
              <a:buFont typeface="Helvetica Neue"/>
              <a:buNone/>
            </a:pPr>
            <a:endParaRPr sz="5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16"/>
          <p:cNvSpPr/>
          <p:nvPr/>
        </p:nvSpPr>
        <p:spPr>
          <a:xfrm>
            <a:off x="5658752" y="5737690"/>
            <a:ext cx="4103300" cy="3221994"/>
          </a:xfrm>
          <a:prstGeom prst="rect">
            <a:avLst/>
          </a:prstGeom>
          <a:noFill/>
          <a:ln w="63500" cap="flat" cmpd="sng">
            <a:solidFill>
              <a:schemeClr val="accent3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600"/>
              <a:buFont typeface="Helvetica Neue"/>
              <a:buNone/>
            </a:pPr>
            <a:endParaRPr sz="5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16"/>
          <p:cNvSpPr/>
          <p:nvPr/>
        </p:nvSpPr>
        <p:spPr>
          <a:xfrm>
            <a:off x="10139558" y="2171346"/>
            <a:ext cx="4115832" cy="6768452"/>
          </a:xfrm>
          <a:prstGeom prst="rect">
            <a:avLst/>
          </a:prstGeom>
          <a:noFill/>
          <a:ln w="63500" cap="flat" cmpd="sng">
            <a:solidFill>
              <a:schemeClr val="accent3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600"/>
              <a:buFont typeface="Helvetica Neue"/>
              <a:buNone/>
            </a:pPr>
            <a:endParaRPr sz="5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16"/>
          <p:cNvSpPr/>
          <p:nvPr/>
        </p:nvSpPr>
        <p:spPr>
          <a:xfrm>
            <a:off x="14519715" y="1621319"/>
            <a:ext cx="4188510" cy="3223031"/>
          </a:xfrm>
          <a:prstGeom prst="rect">
            <a:avLst/>
          </a:prstGeom>
          <a:noFill/>
          <a:ln w="63500" cap="flat" cmpd="sng">
            <a:solidFill>
              <a:schemeClr val="accent3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600"/>
              <a:buFont typeface="Helvetica Neue"/>
              <a:buNone/>
            </a:pPr>
            <a:endParaRPr sz="5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16"/>
          <p:cNvSpPr/>
          <p:nvPr/>
        </p:nvSpPr>
        <p:spPr>
          <a:xfrm>
            <a:off x="14556254" y="5736075"/>
            <a:ext cx="4115946" cy="3225625"/>
          </a:xfrm>
          <a:prstGeom prst="rect">
            <a:avLst/>
          </a:prstGeom>
          <a:noFill/>
          <a:ln w="63500" cap="flat" cmpd="sng">
            <a:solidFill>
              <a:schemeClr val="accent3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600"/>
              <a:buFont typeface="Helvetica Neue"/>
              <a:buNone/>
            </a:pPr>
            <a:endParaRPr sz="5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16"/>
          <p:cNvSpPr/>
          <p:nvPr/>
        </p:nvSpPr>
        <p:spPr>
          <a:xfrm>
            <a:off x="19033679" y="2172786"/>
            <a:ext cx="4115946" cy="6764889"/>
          </a:xfrm>
          <a:prstGeom prst="rect">
            <a:avLst/>
          </a:prstGeom>
          <a:noFill/>
          <a:ln w="63500" cap="flat" cmpd="sng">
            <a:solidFill>
              <a:schemeClr val="accent3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600"/>
              <a:buFont typeface="Helvetica Neue"/>
              <a:buNone/>
            </a:pPr>
            <a:endParaRPr sz="5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16"/>
          <p:cNvSpPr/>
          <p:nvPr/>
        </p:nvSpPr>
        <p:spPr>
          <a:xfrm>
            <a:off x="1167375" y="9668815"/>
            <a:ext cx="10851209" cy="2382852"/>
          </a:xfrm>
          <a:prstGeom prst="rect">
            <a:avLst/>
          </a:prstGeom>
          <a:noFill/>
          <a:ln w="63500" cap="flat" cmpd="sng">
            <a:solidFill>
              <a:schemeClr val="accent3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600"/>
              <a:buFont typeface="Helvetica Neue"/>
              <a:buNone/>
            </a:pPr>
            <a:endParaRPr sz="5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16"/>
          <p:cNvSpPr/>
          <p:nvPr/>
        </p:nvSpPr>
        <p:spPr>
          <a:xfrm>
            <a:off x="12292985" y="9656313"/>
            <a:ext cx="10854633" cy="2382852"/>
          </a:xfrm>
          <a:prstGeom prst="rect">
            <a:avLst/>
          </a:prstGeom>
          <a:noFill/>
          <a:ln w="63500" cap="flat" cmpd="sng">
            <a:solidFill>
              <a:schemeClr val="accent3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600"/>
              <a:buFont typeface="Helvetica Neue"/>
              <a:buNone/>
            </a:pPr>
            <a:endParaRPr sz="5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16"/>
          <p:cNvSpPr/>
          <p:nvPr/>
        </p:nvSpPr>
        <p:spPr>
          <a:xfrm>
            <a:off x="1168707" y="1176286"/>
            <a:ext cx="4188535" cy="78790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600"/>
              <a:buFont typeface="Helvetica Neue"/>
              <a:buNone/>
            </a:pPr>
            <a:endParaRPr sz="5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16"/>
          <p:cNvSpPr/>
          <p:nvPr/>
        </p:nvSpPr>
        <p:spPr>
          <a:xfrm>
            <a:off x="1921211" y="1276346"/>
            <a:ext cx="2694384" cy="475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buntu"/>
              <a:buNone/>
            </a:pPr>
            <a:r>
              <a:rPr lang="en-US" sz="3200" b="1" i="0" u="none" strike="noStrike" cap="none" dirty="0" err="1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Socios</a:t>
            </a:r>
            <a:r>
              <a:rPr lang="en-US" sz="3200" b="1" i="0" u="none" strike="noStrike" cap="none" dirty="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 Clave</a:t>
            </a:r>
            <a:endParaRPr sz="3200" dirty="0"/>
          </a:p>
        </p:txBody>
      </p:sp>
      <p:sp>
        <p:nvSpPr>
          <p:cNvPr id="248" name="Google Shape;248;p16"/>
          <p:cNvSpPr/>
          <p:nvPr/>
        </p:nvSpPr>
        <p:spPr>
          <a:xfrm>
            <a:off x="5629417" y="1176286"/>
            <a:ext cx="4188535" cy="78790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600"/>
              <a:buFont typeface="Helvetica Neue"/>
              <a:buNone/>
            </a:pPr>
            <a:endParaRPr sz="5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16"/>
          <p:cNvSpPr/>
          <p:nvPr/>
        </p:nvSpPr>
        <p:spPr>
          <a:xfrm>
            <a:off x="5943511" y="1330399"/>
            <a:ext cx="3720520" cy="4216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buntu"/>
              <a:buNone/>
            </a:pPr>
            <a:r>
              <a:rPr lang="en-US" sz="3000" b="1" i="0" u="none" strike="noStrike" cap="none" dirty="0" err="1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Actividades</a:t>
            </a:r>
            <a:r>
              <a:rPr lang="en-US" sz="3000" b="1" i="0" u="none" strike="noStrike" cap="none" dirty="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 Clave</a:t>
            </a:r>
            <a:endParaRPr dirty="0"/>
          </a:p>
        </p:txBody>
      </p:sp>
      <p:sp>
        <p:nvSpPr>
          <p:cNvPr id="250" name="Google Shape;250;p16"/>
          <p:cNvSpPr/>
          <p:nvPr/>
        </p:nvSpPr>
        <p:spPr>
          <a:xfrm>
            <a:off x="10118577" y="1176286"/>
            <a:ext cx="4179135" cy="78790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600"/>
              <a:buFont typeface="Helvetica Neue"/>
              <a:buNone/>
            </a:pPr>
            <a:endParaRPr sz="5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16"/>
          <p:cNvSpPr/>
          <p:nvPr/>
        </p:nvSpPr>
        <p:spPr>
          <a:xfrm>
            <a:off x="10329625" y="1317897"/>
            <a:ext cx="3666331" cy="4216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buntu"/>
              <a:buNone/>
            </a:pPr>
            <a:r>
              <a:rPr lang="en-US" sz="3000" b="1" i="0" u="none" strike="noStrike" cap="none" dirty="0" err="1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Propuesta</a:t>
            </a:r>
            <a:r>
              <a:rPr lang="en-US" sz="3000" b="1" i="0" u="none" strike="noStrike" cap="none" dirty="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 de Valor</a:t>
            </a:r>
            <a:endParaRPr dirty="0"/>
          </a:p>
        </p:txBody>
      </p:sp>
      <p:sp>
        <p:nvSpPr>
          <p:cNvPr id="252" name="Google Shape;252;p16"/>
          <p:cNvSpPr/>
          <p:nvPr/>
        </p:nvSpPr>
        <p:spPr>
          <a:xfrm>
            <a:off x="14490503" y="1176103"/>
            <a:ext cx="4242317" cy="78834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600"/>
              <a:buFont typeface="Helvetica Neue"/>
              <a:buNone/>
            </a:pPr>
            <a:endParaRPr sz="5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16"/>
          <p:cNvSpPr/>
          <p:nvPr/>
        </p:nvSpPr>
        <p:spPr>
          <a:xfrm>
            <a:off x="14359900" y="1299144"/>
            <a:ext cx="4521605" cy="4216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buntu"/>
              <a:buNone/>
            </a:pPr>
            <a:r>
              <a:rPr lang="en-US" sz="3000" b="1" i="0" u="none" strike="noStrike" cap="none" dirty="0" err="1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Relación</a:t>
            </a:r>
            <a:r>
              <a:rPr lang="en-US" sz="3000" b="1" i="0" u="none" strike="noStrike" cap="none" dirty="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 con </a:t>
            </a:r>
            <a:r>
              <a:rPr lang="en-US" sz="3000" b="1" i="0" u="none" strike="noStrike" cap="none" dirty="0" err="1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Clientes</a:t>
            </a:r>
            <a:endParaRPr dirty="0"/>
          </a:p>
        </p:txBody>
      </p:sp>
      <p:sp>
        <p:nvSpPr>
          <p:cNvPr id="254" name="Google Shape;254;p16"/>
          <p:cNvSpPr/>
          <p:nvPr/>
        </p:nvSpPr>
        <p:spPr>
          <a:xfrm>
            <a:off x="19011548" y="1176286"/>
            <a:ext cx="4188534" cy="78790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600"/>
              <a:buFont typeface="Helvetica Neue"/>
              <a:buNone/>
            </a:pPr>
            <a:endParaRPr sz="5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16"/>
          <p:cNvSpPr/>
          <p:nvPr/>
        </p:nvSpPr>
        <p:spPr>
          <a:xfrm>
            <a:off x="18950996" y="1317897"/>
            <a:ext cx="4302090" cy="4216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buntu"/>
              <a:buNone/>
            </a:pPr>
            <a:r>
              <a:rPr lang="en-US" sz="3000" b="1" i="0" u="none" strike="noStrike" cap="none" dirty="0" err="1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Segmento</a:t>
            </a:r>
            <a:r>
              <a:rPr lang="en-US" sz="3000" b="1" i="0" u="none" strike="noStrike" cap="none" dirty="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 de </a:t>
            </a:r>
            <a:r>
              <a:rPr lang="en-US" sz="3000" b="1" i="0" u="none" strike="noStrike" cap="none" dirty="0" err="1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Clientes</a:t>
            </a:r>
            <a:endParaRPr lang="en-US" dirty="0"/>
          </a:p>
        </p:txBody>
      </p:sp>
      <p:sp>
        <p:nvSpPr>
          <p:cNvPr id="256" name="Google Shape;256;p16"/>
          <p:cNvSpPr/>
          <p:nvPr/>
        </p:nvSpPr>
        <p:spPr>
          <a:xfrm>
            <a:off x="5629417" y="5313606"/>
            <a:ext cx="4188535" cy="78790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600"/>
              <a:buFont typeface="Helvetica Neue"/>
              <a:buNone/>
            </a:pPr>
            <a:endParaRPr sz="5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16"/>
          <p:cNvSpPr/>
          <p:nvPr/>
        </p:nvSpPr>
        <p:spPr>
          <a:xfrm>
            <a:off x="6103015" y="5461558"/>
            <a:ext cx="3272630" cy="4216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buntu"/>
              <a:buNone/>
            </a:pPr>
            <a:r>
              <a:rPr lang="en-US" sz="3000" b="1" i="0" u="none" strike="noStrike" cap="none" dirty="0" err="1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Recursos</a:t>
            </a:r>
            <a:r>
              <a:rPr lang="en-US" sz="3000" b="1" i="0" u="none" strike="noStrike" cap="none" dirty="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 Clave</a:t>
            </a:r>
            <a:endParaRPr dirty="0"/>
          </a:p>
        </p:txBody>
      </p:sp>
      <p:sp>
        <p:nvSpPr>
          <p:cNvPr id="258" name="Google Shape;258;p16"/>
          <p:cNvSpPr/>
          <p:nvPr/>
        </p:nvSpPr>
        <p:spPr>
          <a:xfrm>
            <a:off x="14525849" y="5313606"/>
            <a:ext cx="4188535" cy="78790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600"/>
              <a:buFont typeface="Helvetica Neue"/>
              <a:buNone/>
            </a:pPr>
            <a:endParaRPr sz="5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16"/>
          <p:cNvSpPr/>
          <p:nvPr/>
        </p:nvSpPr>
        <p:spPr>
          <a:xfrm>
            <a:off x="15261335" y="5461558"/>
            <a:ext cx="2694384" cy="4216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buntu"/>
              <a:buNone/>
            </a:pPr>
            <a:r>
              <a:rPr lang="en-US" sz="3000" b="1" i="0" u="none" strike="noStrike" cap="none" dirty="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Canales</a:t>
            </a:r>
            <a:endParaRPr dirty="0"/>
          </a:p>
        </p:txBody>
      </p:sp>
      <p:sp>
        <p:nvSpPr>
          <p:cNvPr id="260" name="Google Shape;260;p16"/>
          <p:cNvSpPr/>
          <p:nvPr/>
        </p:nvSpPr>
        <p:spPr>
          <a:xfrm>
            <a:off x="1131507" y="9358818"/>
            <a:ext cx="10935339" cy="78790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600"/>
              <a:buFont typeface="Helvetica Neue"/>
              <a:buNone/>
            </a:pPr>
            <a:endParaRPr sz="5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16"/>
          <p:cNvSpPr/>
          <p:nvPr/>
        </p:nvSpPr>
        <p:spPr>
          <a:xfrm>
            <a:off x="4582767" y="9506373"/>
            <a:ext cx="4084637" cy="4216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buntu"/>
              <a:buNone/>
            </a:pPr>
            <a:r>
              <a:rPr lang="en-US" sz="3000" b="1" i="0" u="none" strike="noStrike" cap="none" dirty="0" err="1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Estructura</a:t>
            </a:r>
            <a:r>
              <a:rPr lang="en-US" sz="3000" b="1" i="0" u="none" strike="noStrike" cap="none" dirty="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 de </a:t>
            </a:r>
            <a:r>
              <a:rPr lang="en-US" sz="3000" b="1" i="0" u="none" strike="noStrike" cap="none" dirty="0" err="1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Costes</a:t>
            </a:r>
            <a:endParaRPr dirty="0"/>
          </a:p>
        </p:txBody>
      </p:sp>
      <p:sp>
        <p:nvSpPr>
          <p:cNvPr id="262" name="Google Shape;262;p16"/>
          <p:cNvSpPr/>
          <p:nvPr/>
        </p:nvSpPr>
        <p:spPr>
          <a:xfrm>
            <a:off x="12264744" y="9358817"/>
            <a:ext cx="10935339" cy="78790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600"/>
              <a:buFont typeface="Helvetica Neue"/>
              <a:buNone/>
            </a:pPr>
            <a:endParaRPr sz="5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16"/>
          <p:cNvSpPr/>
          <p:nvPr/>
        </p:nvSpPr>
        <p:spPr>
          <a:xfrm>
            <a:off x="15229029" y="9506373"/>
            <a:ext cx="4982764" cy="4216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buntu"/>
              <a:buNone/>
            </a:pPr>
            <a:r>
              <a:rPr lang="en-US" sz="3000" b="1" i="0" u="none" strike="noStrike" cap="none" dirty="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Fuentes de </a:t>
            </a:r>
            <a:r>
              <a:rPr lang="en-US" sz="3000" b="1" i="0" u="none" strike="noStrike" cap="none" dirty="0" err="1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Ingresos</a:t>
            </a:r>
            <a:endParaRPr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E3A2298-924F-44A0-5384-9F0F17D089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61880" y="3553111"/>
            <a:ext cx="3262642" cy="3262642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C054041D-9ABF-BEED-C1EA-E890DA06BA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45886" y="5835992"/>
            <a:ext cx="3262642" cy="3262642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2B1F1759-253E-C596-D4F4-D30C533B91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75531" y="1789772"/>
            <a:ext cx="3262642" cy="3262642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E1DB51EB-9B21-3923-0DEF-0155D2014C1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37338" y="3553111"/>
            <a:ext cx="3262642" cy="3262642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D02829FC-7FF4-A886-670E-92916A93299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984330" y="1619545"/>
            <a:ext cx="3262642" cy="3262642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31D852DD-2DDE-0002-E53A-D4C6B0777A2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65654" y="3594256"/>
            <a:ext cx="3262642" cy="3262642"/>
          </a:xfrm>
          <a:prstGeom prst="rect">
            <a:avLst/>
          </a:prstGeom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EA739800-8031-7DBC-6188-1BE258817E2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662823" y="10001952"/>
            <a:ext cx="2146580" cy="2146580"/>
          </a:xfrm>
          <a:prstGeom prst="rect">
            <a:avLst/>
          </a:prstGeom>
        </p:spPr>
      </p:pic>
      <p:pic>
        <p:nvPicPr>
          <p:cNvPr id="25" name="Imagen 24">
            <a:extLst>
              <a:ext uri="{FF2B5EF4-FFF2-40B4-BE49-F238E27FC236}">
                <a16:creationId xmlns:a16="http://schemas.microsoft.com/office/drawing/2014/main" id="{D097E1B0-DD8B-7C6C-76B8-30B8D356DF5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398597" y="9840042"/>
            <a:ext cx="2467810" cy="2467810"/>
          </a:xfrm>
          <a:prstGeom prst="rect">
            <a:avLst/>
          </a:prstGeom>
        </p:spPr>
      </p:pic>
      <p:pic>
        <p:nvPicPr>
          <p:cNvPr id="27" name="Imagen 26">
            <a:extLst>
              <a:ext uri="{FF2B5EF4-FFF2-40B4-BE49-F238E27FC236}">
                <a16:creationId xmlns:a16="http://schemas.microsoft.com/office/drawing/2014/main" id="{6BB677EB-E4FD-B087-EC66-27AA3EE5000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004230" y="5814698"/>
            <a:ext cx="3262642" cy="3262642"/>
          </a:xfrm>
          <a:prstGeom prst="rect">
            <a:avLst/>
          </a:prstGeom>
        </p:spPr>
      </p:pic>
      <p:pic>
        <p:nvPicPr>
          <p:cNvPr id="3" name="Imagen 2">
            <a:hlinkClick r:id="rId12"/>
            <a:extLst>
              <a:ext uri="{FF2B5EF4-FFF2-40B4-BE49-F238E27FC236}">
                <a16:creationId xmlns:a16="http://schemas.microsoft.com/office/drawing/2014/main" id="{71849F26-696F-D116-89D6-D53C78C8625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2925014" y="12257014"/>
            <a:ext cx="1458986" cy="145898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2E684441-8115-F245-B323-12DF80FBF00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DBF23EAF-62EC-4E49-844B-8655FDCCD2A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259ADCF7-D623-1B48-86E9-C6C84813B93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4D29C428-AA57-AD48-AAEE-41209F40405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072A9988-4D9D-CB4A-8E1E-3A478604A7F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7694AF89-8494-314D-9195-97B0476D291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0114A262-3174-874C-A594-E71D4DFDD98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5" name="Text Placeholder 34">
            <a:extLst>
              <a:ext uri="{FF2B5EF4-FFF2-40B4-BE49-F238E27FC236}">
                <a16:creationId xmlns:a16="http://schemas.microsoft.com/office/drawing/2014/main" id="{1CA9B974-0A38-8746-9B12-24CAED482FF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CA25E553-D72D-AA45-A79C-8645E93AE5F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7" name="Text Placeholder 36">
            <a:extLst>
              <a:ext uri="{FF2B5EF4-FFF2-40B4-BE49-F238E27FC236}">
                <a16:creationId xmlns:a16="http://schemas.microsoft.com/office/drawing/2014/main" id="{CADEE944-C7F6-194D-8C57-7952E47C455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A55076B5-22F4-DE46-91A4-1E395D66B359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CC279F83-D756-CE4A-A37C-4CFFD8EAC2BC}" type="datetime1">
              <a:rPr lang="en-US" smtClean="0"/>
              <a:pPr/>
              <a:t>9/26/2024</a:t>
            </a:fld>
            <a:endParaRPr lang="en-US"/>
          </a:p>
        </p:txBody>
      </p:sp>
      <p:sp>
        <p:nvSpPr>
          <p:cNvPr id="38" name="Text Placeholder 37">
            <a:extLst>
              <a:ext uri="{FF2B5EF4-FFF2-40B4-BE49-F238E27FC236}">
                <a16:creationId xmlns:a16="http://schemas.microsoft.com/office/drawing/2014/main" id="{67D9B309-F9A3-3D4D-8F94-3B834E3327B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9" name="Text Placeholder 38">
            <a:extLst>
              <a:ext uri="{FF2B5EF4-FFF2-40B4-BE49-F238E27FC236}">
                <a16:creationId xmlns:a16="http://schemas.microsoft.com/office/drawing/2014/main" id="{36249BC8-A17E-4B4F-8667-5CA0D5C3741F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" name="Imagen 1">
            <a:hlinkClick r:id="rId2"/>
            <a:extLst>
              <a:ext uri="{FF2B5EF4-FFF2-40B4-BE49-F238E27FC236}">
                <a16:creationId xmlns:a16="http://schemas.microsoft.com/office/drawing/2014/main" id="{F10C3E59-D665-0185-7824-94E00C8799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25014" y="12257014"/>
            <a:ext cx="1458986" cy="1458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146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0AC342-A89E-144A-9B69-DD1B2BD61AD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71524" y="1557231"/>
            <a:ext cx="4217918" cy="6462658"/>
          </a:xfrm>
        </p:spPr>
        <p:txBody>
          <a:bodyPr/>
          <a:lstStyle/>
          <a:p>
            <a:r>
              <a:rPr lang="en-US" dirty="0"/>
              <a:t>Who are our Key Partners? </a:t>
            </a:r>
          </a:p>
          <a:p>
            <a:r>
              <a:rPr lang="en-US" dirty="0" err="1"/>
              <a:t>Empresas</a:t>
            </a:r>
            <a:r>
              <a:rPr lang="en-US" dirty="0"/>
              <a:t> y </a:t>
            </a:r>
            <a:r>
              <a:rPr lang="en-US" dirty="0" err="1"/>
              <a:t>escuelas</a:t>
            </a:r>
            <a:r>
              <a:rPr lang="en-US" dirty="0"/>
              <a:t> </a:t>
            </a:r>
            <a:r>
              <a:rPr lang="en-US" dirty="0" err="1"/>
              <a:t>desde</a:t>
            </a:r>
            <a:r>
              <a:rPr lang="en-US" dirty="0"/>
              <a:t> </a:t>
            </a:r>
            <a:r>
              <a:rPr lang="en-US" dirty="0" err="1"/>
              <a:t>preparatoria</a:t>
            </a:r>
            <a:r>
              <a:rPr lang="en-US" dirty="0"/>
              <a:t> hasta </a:t>
            </a:r>
            <a:r>
              <a:rPr lang="en-US" dirty="0" err="1"/>
              <a:t>universidad</a:t>
            </a:r>
            <a:endParaRPr lang="en-US" dirty="0"/>
          </a:p>
          <a:p>
            <a:r>
              <a:rPr lang="en-US" dirty="0"/>
              <a:t>Who are our key suppliers? </a:t>
            </a:r>
          </a:p>
          <a:p>
            <a:r>
              <a:rPr lang="en-US" dirty="0"/>
              <a:t>No </a:t>
            </a:r>
            <a:r>
              <a:rPr lang="en-US" dirty="0" err="1"/>
              <a:t>contamos</a:t>
            </a:r>
            <a:r>
              <a:rPr lang="en-US" dirty="0"/>
              <a:t> con </a:t>
            </a:r>
            <a:r>
              <a:rPr lang="en-US" dirty="0" err="1"/>
              <a:t>proovedores</a:t>
            </a:r>
            <a:r>
              <a:rPr lang="en-US" dirty="0"/>
              <a:t> </a:t>
            </a:r>
          </a:p>
          <a:p>
            <a:r>
              <a:rPr lang="en-US" dirty="0"/>
              <a:t>Which Key Resources are we acquiring from partners? </a:t>
            </a:r>
          </a:p>
          <a:p>
            <a:r>
              <a:rPr lang="en-US" dirty="0"/>
              <a:t>La </a:t>
            </a:r>
            <a:r>
              <a:rPr lang="en-US" dirty="0" err="1"/>
              <a:t>experiencia</a:t>
            </a:r>
            <a:r>
              <a:rPr lang="en-US" dirty="0"/>
              <a:t> y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usuarios</a:t>
            </a:r>
            <a:r>
              <a:rPr lang="en-US" dirty="0"/>
              <a:t> para </a:t>
            </a:r>
            <a:r>
              <a:rPr lang="en-US" dirty="0" err="1"/>
              <a:t>dar</a:t>
            </a:r>
            <a:r>
              <a:rPr lang="en-US" dirty="0"/>
              <a:t> las </a:t>
            </a:r>
            <a:r>
              <a:rPr lang="en-US" dirty="0" err="1"/>
              <a:t>clases</a:t>
            </a:r>
            <a:endParaRPr lang="en-US" dirty="0"/>
          </a:p>
          <a:p>
            <a:r>
              <a:rPr lang="en-US" dirty="0"/>
              <a:t>Which Key Activities do partners perform?</a:t>
            </a:r>
          </a:p>
          <a:p>
            <a:r>
              <a:rPr lang="en-US" dirty="0" err="1"/>
              <a:t>Implementar</a:t>
            </a:r>
            <a:r>
              <a:rPr lang="en-US" dirty="0"/>
              <a:t> </a:t>
            </a:r>
            <a:r>
              <a:rPr lang="en-US" dirty="0" err="1"/>
              <a:t>asesorias</a:t>
            </a:r>
            <a:r>
              <a:rPr lang="en-US" dirty="0"/>
              <a:t> y </a:t>
            </a:r>
            <a:r>
              <a:rPr lang="en-US" dirty="0" err="1"/>
              <a:t>dar</a:t>
            </a:r>
            <a:r>
              <a:rPr lang="en-US" dirty="0"/>
              <a:t> </a:t>
            </a:r>
            <a:r>
              <a:rPr lang="en-US" dirty="0" err="1"/>
              <a:t>cursos</a:t>
            </a:r>
            <a:r>
              <a:rPr lang="en-US" dirty="0"/>
              <a:t> para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becarios</a:t>
            </a:r>
            <a:r>
              <a:rPr lang="en-US" dirty="0"/>
              <a:t> o </a:t>
            </a:r>
            <a:r>
              <a:rPr lang="en-US" dirty="0" err="1"/>
              <a:t>recien</a:t>
            </a:r>
            <a:r>
              <a:rPr lang="en-US" dirty="0"/>
              <a:t> </a:t>
            </a:r>
            <a:r>
              <a:rPr lang="en-US" dirty="0" err="1"/>
              <a:t>egresados</a:t>
            </a:r>
            <a:endParaRPr lang="en-US" dirty="0"/>
          </a:p>
          <a:p>
            <a:r>
              <a:rPr lang="en-US" dirty="0"/>
              <a:t>motivations for partnerships:</a:t>
            </a:r>
          </a:p>
          <a:p>
            <a:pPr lvl="1"/>
            <a:r>
              <a:rPr lang="en-US" dirty="0"/>
              <a:t> Reduction of risk and uncertainty</a:t>
            </a:r>
          </a:p>
          <a:p>
            <a:pPr lvl="1"/>
            <a:r>
              <a:rPr lang="en-US" dirty="0"/>
              <a:t> Acquisition of particular resources and activities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537BE0-E3A7-4349-B99A-C242B28584C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What value do we deliver to the customer?</a:t>
            </a:r>
          </a:p>
          <a:p>
            <a:r>
              <a:rPr lang="en-US" dirty="0"/>
              <a:t>El </a:t>
            </a:r>
            <a:r>
              <a:rPr lang="en-US" dirty="0" err="1"/>
              <a:t>proporcionar</a:t>
            </a:r>
            <a:r>
              <a:rPr lang="en-US" dirty="0"/>
              <a:t> </a:t>
            </a:r>
            <a:r>
              <a:rPr lang="en-US" dirty="0" err="1"/>
              <a:t>clases</a:t>
            </a:r>
            <a:r>
              <a:rPr lang="en-US" dirty="0"/>
              <a:t> para </a:t>
            </a:r>
            <a:r>
              <a:rPr lang="en-US" dirty="0" err="1"/>
              <a:t>mejorar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programar</a:t>
            </a:r>
            <a:r>
              <a:rPr lang="en-US" dirty="0"/>
              <a:t> </a:t>
            </a:r>
          </a:p>
          <a:p>
            <a:r>
              <a:rPr lang="en-US" dirty="0"/>
              <a:t> Which one of our customer’s problems are we helping to solve?</a:t>
            </a:r>
          </a:p>
          <a:p>
            <a:r>
              <a:rPr lang="en-US" dirty="0" err="1"/>
              <a:t>Programar</a:t>
            </a:r>
            <a:r>
              <a:rPr lang="en-US" dirty="0"/>
              <a:t> de major </a:t>
            </a:r>
            <a:r>
              <a:rPr lang="en-US" dirty="0" err="1"/>
              <a:t>manera</a:t>
            </a:r>
            <a:r>
              <a:rPr lang="en-US" dirty="0"/>
              <a:t> y mas </a:t>
            </a:r>
            <a:r>
              <a:rPr lang="en-US" dirty="0" err="1"/>
              <a:t>facil</a:t>
            </a:r>
            <a:r>
              <a:rPr lang="en-US" dirty="0"/>
              <a:t> </a:t>
            </a:r>
          </a:p>
          <a:p>
            <a:r>
              <a:rPr lang="en-US" dirty="0"/>
              <a:t>What bundles of products and services are we offering to each Customer Segment?</a:t>
            </a:r>
          </a:p>
          <a:p>
            <a:r>
              <a:rPr lang="en-US" dirty="0" err="1"/>
              <a:t>Ciberseguridad</a:t>
            </a:r>
            <a:r>
              <a:rPr lang="en-US" dirty="0"/>
              <a:t>, </a:t>
            </a:r>
            <a:r>
              <a:rPr lang="en-US" dirty="0" err="1"/>
              <a:t>paginas</a:t>
            </a:r>
            <a:r>
              <a:rPr lang="en-US" dirty="0"/>
              <a:t> web</a:t>
            </a:r>
          </a:p>
          <a:p>
            <a:r>
              <a:rPr lang="en-US" dirty="0"/>
              <a:t>Which customer needs are we satisfying?</a:t>
            </a:r>
          </a:p>
          <a:p>
            <a:r>
              <a:rPr lang="en-US" dirty="0" err="1"/>
              <a:t>Clases</a:t>
            </a:r>
            <a:r>
              <a:rPr lang="en-US" dirty="0"/>
              <a:t> </a:t>
            </a:r>
            <a:r>
              <a:rPr lang="en-US" dirty="0" err="1"/>
              <a:t>desde</a:t>
            </a:r>
            <a:r>
              <a:rPr lang="en-US" dirty="0"/>
              <a:t> casa y </a:t>
            </a:r>
            <a:r>
              <a:rPr lang="en-US" dirty="0" err="1"/>
              <a:t>proyectos</a:t>
            </a:r>
            <a:r>
              <a:rPr lang="en-US" dirty="0"/>
              <a:t> a future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capacitados</a:t>
            </a:r>
            <a:r>
              <a:rPr lang="en-US" dirty="0"/>
              <a:t> para </a:t>
            </a:r>
            <a:r>
              <a:rPr lang="en-US" dirty="0" err="1"/>
              <a:t>empresas</a:t>
            </a:r>
            <a:endParaRPr lang="en-US" dirty="0"/>
          </a:p>
        </p:txBody>
      </p:sp>
      <p:sp>
        <p:nvSpPr>
          <p:cNvPr id="64" name="Text Placeholder 63">
            <a:extLst>
              <a:ext uri="{FF2B5EF4-FFF2-40B4-BE49-F238E27FC236}">
                <a16:creationId xmlns:a16="http://schemas.microsoft.com/office/drawing/2014/main" id="{00FFA95B-1431-7B48-9A66-745143B00F2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For whom are we creating value?</a:t>
            </a:r>
          </a:p>
          <a:p>
            <a:r>
              <a:rPr lang="en-US" dirty="0" err="1"/>
              <a:t>Empresas</a:t>
            </a:r>
            <a:r>
              <a:rPr lang="en-US" dirty="0"/>
              <a:t> y  </a:t>
            </a:r>
            <a:r>
              <a:rPr lang="en-US" dirty="0" err="1"/>
              <a:t>escuelas</a:t>
            </a:r>
            <a:r>
              <a:rPr lang="en-US" dirty="0"/>
              <a:t> que </a:t>
            </a:r>
            <a:r>
              <a:rPr lang="en-US" dirty="0" err="1"/>
              <a:t>quieran</a:t>
            </a:r>
            <a:r>
              <a:rPr lang="en-US" dirty="0"/>
              <a:t> </a:t>
            </a:r>
            <a:r>
              <a:rPr lang="en-US" dirty="0" err="1"/>
              <a:t>proporcionar</a:t>
            </a:r>
            <a:r>
              <a:rPr lang="en-US" dirty="0"/>
              <a:t> </a:t>
            </a:r>
            <a:r>
              <a:rPr lang="en-US" dirty="0" err="1"/>
              <a:t>herramientas</a:t>
            </a:r>
            <a:r>
              <a:rPr lang="en-US" dirty="0"/>
              <a:t> a sus </a:t>
            </a:r>
            <a:r>
              <a:rPr lang="en-US" dirty="0" err="1"/>
              <a:t>estudiantes</a:t>
            </a:r>
            <a:endParaRPr lang="en-US" dirty="0"/>
          </a:p>
          <a:p>
            <a:r>
              <a:rPr lang="en-US" dirty="0"/>
              <a:t>Who are our most important customers?</a:t>
            </a:r>
          </a:p>
          <a:p>
            <a:pPr lvl="1"/>
            <a:r>
              <a:rPr lang="en-US" dirty="0"/>
              <a:t>Niche Market </a:t>
            </a:r>
          </a:p>
          <a:p>
            <a:pPr lvl="1"/>
            <a:r>
              <a:rPr lang="en-US" dirty="0"/>
              <a:t>Diversified </a:t>
            </a:r>
          </a:p>
          <a:p>
            <a:pPr lvl="1"/>
            <a:r>
              <a:rPr lang="en-US" dirty="0"/>
              <a:t>Multi-sided Platform 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B827B45-028E-2348-ADCD-6D8E9BD2FAD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What Key Activities do our Value Propositions require? </a:t>
            </a:r>
          </a:p>
          <a:p>
            <a:r>
              <a:rPr lang="en-US" dirty="0" err="1"/>
              <a:t>Sesiones</a:t>
            </a:r>
            <a:r>
              <a:rPr lang="en-US" dirty="0"/>
              <a:t> online para </a:t>
            </a:r>
            <a:r>
              <a:rPr lang="en-US" dirty="0" err="1"/>
              <a:t>mejorar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programacion</a:t>
            </a:r>
            <a:endParaRPr lang="en-US" dirty="0"/>
          </a:p>
          <a:p>
            <a:r>
              <a:rPr lang="en-US" dirty="0"/>
              <a:t>Our Distribution Channels? </a:t>
            </a:r>
          </a:p>
          <a:p>
            <a:r>
              <a:rPr lang="en-US" dirty="0" err="1"/>
              <a:t>Clases</a:t>
            </a:r>
            <a:r>
              <a:rPr lang="en-US" dirty="0"/>
              <a:t> online </a:t>
            </a:r>
            <a:r>
              <a:rPr lang="en-US" dirty="0" err="1"/>
              <a:t>wifi</a:t>
            </a:r>
            <a:r>
              <a:rPr lang="en-US" dirty="0"/>
              <a:t> </a:t>
            </a:r>
          </a:p>
          <a:p>
            <a:r>
              <a:rPr lang="en-US" dirty="0"/>
              <a:t>Customer Relationships? </a:t>
            </a:r>
          </a:p>
          <a:p>
            <a:r>
              <a:rPr lang="en-US" dirty="0"/>
              <a:t>Si se </a:t>
            </a:r>
            <a:r>
              <a:rPr lang="en-US" dirty="0" err="1"/>
              <a:t>escucharan</a:t>
            </a:r>
            <a:r>
              <a:rPr lang="en-US" dirty="0"/>
              <a:t> sus </a:t>
            </a:r>
            <a:r>
              <a:rPr lang="en-US" dirty="0" err="1"/>
              <a:t>propuestas</a:t>
            </a:r>
            <a:r>
              <a:rPr lang="en-US" dirty="0"/>
              <a:t> para </a:t>
            </a:r>
            <a:r>
              <a:rPr lang="en-US" dirty="0" err="1"/>
              <a:t>mejoras</a:t>
            </a:r>
            <a:endParaRPr lang="en-US" dirty="0"/>
          </a:p>
          <a:p>
            <a:r>
              <a:rPr lang="en-US" dirty="0"/>
              <a:t>Revenue streams?</a:t>
            </a:r>
          </a:p>
          <a:p>
            <a:r>
              <a:rPr lang="en-US" dirty="0" err="1"/>
              <a:t>Comision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clase</a:t>
            </a:r>
            <a:r>
              <a:rPr lang="en-US" dirty="0"/>
              <a:t> </a:t>
            </a:r>
            <a:r>
              <a:rPr lang="en-US" dirty="0" err="1"/>
              <a:t>realizada</a:t>
            </a:r>
            <a:r>
              <a:rPr lang="en-US" dirty="0"/>
              <a:t> del 5%</a:t>
            </a:r>
          </a:p>
        </p:txBody>
      </p:sp>
      <p:sp>
        <p:nvSpPr>
          <p:cNvPr id="65" name="Text Placeholder 64">
            <a:extLst>
              <a:ext uri="{FF2B5EF4-FFF2-40B4-BE49-F238E27FC236}">
                <a16:creationId xmlns:a16="http://schemas.microsoft.com/office/drawing/2014/main" id="{8B4B7B93-AB8F-024A-846A-E2F29719BF4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394411" y="5935860"/>
            <a:ext cx="4388894" cy="2842714"/>
          </a:xfrm>
          <a:prstGeom prst="roundRect">
            <a:avLst>
              <a:gd name="adj" fmla="val 0"/>
            </a:avLst>
          </a:prstGeom>
        </p:spPr>
        <p:txBody>
          <a:bodyPr/>
          <a:lstStyle/>
          <a:p>
            <a:r>
              <a:rPr lang="en-US" dirty="0"/>
              <a:t>What Key Resources do our Value Propositions require? </a:t>
            </a:r>
          </a:p>
          <a:p>
            <a:r>
              <a:rPr lang="en-US" dirty="0" err="1"/>
              <a:t>Sesiones</a:t>
            </a:r>
            <a:r>
              <a:rPr lang="en-US" dirty="0"/>
              <a:t> online</a:t>
            </a:r>
          </a:p>
          <a:p>
            <a:r>
              <a:rPr lang="en-US" dirty="0"/>
              <a:t>Our Distribution Channels?</a:t>
            </a:r>
          </a:p>
          <a:p>
            <a:r>
              <a:rPr lang="en-US" dirty="0" err="1"/>
              <a:t>Clases</a:t>
            </a:r>
            <a:r>
              <a:rPr lang="en-US" dirty="0"/>
              <a:t> online </a:t>
            </a:r>
            <a:r>
              <a:rPr lang="en-US" dirty="0" err="1"/>
              <a:t>mediante</a:t>
            </a:r>
            <a:r>
              <a:rPr lang="en-US" dirty="0"/>
              <a:t> </a:t>
            </a:r>
            <a:r>
              <a:rPr lang="en-US" dirty="0" err="1"/>
              <a:t>wifi</a:t>
            </a:r>
            <a:endParaRPr lang="en-US" dirty="0"/>
          </a:p>
          <a:p>
            <a:r>
              <a:rPr lang="en-US" dirty="0"/>
              <a:t> Customer Relationships?</a:t>
            </a:r>
          </a:p>
          <a:p>
            <a:r>
              <a:rPr lang="en-US" dirty="0"/>
              <a:t>Se </a:t>
            </a:r>
            <a:r>
              <a:rPr lang="en-US" dirty="0" err="1"/>
              <a:t>escucharan</a:t>
            </a:r>
            <a:r>
              <a:rPr lang="en-US" dirty="0"/>
              <a:t> sus </a:t>
            </a:r>
            <a:r>
              <a:rPr lang="en-US" dirty="0" err="1"/>
              <a:t>propuestas</a:t>
            </a:r>
            <a:r>
              <a:rPr lang="en-US" dirty="0"/>
              <a:t> para </a:t>
            </a:r>
            <a:r>
              <a:rPr lang="en-US" dirty="0" err="1"/>
              <a:t>mejorar</a:t>
            </a:r>
            <a:endParaRPr lang="en-US" dirty="0"/>
          </a:p>
          <a:p>
            <a:r>
              <a:rPr lang="en-US" dirty="0"/>
              <a:t> Revenue Streams?</a:t>
            </a:r>
          </a:p>
          <a:p>
            <a:r>
              <a:rPr lang="en-US" dirty="0" err="1"/>
              <a:t>comision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clase</a:t>
            </a:r>
            <a:r>
              <a:rPr lang="en-US" dirty="0"/>
              <a:t> </a:t>
            </a:r>
            <a:r>
              <a:rPr lang="en-US" dirty="0" err="1"/>
              <a:t>realizada</a:t>
            </a:r>
            <a:r>
              <a:rPr lang="en-US" dirty="0"/>
              <a:t> del 5%</a:t>
            </a:r>
          </a:p>
        </p:txBody>
      </p:sp>
      <p:sp>
        <p:nvSpPr>
          <p:cNvPr id="66" name="Text Placeholder 65">
            <a:extLst>
              <a:ext uri="{FF2B5EF4-FFF2-40B4-BE49-F238E27FC236}">
                <a16:creationId xmlns:a16="http://schemas.microsoft.com/office/drawing/2014/main" id="{76790048-3C65-4044-BF3D-DE815A12A1F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What type of relationship does each of our Customer Segments expect us to establish and maintain with them?</a:t>
            </a:r>
          </a:p>
          <a:p>
            <a:r>
              <a:rPr lang="en-US" dirty="0" err="1"/>
              <a:t>Clientes</a:t>
            </a:r>
            <a:r>
              <a:rPr lang="en-US" dirty="0"/>
              <a:t> </a:t>
            </a:r>
            <a:r>
              <a:rPr lang="en-US" dirty="0" err="1"/>
              <a:t>frecuentes</a:t>
            </a:r>
            <a:r>
              <a:rPr lang="en-US" dirty="0"/>
              <a:t>  y </a:t>
            </a:r>
            <a:r>
              <a:rPr lang="en-US" dirty="0" err="1"/>
              <a:t>nuevos</a:t>
            </a:r>
            <a:endParaRPr lang="en-US" dirty="0"/>
          </a:p>
          <a:p>
            <a:r>
              <a:rPr lang="en-US" dirty="0"/>
              <a:t>Which ones have we established?</a:t>
            </a:r>
          </a:p>
          <a:p>
            <a:r>
              <a:rPr lang="en-US" dirty="0" err="1"/>
              <a:t>Nuevos</a:t>
            </a:r>
            <a:r>
              <a:rPr lang="en-US" dirty="0"/>
              <a:t>  </a:t>
            </a:r>
          </a:p>
          <a:p>
            <a:r>
              <a:rPr lang="en-US" dirty="0"/>
              <a:t>How are they integrated with the rest of our business model?</a:t>
            </a:r>
          </a:p>
          <a:p>
            <a:r>
              <a:rPr lang="en-US" dirty="0"/>
              <a:t>Canal de </a:t>
            </a:r>
            <a:r>
              <a:rPr lang="en-US" dirty="0" err="1"/>
              <a:t>distribucion</a:t>
            </a:r>
            <a:r>
              <a:rPr lang="en-US" dirty="0"/>
              <a:t>, </a:t>
            </a:r>
            <a:r>
              <a:rPr lang="en-US" dirty="0" err="1"/>
              <a:t>fuentes</a:t>
            </a:r>
            <a:r>
              <a:rPr lang="en-US" dirty="0"/>
              <a:t> de </a:t>
            </a:r>
            <a:r>
              <a:rPr lang="en-US" dirty="0" err="1"/>
              <a:t>ingreso</a:t>
            </a:r>
            <a:r>
              <a:rPr lang="en-US" dirty="0"/>
              <a:t> y valor del </a:t>
            </a:r>
            <a:r>
              <a:rPr lang="en-US" dirty="0" err="1"/>
              <a:t>cliente</a:t>
            </a:r>
            <a:r>
              <a:rPr lang="en-US" dirty="0"/>
              <a:t> </a:t>
            </a:r>
          </a:p>
          <a:p>
            <a:r>
              <a:rPr lang="en-US" dirty="0"/>
              <a:t>How costly are they?</a:t>
            </a:r>
          </a:p>
          <a:p>
            <a:r>
              <a:rPr lang="en-US" dirty="0"/>
              <a:t>No </a:t>
            </a:r>
            <a:r>
              <a:rPr lang="en-US" dirty="0" err="1"/>
              <a:t>pasaran</a:t>
            </a:r>
            <a:r>
              <a:rPr lang="en-US" dirty="0"/>
              <a:t> de 100 pesos al </a:t>
            </a:r>
            <a:r>
              <a:rPr lang="en-US" dirty="0" err="1"/>
              <a:t>mes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persona </a:t>
            </a:r>
          </a:p>
        </p:txBody>
      </p:sp>
      <p:sp>
        <p:nvSpPr>
          <p:cNvPr id="67" name="Text Placeholder 66">
            <a:extLst>
              <a:ext uri="{FF2B5EF4-FFF2-40B4-BE49-F238E27FC236}">
                <a16:creationId xmlns:a16="http://schemas.microsoft.com/office/drawing/2014/main" id="{BB42BF36-D06E-5548-B571-9693696ECA3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/>
              <a:t>Through which Channels do our Customer Segments want to be reached? </a:t>
            </a:r>
          </a:p>
          <a:p>
            <a:r>
              <a:rPr lang="en-US" dirty="0"/>
              <a:t>Sitio web y app</a:t>
            </a:r>
          </a:p>
          <a:p>
            <a:r>
              <a:rPr lang="en-US" dirty="0"/>
              <a:t>How are we reaching them now? </a:t>
            </a:r>
          </a:p>
          <a:p>
            <a:r>
              <a:rPr lang="en-US" dirty="0"/>
              <a:t>Redes </a:t>
            </a:r>
            <a:r>
              <a:rPr lang="en-US" dirty="0" err="1"/>
              <a:t>sociales</a:t>
            </a:r>
            <a:endParaRPr lang="en-US" dirty="0"/>
          </a:p>
          <a:p>
            <a:r>
              <a:rPr lang="en-US" dirty="0"/>
              <a:t>How are our Channels integrated? </a:t>
            </a:r>
          </a:p>
          <a:p>
            <a:r>
              <a:rPr lang="en-US" dirty="0" err="1"/>
              <a:t>Recopilacion</a:t>
            </a:r>
            <a:r>
              <a:rPr lang="en-US" dirty="0"/>
              <a:t> de </a:t>
            </a:r>
            <a:r>
              <a:rPr lang="en-US" dirty="0" err="1"/>
              <a:t>datos</a:t>
            </a:r>
            <a:r>
              <a:rPr lang="en-US" dirty="0"/>
              <a:t> y </a:t>
            </a:r>
            <a:r>
              <a:rPr lang="en-US" dirty="0" err="1"/>
              <a:t>campañas</a:t>
            </a:r>
            <a:r>
              <a:rPr lang="en-US" dirty="0"/>
              <a:t> </a:t>
            </a:r>
            <a:r>
              <a:rPr lang="en-US" dirty="0" err="1"/>
              <a:t>multicanal</a:t>
            </a:r>
            <a:r>
              <a:rPr lang="en-US" dirty="0"/>
              <a:t> </a:t>
            </a:r>
          </a:p>
          <a:p>
            <a:r>
              <a:rPr lang="en-US" dirty="0"/>
              <a:t>Which ones work best? </a:t>
            </a:r>
          </a:p>
          <a:p>
            <a:r>
              <a:rPr lang="en-US" dirty="0" err="1"/>
              <a:t>Recopilacion</a:t>
            </a:r>
            <a:r>
              <a:rPr lang="en-US" dirty="0"/>
              <a:t> de </a:t>
            </a:r>
            <a:r>
              <a:rPr lang="en-US" dirty="0" err="1"/>
              <a:t>datos</a:t>
            </a:r>
            <a:endParaRPr lang="en-US" dirty="0"/>
          </a:p>
          <a:p>
            <a:r>
              <a:rPr lang="en-US" dirty="0"/>
              <a:t>Which ones are most cost-efficient? </a:t>
            </a:r>
          </a:p>
          <a:p>
            <a:r>
              <a:rPr lang="en-US" dirty="0" err="1"/>
              <a:t>Campañas</a:t>
            </a:r>
            <a:r>
              <a:rPr lang="en-US" dirty="0"/>
              <a:t> </a:t>
            </a:r>
            <a:r>
              <a:rPr lang="en-US" dirty="0" err="1"/>
              <a:t>multicanal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2DCD36BA-6CC1-154D-9487-1DF10DF68D2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What are the most important costs inherent in our business model?</a:t>
            </a:r>
          </a:p>
          <a:p>
            <a:r>
              <a:rPr lang="en-US" dirty="0" err="1"/>
              <a:t>Mantenimiento</a:t>
            </a:r>
            <a:r>
              <a:rPr lang="en-US" dirty="0"/>
              <a:t>, </a:t>
            </a:r>
            <a:r>
              <a:rPr lang="en-US" dirty="0" err="1"/>
              <a:t>publicidad</a:t>
            </a:r>
            <a:r>
              <a:rPr lang="en-US" dirty="0"/>
              <a:t>, </a:t>
            </a:r>
            <a:r>
              <a:rPr lang="en-US" dirty="0" err="1"/>
              <a:t>promocion</a:t>
            </a:r>
            <a:r>
              <a:rPr lang="en-US" dirty="0"/>
              <a:t>, </a:t>
            </a:r>
            <a:r>
              <a:rPr lang="en-US" dirty="0" err="1"/>
              <a:t>horarios</a:t>
            </a:r>
            <a:r>
              <a:rPr lang="en-US" dirty="0"/>
              <a:t> de instructor, </a:t>
            </a:r>
            <a:r>
              <a:rPr lang="en-US" dirty="0" err="1"/>
              <a:t>formas</a:t>
            </a:r>
            <a:r>
              <a:rPr lang="en-US" dirty="0"/>
              <a:t> de </a:t>
            </a:r>
            <a:r>
              <a:rPr lang="en-US" dirty="0" err="1"/>
              <a:t>pago</a:t>
            </a:r>
            <a:r>
              <a:rPr lang="en-US" dirty="0"/>
              <a:t> </a:t>
            </a:r>
          </a:p>
          <a:p>
            <a:r>
              <a:rPr lang="en-US" dirty="0"/>
              <a:t>Which Key Resources are most expensive? </a:t>
            </a:r>
          </a:p>
          <a:p>
            <a:r>
              <a:rPr lang="en-US" dirty="0"/>
              <a:t>Los </a:t>
            </a:r>
            <a:r>
              <a:rPr lang="en-US" dirty="0" err="1"/>
              <a:t>asesores</a:t>
            </a:r>
            <a:r>
              <a:rPr lang="en-US" dirty="0"/>
              <a:t> o </a:t>
            </a:r>
            <a:r>
              <a:rPr lang="en-US" dirty="0" err="1"/>
              <a:t>impartidores</a:t>
            </a:r>
            <a:r>
              <a:rPr lang="en-US" dirty="0"/>
              <a:t> de </a:t>
            </a:r>
            <a:r>
              <a:rPr lang="en-US" dirty="0" err="1"/>
              <a:t>clases</a:t>
            </a:r>
            <a:r>
              <a:rPr lang="en-US" dirty="0"/>
              <a:t> </a:t>
            </a:r>
          </a:p>
          <a:p>
            <a:r>
              <a:rPr lang="en-US" dirty="0"/>
              <a:t> Which Key Activities are most expensive?</a:t>
            </a:r>
          </a:p>
          <a:p>
            <a:r>
              <a:rPr lang="en-US" dirty="0" err="1"/>
              <a:t>Clases</a:t>
            </a:r>
            <a:r>
              <a:rPr lang="en-US" dirty="0"/>
              <a:t> </a:t>
            </a:r>
          </a:p>
        </p:txBody>
      </p:sp>
      <p:sp>
        <p:nvSpPr>
          <p:cNvPr id="82" name="Text Placeholder 81">
            <a:extLst>
              <a:ext uri="{FF2B5EF4-FFF2-40B4-BE49-F238E27FC236}">
                <a16:creationId xmlns:a16="http://schemas.microsoft.com/office/drawing/2014/main" id="{8D1E41C0-BC72-D344-8A00-62B04C14AB2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For what value are our customers really willing to pay? </a:t>
            </a:r>
          </a:p>
          <a:p>
            <a:r>
              <a:rPr lang="en-US" dirty="0"/>
              <a:t>El </a:t>
            </a:r>
            <a:r>
              <a:rPr lang="en-US" dirty="0" err="1"/>
              <a:t>aprender</a:t>
            </a:r>
            <a:r>
              <a:rPr lang="en-US" dirty="0"/>
              <a:t> a </a:t>
            </a:r>
            <a:r>
              <a:rPr lang="en-US" dirty="0" err="1"/>
              <a:t>programar</a:t>
            </a:r>
            <a:r>
              <a:rPr lang="en-US" dirty="0"/>
              <a:t> y </a:t>
            </a:r>
            <a:r>
              <a:rPr lang="en-US" dirty="0" err="1"/>
              <a:t>poder</a:t>
            </a:r>
            <a:r>
              <a:rPr lang="en-US" dirty="0"/>
              <a:t> </a:t>
            </a:r>
            <a:r>
              <a:rPr lang="en-US" dirty="0" err="1"/>
              <a:t>entender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fundamentos</a:t>
            </a:r>
            <a:endParaRPr lang="en-US" dirty="0"/>
          </a:p>
          <a:p>
            <a:r>
              <a:rPr lang="en-US" dirty="0"/>
              <a:t>For what do they currently pay? </a:t>
            </a:r>
          </a:p>
          <a:p>
            <a:r>
              <a:rPr lang="en-US" dirty="0"/>
              <a:t>Para </a:t>
            </a:r>
            <a:r>
              <a:rPr lang="en-US" dirty="0" err="1"/>
              <a:t>poder</a:t>
            </a:r>
            <a:r>
              <a:rPr lang="en-US" dirty="0"/>
              <a:t> </a:t>
            </a:r>
            <a:r>
              <a:rPr lang="en-US" dirty="0" err="1"/>
              <a:t>pagar</a:t>
            </a:r>
            <a:r>
              <a:rPr lang="en-US" dirty="0"/>
              <a:t> a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instructores</a:t>
            </a:r>
            <a:r>
              <a:rPr lang="en-US" dirty="0"/>
              <a:t> </a:t>
            </a:r>
          </a:p>
          <a:p>
            <a:r>
              <a:rPr lang="en-US" dirty="0"/>
              <a:t>How are they currently paying? </a:t>
            </a:r>
          </a:p>
          <a:p>
            <a:r>
              <a:rPr lang="en-US" dirty="0" err="1"/>
              <a:t>Tarjeta</a:t>
            </a:r>
            <a:r>
              <a:rPr lang="en-US" dirty="0"/>
              <a:t> de </a:t>
            </a:r>
            <a:r>
              <a:rPr lang="en-US" dirty="0" err="1"/>
              <a:t>credito</a:t>
            </a:r>
            <a:r>
              <a:rPr lang="en-US" dirty="0"/>
              <a:t> o </a:t>
            </a:r>
            <a:r>
              <a:rPr lang="en-US" dirty="0" err="1"/>
              <a:t>debito</a:t>
            </a:r>
            <a:endParaRPr lang="en-US" dirty="0"/>
          </a:p>
          <a:p>
            <a:r>
              <a:rPr lang="en-US" dirty="0"/>
              <a:t>How would they prefer to pay?</a:t>
            </a:r>
          </a:p>
          <a:p>
            <a:r>
              <a:rPr lang="en-US" dirty="0" err="1"/>
              <a:t>Tarjeta</a:t>
            </a:r>
            <a:r>
              <a:rPr lang="en-US" dirty="0"/>
              <a:t> o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sucursales</a:t>
            </a:r>
            <a:r>
              <a:rPr lang="en-US" dirty="0"/>
              <a:t> (</a:t>
            </a:r>
            <a:r>
              <a:rPr lang="en-US" dirty="0" err="1"/>
              <a:t>oxxo</a:t>
            </a:r>
            <a:r>
              <a:rPr lang="en-US"/>
              <a:t>)</a:t>
            </a:r>
            <a:endParaRPr lang="en-US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51CF6039-F6FF-0C42-A9FC-40D2A37D8C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Premast Business Model Canvas</a:t>
            </a:r>
          </a:p>
        </p:txBody>
      </p:sp>
      <p:sp>
        <p:nvSpPr>
          <p:cNvPr id="58" name="Date Placeholder 57">
            <a:extLst>
              <a:ext uri="{FF2B5EF4-FFF2-40B4-BE49-F238E27FC236}">
                <a16:creationId xmlns:a16="http://schemas.microsoft.com/office/drawing/2014/main" id="{AEC66DEB-EAC4-A24A-BB1B-C121467AD858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31AC05B6-D9AA-2D40-B977-22F3A4E3AF3F}" type="datetime1">
              <a:rPr lang="en-US" smtClean="0"/>
              <a:pPr/>
              <a:t>9/26/2024</a:t>
            </a:fld>
            <a:endParaRPr lang="en-US" dirty="0"/>
          </a:p>
        </p:txBody>
      </p:sp>
      <p:sp>
        <p:nvSpPr>
          <p:cNvPr id="70" name="Text Placeholder 69">
            <a:extLst>
              <a:ext uri="{FF2B5EF4-FFF2-40B4-BE49-F238E27FC236}">
                <a16:creationId xmlns:a16="http://schemas.microsoft.com/office/drawing/2014/main" id="{FE0231E5-C376-214C-A720-84B9FF1AB6B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Designed by:</a:t>
            </a:r>
          </a:p>
        </p:txBody>
      </p:sp>
      <p:sp>
        <p:nvSpPr>
          <p:cNvPr id="71" name="Text Placeholder 70">
            <a:extLst>
              <a:ext uri="{FF2B5EF4-FFF2-40B4-BE49-F238E27FC236}">
                <a16:creationId xmlns:a16="http://schemas.microsoft.com/office/drawing/2014/main" id="{1287A90C-2DB3-FD45-9F54-8EBDE09942D3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Designed for:</a:t>
            </a:r>
          </a:p>
        </p:txBody>
      </p:sp>
      <p:pic>
        <p:nvPicPr>
          <p:cNvPr id="2" name="Imagen 1">
            <a:hlinkClick r:id="rId3"/>
            <a:extLst>
              <a:ext uri="{FF2B5EF4-FFF2-40B4-BE49-F238E27FC236}">
                <a16:creationId xmlns:a16="http://schemas.microsoft.com/office/drawing/2014/main" id="{BACDD572-AE0B-4885-7D60-BBDCD226E8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925014" y="12257014"/>
            <a:ext cx="1458986" cy="1458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7463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900">
        <p14:flythrough dir="out" hasBounce="1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49C53668-1BBA-F9FB-61F0-0292C56B67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8636" y="3241149"/>
            <a:ext cx="12806728" cy="10007543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48187F57-9E49-2138-BD5D-AD81FF908049}"/>
              </a:ext>
            </a:extLst>
          </p:cNvPr>
          <p:cNvSpPr txBox="1"/>
          <p:nvPr/>
        </p:nvSpPr>
        <p:spPr>
          <a:xfrm>
            <a:off x="10445261" y="1459523"/>
            <a:ext cx="78603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b="1" dirty="0"/>
              <a:t>EJEMPLO 1</a:t>
            </a:r>
          </a:p>
        </p:txBody>
      </p:sp>
      <p:pic>
        <p:nvPicPr>
          <p:cNvPr id="5" name="Imagen 4">
            <a:hlinkClick r:id="rId3"/>
            <a:extLst>
              <a:ext uri="{FF2B5EF4-FFF2-40B4-BE49-F238E27FC236}">
                <a16:creationId xmlns:a16="http://schemas.microsoft.com/office/drawing/2014/main" id="{D10876BE-53A5-3A2D-B293-A761891A4D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925014" y="12257014"/>
            <a:ext cx="1458986" cy="1458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952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8942DFED-14C4-9809-84A2-BDA61E2C00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1524" y="4416089"/>
            <a:ext cx="15280951" cy="8315172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1DFC70DE-6A7F-70DE-769E-0C908237C3B9}"/>
              </a:ext>
            </a:extLst>
          </p:cNvPr>
          <p:cNvSpPr txBox="1"/>
          <p:nvPr/>
        </p:nvSpPr>
        <p:spPr>
          <a:xfrm>
            <a:off x="10304584" y="1354015"/>
            <a:ext cx="78603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b="1" dirty="0"/>
              <a:t>EJEMPLO 2</a:t>
            </a:r>
          </a:p>
        </p:txBody>
      </p:sp>
      <p:pic>
        <p:nvPicPr>
          <p:cNvPr id="7" name="Imagen 6">
            <a:hlinkClick r:id="rId3"/>
            <a:extLst>
              <a:ext uri="{FF2B5EF4-FFF2-40B4-BE49-F238E27FC236}">
                <a16:creationId xmlns:a16="http://schemas.microsoft.com/office/drawing/2014/main" id="{7A54FAF9-88B9-34D8-E5FB-73F06AEBF5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925014" y="12257014"/>
            <a:ext cx="1458986" cy="1458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6141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16EE0F21-C7A6-CE1B-6F6A-BCA1F6F124CC}"/>
              </a:ext>
            </a:extLst>
          </p:cNvPr>
          <p:cNvSpPr txBox="1"/>
          <p:nvPr/>
        </p:nvSpPr>
        <p:spPr>
          <a:xfrm>
            <a:off x="20886127" y="637420"/>
            <a:ext cx="1219493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4000" b="1" dirty="0"/>
              <a:t>ICONOS</a:t>
            </a:r>
            <a:endParaRPr lang="es-ES" sz="1400" b="1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8BFB2B8-2CF1-6CFE-3B3A-888C4AA28D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7584615" cy="13716000"/>
          </a:xfrm>
          <a:prstGeom prst="rect">
            <a:avLst/>
          </a:prstGeom>
        </p:spPr>
      </p:pic>
      <p:pic>
        <p:nvPicPr>
          <p:cNvPr id="10" name="Imagen 9">
            <a:hlinkClick r:id="rId3"/>
            <a:extLst>
              <a:ext uri="{FF2B5EF4-FFF2-40B4-BE49-F238E27FC236}">
                <a16:creationId xmlns:a16="http://schemas.microsoft.com/office/drawing/2014/main" id="{863D8897-3379-CD5D-A6FA-2C7B80CF11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925014" y="12257014"/>
            <a:ext cx="1458986" cy="1458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066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78DC3D95-17E0-0F10-E467-D2E2D7E362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94454" y="5665823"/>
            <a:ext cx="2620800" cy="262080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B5832E70-2EB2-BF84-42E4-937588E1C7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05821" y="5665823"/>
            <a:ext cx="2620800" cy="2620800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D610AC1E-56B3-FE06-58B3-C5E60ED1E8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21681" y="8400165"/>
            <a:ext cx="2620800" cy="2620800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23A0367D-9487-5D31-D007-0C8E1D4A48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821681" y="5828817"/>
            <a:ext cx="2620800" cy="2620800"/>
          </a:xfrm>
          <a:prstGeom prst="rect">
            <a:avLst/>
          </a:prstGeom>
        </p:spPr>
      </p:pic>
      <p:pic>
        <p:nvPicPr>
          <p:cNvPr id="33" name="Imagen 32">
            <a:extLst>
              <a:ext uri="{FF2B5EF4-FFF2-40B4-BE49-F238E27FC236}">
                <a16:creationId xmlns:a16="http://schemas.microsoft.com/office/drawing/2014/main" id="{0E9F0813-773F-4826-EDBF-72EF9F99B5A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083135" y="8328084"/>
            <a:ext cx="2620800" cy="2620800"/>
          </a:xfrm>
          <a:prstGeom prst="rect">
            <a:avLst/>
          </a:prstGeom>
        </p:spPr>
      </p:pic>
      <p:pic>
        <p:nvPicPr>
          <p:cNvPr id="35" name="Imagen 34">
            <a:extLst>
              <a:ext uri="{FF2B5EF4-FFF2-40B4-BE49-F238E27FC236}">
                <a16:creationId xmlns:a16="http://schemas.microsoft.com/office/drawing/2014/main" id="{D8678F7F-C060-BD5F-78B9-1FE3DCB87DA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610196" y="11092690"/>
            <a:ext cx="2620800" cy="2620800"/>
          </a:xfrm>
          <a:prstGeom prst="rect">
            <a:avLst/>
          </a:prstGeom>
        </p:spPr>
      </p:pic>
      <p:pic>
        <p:nvPicPr>
          <p:cNvPr id="37" name="Imagen 36">
            <a:extLst>
              <a:ext uri="{FF2B5EF4-FFF2-40B4-BE49-F238E27FC236}">
                <a16:creationId xmlns:a16="http://schemas.microsoft.com/office/drawing/2014/main" id="{8E88B9AE-F2FA-9B3A-0145-54EAEA7D2AE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830215" y="11095200"/>
            <a:ext cx="2620800" cy="2620800"/>
          </a:xfrm>
          <a:prstGeom prst="rect">
            <a:avLst/>
          </a:prstGeom>
        </p:spPr>
      </p:pic>
      <p:pic>
        <p:nvPicPr>
          <p:cNvPr id="39" name="Imagen 38">
            <a:extLst>
              <a:ext uri="{FF2B5EF4-FFF2-40B4-BE49-F238E27FC236}">
                <a16:creationId xmlns:a16="http://schemas.microsoft.com/office/drawing/2014/main" id="{FE3E6FDE-FAF8-EC8F-30AC-7DCE5A9754E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089799" y="11058623"/>
            <a:ext cx="2620800" cy="2620800"/>
          </a:xfrm>
          <a:prstGeom prst="rect">
            <a:avLst/>
          </a:prstGeom>
        </p:spPr>
      </p:pic>
      <p:pic>
        <p:nvPicPr>
          <p:cNvPr id="41" name="Imagen 40">
            <a:extLst>
              <a:ext uri="{FF2B5EF4-FFF2-40B4-BE49-F238E27FC236}">
                <a16:creationId xmlns:a16="http://schemas.microsoft.com/office/drawing/2014/main" id="{B7BF160F-F1CC-2DCD-57E2-E9010C21AF0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6855887" y="3007237"/>
            <a:ext cx="2620800" cy="2620800"/>
          </a:xfrm>
          <a:prstGeom prst="rect">
            <a:avLst/>
          </a:prstGeom>
        </p:spPr>
      </p:pic>
      <p:pic>
        <p:nvPicPr>
          <p:cNvPr id="43" name="Imagen 42">
            <a:extLst>
              <a:ext uri="{FF2B5EF4-FFF2-40B4-BE49-F238E27FC236}">
                <a16:creationId xmlns:a16="http://schemas.microsoft.com/office/drawing/2014/main" id="{BC645AE5-286F-1FFD-C5DC-3A00696AE39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309818" y="11058623"/>
            <a:ext cx="2620800" cy="2620800"/>
          </a:xfrm>
          <a:prstGeom prst="rect">
            <a:avLst/>
          </a:prstGeom>
        </p:spPr>
      </p:pic>
      <p:pic>
        <p:nvPicPr>
          <p:cNvPr id="45" name="Imagen 44">
            <a:extLst>
              <a:ext uri="{FF2B5EF4-FFF2-40B4-BE49-F238E27FC236}">
                <a16:creationId xmlns:a16="http://schemas.microsoft.com/office/drawing/2014/main" id="{323C9B1F-5078-1848-E26C-4D2045B57A2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1272783" y="8328084"/>
            <a:ext cx="2620800" cy="2620800"/>
          </a:xfrm>
          <a:prstGeom prst="rect">
            <a:avLst/>
          </a:prstGeom>
        </p:spPr>
      </p:pic>
      <p:pic>
        <p:nvPicPr>
          <p:cNvPr id="47" name="Imagen 46">
            <a:extLst>
              <a:ext uri="{FF2B5EF4-FFF2-40B4-BE49-F238E27FC236}">
                <a16:creationId xmlns:a16="http://schemas.microsoft.com/office/drawing/2014/main" id="{26E9D9C4-BA49-C95A-D216-970B7473A8F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1284181" y="5651702"/>
            <a:ext cx="2620800" cy="2620800"/>
          </a:xfrm>
          <a:prstGeom prst="rect">
            <a:avLst/>
          </a:prstGeom>
        </p:spPr>
      </p:pic>
      <p:pic>
        <p:nvPicPr>
          <p:cNvPr id="49" name="Imagen 48">
            <a:extLst>
              <a:ext uri="{FF2B5EF4-FFF2-40B4-BE49-F238E27FC236}">
                <a16:creationId xmlns:a16="http://schemas.microsoft.com/office/drawing/2014/main" id="{EDC413AE-72F3-4E94-2430-FC7FFF5CF233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4074499" y="2889823"/>
            <a:ext cx="2620800" cy="2620800"/>
          </a:xfrm>
          <a:prstGeom prst="rect">
            <a:avLst/>
          </a:prstGeom>
        </p:spPr>
      </p:pic>
      <p:pic>
        <p:nvPicPr>
          <p:cNvPr id="51" name="Imagen 50">
            <a:extLst>
              <a:ext uri="{FF2B5EF4-FFF2-40B4-BE49-F238E27FC236}">
                <a16:creationId xmlns:a16="http://schemas.microsoft.com/office/drawing/2014/main" id="{BA52FA7F-E904-A7F0-7B48-2AE83618C906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9632640" y="3007237"/>
            <a:ext cx="2620800" cy="2620800"/>
          </a:xfrm>
          <a:prstGeom prst="rect">
            <a:avLst/>
          </a:prstGeom>
        </p:spPr>
      </p:pic>
      <p:pic>
        <p:nvPicPr>
          <p:cNvPr id="53" name="Imagen 52">
            <a:extLst>
              <a:ext uri="{FF2B5EF4-FFF2-40B4-BE49-F238E27FC236}">
                <a16:creationId xmlns:a16="http://schemas.microsoft.com/office/drawing/2014/main" id="{D56A3771-F0C4-B0AA-7C29-20AEABDA1990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1278500" y="2883131"/>
            <a:ext cx="2620800" cy="2620800"/>
          </a:xfrm>
          <a:prstGeom prst="rect">
            <a:avLst/>
          </a:prstGeom>
        </p:spPr>
      </p:pic>
      <p:pic>
        <p:nvPicPr>
          <p:cNvPr id="55" name="Imagen 54">
            <a:extLst>
              <a:ext uri="{FF2B5EF4-FFF2-40B4-BE49-F238E27FC236}">
                <a16:creationId xmlns:a16="http://schemas.microsoft.com/office/drawing/2014/main" id="{3CE33175-AB04-7D81-DAC8-CBE2DBA20FB4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346232" y="11059163"/>
            <a:ext cx="2620800" cy="2620800"/>
          </a:xfrm>
          <a:prstGeom prst="rect">
            <a:avLst/>
          </a:prstGeom>
        </p:spPr>
      </p:pic>
      <p:pic>
        <p:nvPicPr>
          <p:cNvPr id="57" name="Imagen 56">
            <a:extLst>
              <a:ext uri="{FF2B5EF4-FFF2-40B4-BE49-F238E27FC236}">
                <a16:creationId xmlns:a16="http://schemas.microsoft.com/office/drawing/2014/main" id="{1711F54A-E5FB-F51B-E50E-FF97D9D6BF94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8299385" y="8311737"/>
            <a:ext cx="2620800" cy="2620800"/>
          </a:xfrm>
          <a:prstGeom prst="rect">
            <a:avLst/>
          </a:prstGeom>
        </p:spPr>
      </p:pic>
      <p:pic>
        <p:nvPicPr>
          <p:cNvPr id="59" name="Imagen 58">
            <a:extLst>
              <a:ext uri="{FF2B5EF4-FFF2-40B4-BE49-F238E27FC236}">
                <a16:creationId xmlns:a16="http://schemas.microsoft.com/office/drawing/2014/main" id="{0FBDD4AB-F1CB-82F5-A41C-149E29102281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438738" y="5564311"/>
            <a:ext cx="2620800" cy="2620800"/>
          </a:xfrm>
          <a:prstGeom prst="rect">
            <a:avLst/>
          </a:prstGeom>
        </p:spPr>
      </p:pic>
      <p:pic>
        <p:nvPicPr>
          <p:cNvPr id="61" name="Imagen 60">
            <a:extLst>
              <a:ext uri="{FF2B5EF4-FFF2-40B4-BE49-F238E27FC236}">
                <a16:creationId xmlns:a16="http://schemas.microsoft.com/office/drawing/2014/main" id="{75EADBC1-103A-69E5-51EB-9BA44AC29AF7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5570056" y="10997843"/>
            <a:ext cx="2620800" cy="2620800"/>
          </a:xfrm>
          <a:prstGeom prst="rect">
            <a:avLst/>
          </a:prstGeom>
        </p:spPr>
      </p:pic>
      <p:pic>
        <p:nvPicPr>
          <p:cNvPr id="63" name="Imagen 62">
            <a:extLst>
              <a:ext uri="{FF2B5EF4-FFF2-40B4-BE49-F238E27FC236}">
                <a16:creationId xmlns:a16="http://schemas.microsoft.com/office/drawing/2014/main" id="{02842CDA-55B8-AC29-0ACC-506C52260885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5580441" y="8311737"/>
            <a:ext cx="2620800" cy="2620800"/>
          </a:xfrm>
          <a:prstGeom prst="rect">
            <a:avLst/>
          </a:prstGeom>
        </p:spPr>
      </p:pic>
      <p:pic>
        <p:nvPicPr>
          <p:cNvPr id="65" name="Imagen 64">
            <a:extLst>
              <a:ext uri="{FF2B5EF4-FFF2-40B4-BE49-F238E27FC236}">
                <a16:creationId xmlns:a16="http://schemas.microsoft.com/office/drawing/2014/main" id="{A410273A-4476-1874-DA45-590A5AFBE382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5617098" y="5564311"/>
            <a:ext cx="2620800" cy="2620800"/>
          </a:xfrm>
          <a:prstGeom prst="rect">
            <a:avLst/>
          </a:prstGeom>
        </p:spPr>
      </p:pic>
      <p:pic>
        <p:nvPicPr>
          <p:cNvPr id="67" name="Imagen 66">
            <a:extLst>
              <a:ext uri="{FF2B5EF4-FFF2-40B4-BE49-F238E27FC236}">
                <a16:creationId xmlns:a16="http://schemas.microsoft.com/office/drawing/2014/main" id="{EF7A0B86-D9C2-88C6-D166-770142C22D3B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2786444" y="11060193"/>
            <a:ext cx="2620800" cy="2620800"/>
          </a:xfrm>
          <a:prstGeom prst="rect">
            <a:avLst/>
          </a:prstGeom>
        </p:spPr>
      </p:pic>
      <p:pic>
        <p:nvPicPr>
          <p:cNvPr id="69" name="Imagen 68">
            <a:extLst>
              <a:ext uri="{FF2B5EF4-FFF2-40B4-BE49-F238E27FC236}">
                <a16:creationId xmlns:a16="http://schemas.microsoft.com/office/drawing/2014/main" id="{11687D60-9E03-40CB-C94C-5F982745D2D4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31543" y="10901066"/>
            <a:ext cx="2620800" cy="2620800"/>
          </a:xfrm>
          <a:prstGeom prst="rect">
            <a:avLst/>
          </a:prstGeom>
        </p:spPr>
      </p:pic>
      <p:pic>
        <p:nvPicPr>
          <p:cNvPr id="71" name="Imagen 70">
            <a:extLst>
              <a:ext uri="{FF2B5EF4-FFF2-40B4-BE49-F238E27FC236}">
                <a16:creationId xmlns:a16="http://schemas.microsoft.com/office/drawing/2014/main" id="{78E9AB4B-26DF-3EFF-FCBE-7F6BE48E5978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2825645" y="8268347"/>
            <a:ext cx="2620800" cy="2620800"/>
          </a:xfrm>
          <a:prstGeom prst="rect">
            <a:avLst/>
          </a:prstGeom>
        </p:spPr>
      </p:pic>
      <p:pic>
        <p:nvPicPr>
          <p:cNvPr id="73" name="Imagen 72">
            <a:extLst>
              <a:ext uri="{FF2B5EF4-FFF2-40B4-BE49-F238E27FC236}">
                <a16:creationId xmlns:a16="http://schemas.microsoft.com/office/drawing/2014/main" id="{80C38991-8D63-2FD0-F0FF-9035886C2766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6915" y="8185111"/>
            <a:ext cx="2620800" cy="2620800"/>
          </a:xfrm>
          <a:prstGeom prst="rect">
            <a:avLst/>
          </a:prstGeom>
        </p:spPr>
      </p:pic>
      <p:pic>
        <p:nvPicPr>
          <p:cNvPr id="75" name="Imagen 74">
            <a:extLst>
              <a:ext uri="{FF2B5EF4-FFF2-40B4-BE49-F238E27FC236}">
                <a16:creationId xmlns:a16="http://schemas.microsoft.com/office/drawing/2014/main" id="{4D8C3377-D6B1-816D-2781-0472F8943AE9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2786444" y="5547600"/>
            <a:ext cx="2620800" cy="2620800"/>
          </a:xfrm>
          <a:prstGeom prst="rect">
            <a:avLst/>
          </a:prstGeom>
        </p:spPr>
      </p:pic>
      <p:pic>
        <p:nvPicPr>
          <p:cNvPr id="77" name="Imagen 76">
            <a:extLst>
              <a:ext uri="{FF2B5EF4-FFF2-40B4-BE49-F238E27FC236}">
                <a16:creationId xmlns:a16="http://schemas.microsoft.com/office/drawing/2014/main" id="{21EE5A08-A4A5-8E58-BB8E-099B004F3935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21721" y="5469156"/>
            <a:ext cx="2620800" cy="2620800"/>
          </a:xfrm>
          <a:prstGeom prst="rect">
            <a:avLst/>
          </a:prstGeom>
        </p:spPr>
      </p:pic>
      <p:pic>
        <p:nvPicPr>
          <p:cNvPr id="79" name="Imagen 78">
            <a:extLst>
              <a:ext uri="{FF2B5EF4-FFF2-40B4-BE49-F238E27FC236}">
                <a16:creationId xmlns:a16="http://schemas.microsoft.com/office/drawing/2014/main" id="{326E5D8D-677F-4882-9D62-784829509018}"/>
              </a:ext>
            </a:extLst>
      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8452467" y="2804189"/>
            <a:ext cx="2620800" cy="2620800"/>
          </a:xfrm>
          <a:prstGeom prst="rect">
            <a:avLst/>
          </a:prstGeom>
        </p:spPr>
      </p:pic>
      <p:pic>
        <p:nvPicPr>
          <p:cNvPr id="81" name="Imagen 80">
            <a:extLst>
              <a:ext uri="{FF2B5EF4-FFF2-40B4-BE49-F238E27FC236}">
                <a16:creationId xmlns:a16="http://schemas.microsoft.com/office/drawing/2014/main" id="{876E823F-20C5-A821-EDE5-74A28E92CB6C}"/>
              </a:ext>
            </a:extLst>
      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19610196" y="90083"/>
            <a:ext cx="2620800" cy="2620800"/>
          </a:xfrm>
          <a:prstGeom prst="rect">
            <a:avLst/>
          </a:prstGeom>
        </p:spPr>
      </p:pic>
      <p:pic>
        <p:nvPicPr>
          <p:cNvPr id="83" name="Imagen 82">
            <a:extLst>
              <a:ext uri="{FF2B5EF4-FFF2-40B4-BE49-F238E27FC236}">
                <a16:creationId xmlns:a16="http://schemas.microsoft.com/office/drawing/2014/main" id="{E6BF1233-9473-6D6A-47AD-15AA8F2FCAE9}"/>
              </a:ext>
            </a:extLst>
      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5680238" y="2842891"/>
            <a:ext cx="2620800" cy="2620800"/>
          </a:xfrm>
          <a:prstGeom prst="rect">
            <a:avLst/>
          </a:prstGeom>
        </p:spPr>
      </p:pic>
      <p:pic>
        <p:nvPicPr>
          <p:cNvPr id="85" name="Imagen 84">
            <a:extLst>
              <a:ext uri="{FF2B5EF4-FFF2-40B4-BE49-F238E27FC236}">
                <a16:creationId xmlns:a16="http://schemas.microsoft.com/office/drawing/2014/main" id="{9FF95B4A-AF4E-866E-BA62-B4A37DB9CF52}"/>
              </a:ext>
            </a:extLst>
      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2908701" y="2826853"/>
            <a:ext cx="2620108" cy="2620108"/>
          </a:xfrm>
          <a:prstGeom prst="rect">
            <a:avLst/>
          </a:prstGeom>
        </p:spPr>
      </p:pic>
      <p:pic>
        <p:nvPicPr>
          <p:cNvPr id="87" name="Imagen 86">
            <a:extLst>
              <a:ext uri="{FF2B5EF4-FFF2-40B4-BE49-F238E27FC236}">
                <a16:creationId xmlns:a16="http://schemas.microsoft.com/office/drawing/2014/main" id="{B33BF518-5079-2B02-7E09-F02CDD99C6D0}"/>
              </a:ext>
            </a:extLst>
      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139225" y="2726375"/>
            <a:ext cx="2620800" cy="2620800"/>
          </a:xfrm>
          <a:prstGeom prst="rect">
            <a:avLst/>
          </a:prstGeom>
        </p:spPr>
      </p:pic>
      <p:pic>
        <p:nvPicPr>
          <p:cNvPr id="89" name="Imagen 88">
            <a:extLst>
              <a:ext uri="{FF2B5EF4-FFF2-40B4-BE49-F238E27FC236}">
                <a16:creationId xmlns:a16="http://schemas.microsoft.com/office/drawing/2014/main" id="{B5170B46-D3FE-2945-28C2-640BBDF2041A}"/>
              </a:ext>
            </a:extLst>
      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16835716" y="185657"/>
            <a:ext cx="2620800" cy="2620800"/>
          </a:xfrm>
          <a:prstGeom prst="rect">
            <a:avLst/>
          </a:prstGeom>
        </p:spPr>
      </p:pic>
      <p:pic>
        <p:nvPicPr>
          <p:cNvPr id="91" name="Imagen 90">
            <a:extLst>
              <a:ext uri="{FF2B5EF4-FFF2-40B4-BE49-F238E27FC236}">
                <a16:creationId xmlns:a16="http://schemas.microsoft.com/office/drawing/2014/main" id="{90E51A3F-EE7E-0223-6311-89F0F57D1730}"/>
              </a:ext>
            </a:extLst>
      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14058709" y="202955"/>
            <a:ext cx="2620800" cy="2620800"/>
          </a:xfrm>
          <a:prstGeom prst="rect">
            <a:avLst/>
          </a:prstGeom>
        </p:spPr>
      </p:pic>
      <p:pic>
        <p:nvPicPr>
          <p:cNvPr id="93" name="Imagen 92">
            <a:extLst>
              <a:ext uri="{FF2B5EF4-FFF2-40B4-BE49-F238E27FC236}">
                <a16:creationId xmlns:a16="http://schemas.microsoft.com/office/drawing/2014/main" id="{B4791BCB-A7C5-5B02-577F-CBAE50062978}"/>
              </a:ext>
            </a:extLst>
      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11284229" y="183389"/>
            <a:ext cx="2620800" cy="2620800"/>
          </a:xfrm>
          <a:prstGeom prst="rect">
            <a:avLst/>
          </a:prstGeom>
        </p:spPr>
      </p:pic>
      <p:pic>
        <p:nvPicPr>
          <p:cNvPr id="95" name="Imagen 94">
            <a:extLst>
              <a:ext uri="{FF2B5EF4-FFF2-40B4-BE49-F238E27FC236}">
                <a16:creationId xmlns:a16="http://schemas.microsoft.com/office/drawing/2014/main" id="{CC6CEBDA-8337-7346-49AB-142E31F8EBF2}"/>
              </a:ext>
            </a:extLst>
          </p:cNvPr>
          <p:cNvPicPr>
            <a:picLocks noChangeAspect="1"/>
          </p:cNvPicPr>
          <p:nvPr/>
        </p:nvPicPr>
        <p:blipFill>
          <a:blip r:embed="rId37"/>
          <a:stretch>
            <a:fillRect/>
          </a:stretch>
        </p:blipFill>
        <p:spPr>
          <a:xfrm>
            <a:off x="8464470" y="104636"/>
            <a:ext cx="2620800" cy="2620800"/>
          </a:xfrm>
          <a:prstGeom prst="rect">
            <a:avLst/>
          </a:prstGeom>
        </p:spPr>
      </p:pic>
      <p:pic>
        <p:nvPicPr>
          <p:cNvPr id="97" name="Imagen 96">
            <a:extLst>
              <a:ext uri="{FF2B5EF4-FFF2-40B4-BE49-F238E27FC236}">
                <a16:creationId xmlns:a16="http://schemas.microsoft.com/office/drawing/2014/main" id="{675C7B09-0619-329D-B70D-51C82BDF815F}"/>
              </a:ext>
            </a:extLst>
          </p:cNvPr>
          <p:cNvPicPr>
            <a:picLocks noChangeAspect="1"/>
          </p:cNvPicPr>
          <p:nvPr/>
        </p:nvPicPr>
        <p:blipFill>
          <a:blip r:embed="rId38"/>
          <a:stretch>
            <a:fillRect/>
          </a:stretch>
        </p:blipFill>
        <p:spPr>
          <a:xfrm>
            <a:off x="5711727" y="104636"/>
            <a:ext cx="2620800" cy="2620800"/>
          </a:xfrm>
          <a:prstGeom prst="rect">
            <a:avLst/>
          </a:prstGeom>
        </p:spPr>
      </p:pic>
      <p:pic>
        <p:nvPicPr>
          <p:cNvPr id="99" name="Imagen 98">
            <a:extLst>
              <a:ext uri="{FF2B5EF4-FFF2-40B4-BE49-F238E27FC236}">
                <a16:creationId xmlns:a16="http://schemas.microsoft.com/office/drawing/2014/main" id="{CC1CC41B-233E-E86F-DE10-422F7037CAA9}"/>
              </a:ext>
            </a:extLst>
          </p:cNvPr>
          <p:cNvPicPr>
            <a:picLocks noChangeAspect="1"/>
          </p:cNvPicPr>
          <p:nvPr/>
        </p:nvPicPr>
        <p:blipFill>
          <a:blip r:embed="rId39"/>
          <a:stretch>
            <a:fillRect/>
          </a:stretch>
        </p:blipFill>
        <p:spPr>
          <a:xfrm>
            <a:off x="2903168" y="104636"/>
            <a:ext cx="2620108" cy="2620108"/>
          </a:xfrm>
          <a:prstGeom prst="rect">
            <a:avLst/>
          </a:prstGeom>
        </p:spPr>
      </p:pic>
      <p:pic>
        <p:nvPicPr>
          <p:cNvPr id="101" name="Imagen 100">
            <a:extLst>
              <a:ext uri="{FF2B5EF4-FFF2-40B4-BE49-F238E27FC236}">
                <a16:creationId xmlns:a16="http://schemas.microsoft.com/office/drawing/2014/main" id="{9C0D7015-CA7B-17F2-86C6-AB5822354B47}"/>
              </a:ext>
            </a:extLst>
          </p:cNvPr>
          <p:cNvPicPr>
            <a:picLocks noChangeAspect="1"/>
          </p:cNvPicPr>
          <p:nvPr/>
        </p:nvPicPr>
        <p:blipFill>
          <a:blip r:embed="rId40"/>
          <a:stretch>
            <a:fillRect/>
          </a:stretch>
        </p:blipFill>
        <p:spPr>
          <a:xfrm>
            <a:off x="104942" y="0"/>
            <a:ext cx="2620108" cy="2620108"/>
          </a:xfrm>
          <a:prstGeom prst="rect">
            <a:avLst/>
          </a:prstGeom>
        </p:spPr>
      </p:pic>
      <p:pic>
        <p:nvPicPr>
          <p:cNvPr id="102" name="Imagen 101">
            <a:extLst>
              <a:ext uri="{FF2B5EF4-FFF2-40B4-BE49-F238E27FC236}">
                <a16:creationId xmlns:a16="http://schemas.microsoft.com/office/drawing/2014/main" id="{BBAAC6FD-E6FF-EC75-0568-78D7338D75CA}"/>
              </a:ext>
            </a:extLst>
          </p:cNvPr>
          <p:cNvPicPr>
            <a:picLocks noChangeAspect="1"/>
          </p:cNvPicPr>
          <p:nvPr/>
        </p:nvPicPr>
        <p:blipFill>
          <a:blip r:embed="rId41"/>
          <a:stretch>
            <a:fillRect/>
          </a:stretch>
        </p:blipFill>
        <p:spPr>
          <a:xfrm>
            <a:off x="19610196" y="8400165"/>
            <a:ext cx="2620800" cy="2620800"/>
          </a:xfrm>
          <a:prstGeom prst="rect">
            <a:avLst/>
          </a:prstGeom>
        </p:spPr>
      </p:pic>
      <p:pic>
        <p:nvPicPr>
          <p:cNvPr id="103" name="Imagen 102">
            <a:hlinkClick r:id="rId42"/>
            <a:extLst>
              <a:ext uri="{FF2B5EF4-FFF2-40B4-BE49-F238E27FC236}">
                <a16:creationId xmlns:a16="http://schemas.microsoft.com/office/drawing/2014/main" id="{038F4CEA-D4E3-D42A-9F42-CA3D7C12916E}"/>
              </a:ext>
            </a:extLst>
          </p:cNvPr>
          <p:cNvPicPr>
            <a:picLocks noChangeAspect="1"/>
          </p:cNvPicPr>
          <p:nvPr/>
        </p:nvPicPr>
        <p:blipFill>
          <a:blip r:embed="rId43"/>
          <a:stretch>
            <a:fillRect/>
          </a:stretch>
        </p:blipFill>
        <p:spPr>
          <a:xfrm>
            <a:off x="22925014" y="12257014"/>
            <a:ext cx="1458986" cy="1458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7046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20AA7927-A173-826A-AE52-58B81D946C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455" y="54073"/>
            <a:ext cx="2620800" cy="2620800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85CBCCA2-AD46-BBB3-6556-BBFDF37166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455" y="11034839"/>
            <a:ext cx="2620800" cy="2620800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68D73B64-7D49-EF0D-DAAC-49E0270B48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455" y="8224225"/>
            <a:ext cx="2620800" cy="262080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4DB17245-D12B-BBB2-6B9E-7D6A8D7835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1455" y="5413611"/>
            <a:ext cx="2620800" cy="262080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FAA5497A-48C4-F9F3-68FF-F829967FF41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50931" y="113042"/>
            <a:ext cx="2620800" cy="262080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E6AAB028-E37F-36E9-9E8C-458FC6F2E6B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1455" y="2733842"/>
            <a:ext cx="2620800" cy="262080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B9F905C9-D902-020D-5929-393402431A0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50931" y="2792811"/>
            <a:ext cx="2620800" cy="2620800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88A2BE58-C23B-6076-E530-B60365EB141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950931" y="10978055"/>
            <a:ext cx="2620800" cy="2620800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9F365312-815D-ADAB-CA89-1A02C0F7FC9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950931" y="8224225"/>
            <a:ext cx="2620800" cy="2620800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A7526F85-39DC-C270-2668-060C61FF6D8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950931" y="5470395"/>
            <a:ext cx="2620800" cy="2620800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36C15B0C-3C0F-614B-2062-9C3DDF33657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760407" y="182095"/>
            <a:ext cx="2620800" cy="2620800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930583A1-AADC-4D6B-7952-7981E7481A85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760406" y="2932735"/>
            <a:ext cx="2620799" cy="2620799"/>
          </a:xfrm>
          <a:prstGeom prst="rect">
            <a:avLst/>
          </a:prstGeom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728B3862-EF2A-A256-03D3-7D5E50988382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760405" y="5683374"/>
            <a:ext cx="2620799" cy="2620799"/>
          </a:xfrm>
          <a:prstGeom prst="rect">
            <a:avLst/>
          </a:prstGeom>
        </p:spPr>
      </p:pic>
      <p:pic>
        <p:nvPicPr>
          <p:cNvPr id="20" name="Imagen 19">
            <a:extLst>
              <a:ext uri="{FF2B5EF4-FFF2-40B4-BE49-F238E27FC236}">
                <a16:creationId xmlns:a16="http://schemas.microsoft.com/office/drawing/2014/main" id="{9262D377-D22E-9829-B168-D34CC9913BB0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760405" y="8434013"/>
            <a:ext cx="2620799" cy="2620799"/>
          </a:xfrm>
          <a:prstGeom prst="rect">
            <a:avLst/>
          </a:prstGeom>
        </p:spPr>
      </p:pic>
      <p:pic>
        <p:nvPicPr>
          <p:cNvPr id="22" name="Imagen 21">
            <a:extLst>
              <a:ext uri="{FF2B5EF4-FFF2-40B4-BE49-F238E27FC236}">
                <a16:creationId xmlns:a16="http://schemas.microsoft.com/office/drawing/2014/main" id="{ACB40819-EA27-1FDE-5176-5335F9D3CB1E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405" y="11184652"/>
            <a:ext cx="2620799" cy="2620799"/>
          </a:xfrm>
          <a:prstGeom prst="rect">
            <a:avLst/>
          </a:prstGeom>
        </p:spPr>
      </p:pic>
      <p:pic>
        <p:nvPicPr>
          <p:cNvPr id="24" name="Imagen 23">
            <a:extLst>
              <a:ext uri="{FF2B5EF4-FFF2-40B4-BE49-F238E27FC236}">
                <a16:creationId xmlns:a16="http://schemas.microsoft.com/office/drawing/2014/main" id="{4D8F6220-1D2F-E830-E17D-5C82B4D6234E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381204" y="113042"/>
            <a:ext cx="2679769" cy="2679769"/>
          </a:xfrm>
          <a:prstGeom prst="rect">
            <a:avLst/>
          </a:prstGeom>
        </p:spPr>
      </p:pic>
      <p:pic>
        <p:nvPicPr>
          <p:cNvPr id="26" name="Imagen 25">
            <a:extLst>
              <a:ext uri="{FF2B5EF4-FFF2-40B4-BE49-F238E27FC236}">
                <a16:creationId xmlns:a16="http://schemas.microsoft.com/office/drawing/2014/main" id="{6FD2B1B4-6958-9829-F650-298B31823BA5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8381203" y="3003605"/>
            <a:ext cx="2679769" cy="2679769"/>
          </a:xfrm>
          <a:prstGeom prst="rect">
            <a:avLst/>
          </a:prstGeom>
        </p:spPr>
      </p:pic>
      <p:pic>
        <p:nvPicPr>
          <p:cNvPr id="28" name="Imagen 27">
            <a:extLst>
              <a:ext uri="{FF2B5EF4-FFF2-40B4-BE49-F238E27FC236}">
                <a16:creationId xmlns:a16="http://schemas.microsoft.com/office/drawing/2014/main" id="{DEB52FC1-6CD6-ABCE-B2F3-7659BE6EABC1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381202" y="5547600"/>
            <a:ext cx="2620799" cy="2620799"/>
          </a:xfrm>
          <a:prstGeom prst="rect">
            <a:avLst/>
          </a:prstGeom>
        </p:spPr>
      </p:pic>
      <p:pic>
        <p:nvPicPr>
          <p:cNvPr id="30" name="Imagen 29">
            <a:extLst>
              <a:ext uri="{FF2B5EF4-FFF2-40B4-BE49-F238E27FC236}">
                <a16:creationId xmlns:a16="http://schemas.microsoft.com/office/drawing/2014/main" id="{4FA0C605-4199-2D82-256A-479627705C61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8381202" y="8563854"/>
            <a:ext cx="2620798" cy="2620798"/>
          </a:xfrm>
          <a:prstGeom prst="rect">
            <a:avLst/>
          </a:prstGeom>
        </p:spPr>
      </p:pic>
      <p:pic>
        <p:nvPicPr>
          <p:cNvPr id="32" name="Imagen 31">
            <a:extLst>
              <a:ext uri="{FF2B5EF4-FFF2-40B4-BE49-F238E27FC236}">
                <a16:creationId xmlns:a16="http://schemas.microsoft.com/office/drawing/2014/main" id="{D26F1A78-FECD-208D-5E68-68F83AE9D61C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8381202" y="11048878"/>
            <a:ext cx="2620798" cy="2620798"/>
          </a:xfrm>
          <a:prstGeom prst="rect">
            <a:avLst/>
          </a:prstGeom>
        </p:spPr>
      </p:pic>
      <p:pic>
        <p:nvPicPr>
          <p:cNvPr id="34" name="Imagen 33">
            <a:extLst>
              <a:ext uri="{FF2B5EF4-FFF2-40B4-BE49-F238E27FC236}">
                <a16:creationId xmlns:a16="http://schemas.microsoft.com/office/drawing/2014/main" id="{310FC401-9E95-5465-42A8-E64EB58F604F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11035054" y="5413613"/>
            <a:ext cx="2620798" cy="2620798"/>
          </a:xfrm>
          <a:prstGeom prst="rect">
            <a:avLst/>
          </a:prstGeom>
        </p:spPr>
      </p:pic>
      <p:pic>
        <p:nvPicPr>
          <p:cNvPr id="36" name="Imagen 35">
            <a:extLst>
              <a:ext uri="{FF2B5EF4-FFF2-40B4-BE49-F238E27FC236}">
                <a16:creationId xmlns:a16="http://schemas.microsoft.com/office/drawing/2014/main" id="{FCD2D5B8-84D5-39D2-9F35-8C1D7B47588C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13879056" y="5470395"/>
            <a:ext cx="2620796" cy="2620796"/>
          </a:xfrm>
          <a:prstGeom prst="rect">
            <a:avLst/>
          </a:prstGeom>
        </p:spPr>
      </p:pic>
      <p:pic>
        <p:nvPicPr>
          <p:cNvPr id="38" name="Imagen 37">
            <a:extLst>
              <a:ext uri="{FF2B5EF4-FFF2-40B4-BE49-F238E27FC236}">
                <a16:creationId xmlns:a16="http://schemas.microsoft.com/office/drawing/2014/main" id="{49C118A4-6A18-0C0A-A300-C78FA6783B42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10990389" y="11014066"/>
            <a:ext cx="2620796" cy="2620796"/>
          </a:xfrm>
          <a:prstGeom prst="rect">
            <a:avLst/>
          </a:prstGeom>
        </p:spPr>
      </p:pic>
      <p:pic>
        <p:nvPicPr>
          <p:cNvPr id="40" name="Imagen 39">
            <a:extLst>
              <a:ext uri="{FF2B5EF4-FFF2-40B4-BE49-F238E27FC236}">
                <a16:creationId xmlns:a16="http://schemas.microsoft.com/office/drawing/2014/main" id="{0BC34EB2-B4B3-9DB0-98AA-266313306F03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16465864" y="5413611"/>
            <a:ext cx="2620794" cy="2620794"/>
          </a:xfrm>
          <a:prstGeom prst="rect">
            <a:avLst/>
          </a:prstGeom>
        </p:spPr>
      </p:pic>
      <p:pic>
        <p:nvPicPr>
          <p:cNvPr id="42" name="Imagen 41">
            <a:extLst>
              <a:ext uri="{FF2B5EF4-FFF2-40B4-BE49-F238E27FC236}">
                <a16:creationId xmlns:a16="http://schemas.microsoft.com/office/drawing/2014/main" id="{713ED3D6-F389-5894-8264-20D4EF9C4EB1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19214130" y="2987490"/>
            <a:ext cx="2620798" cy="2620798"/>
          </a:xfrm>
          <a:prstGeom prst="rect">
            <a:avLst/>
          </a:prstGeom>
        </p:spPr>
      </p:pic>
      <p:pic>
        <p:nvPicPr>
          <p:cNvPr id="44" name="Imagen 43">
            <a:extLst>
              <a:ext uri="{FF2B5EF4-FFF2-40B4-BE49-F238E27FC236}">
                <a16:creationId xmlns:a16="http://schemas.microsoft.com/office/drawing/2014/main" id="{F14D79F7-9AA6-AA5F-07E1-D2B94103CA74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13870445" y="118233"/>
            <a:ext cx="2620798" cy="2620798"/>
          </a:xfrm>
          <a:prstGeom prst="rect">
            <a:avLst/>
          </a:prstGeom>
        </p:spPr>
      </p:pic>
      <p:pic>
        <p:nvPicPr>
          <p:cNvPr id="46" name="Imagen 45">
            <a:extLst>
              <a:ext uri="{FF2B5EF4-FFF2-40B4-BE49-F238E27FC236}">
                <a16:creationId xmlns:a16="http://schemas.microsoft.com/office/drawing/2014/main" id="{1BA9712D-0952-D10C-4651-95FA2B63C986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13681769" y="2952163"/>
            <a:ext cx="2620799" cy="2620799"/>
          </a:xfrm>
          <a:prstGeom prst="rect">
            <a:avLst/>
          </a:prstGeom>
        </p:spPr>
      </p:pic>
      <p:pic>
        <p:nvPicPr>
          <p:cNvPr id="48" name="Imagen 47">
            <a:extLst>
              <a:ext uri="{FF2B5EF4-FFF2-40B4-BE49-F238E27FC236}">
                <a16:creationId xmlns:a16="http://schemas.microsoft.com/office/drawing/2014/main" id="{A23D9E5F-C086-8C83-BBB9-177776A56A04}"/>
              </a:ext>
            </a:extLst>
      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9309866" y="5615501"/>
            <a:ext cx="2620796" cy="2620796"/>
          </a:xfrm>
          <a:prstGeom prst="rect">
            <a:avLst/>
          </a:prstGeom>
        </p:spPr>
      </p:pic>
      <p:pic>
        <p:nvPicPr>
          <p:cNvPr id="50" name="Imagen 49">
            <a:extLst>
              <a:ext uri="{FF2B5EF4-FFF2-40B4-BE49-F238E27FC236}">
                <a16:creationId xmlns:a16="http://schemas.microsoft.com/office/drawing/2014/main" id="{227E0EED-5272-ABF8-A00B-E4AF50AA1428}"/>
              </a:ext>
            </a:extLst>
      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10991155" y="8363160"/>
            <a:ext cx="2620797" cy="2620797"/>
          </a:xfrm>
          <a:prstGeom prst="rect">
            <a:avLst/>
          </a:prstGeom>
        </p:spPr>
      </p:pic>
      <p:pic>
        <p:nvPicPr>
          <p:cNvPr id="52" name="Imagen 51">
            <a:extLst>
              <a:ext uri="{FF2B5EF4-FFF2-40B4-BE49-F238E27FC236}">
                <a16:creationId xmlns:a16="http://schemas.microsoft.com/office/drawing/2014/main" id="{1D16459B-1927-B1C6-488D-8BF4067E1782}"/>
              </a:ext>
            </a:extLst>
      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13865875" y="8304173"/>
            <a:ext cx="2620795" cy="2620795"/>
          </a:xfrm>
          <a:prstGeom prst="rect">
            <a:avLst/>
          </a:prstGeom>
        </p:spPr>
      </p:pic>
      <p:pic>
        <p:nvPicPr>
          <p:cNvPr id="54" name="Imagen 53">
            <a:extLst>
              <a:ext uri="{FF2B5EF4-FFF2-40B4-BE49-F238E27FC236}">
                <a16:creationId xmlns:a16="http://schemas.microsoft.com/office/drawing/2014/main" id="{CD6B94DC-7824-46A2-5EEF-CA992D909FA9}"/>
              </a:ext>
            </a:extLst>
      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16421424" y="10976974"/>
            <a:ext cx="2620793" cy="2620793"/>
          </a:xfrm>
          <a:prstGeom prst="rect">
            <a:avLst/>
          </a:prstGeom>
        </p:spPr>
      </p:pic>
      <p:pic>
        <p:nvPicPr>
          <p:cNvPr id="56" name="Imagen 55">
            <a:extLst>
              <a:ext uri="{FF2B5EF4-FFF2-40B4-BE49-F238E27FC236}">
                <a16:creationId xmlns:a16="http://schemas.microsoft.com/office/drawing/2014/main" id="{5ED9333B-005D-6A9A-D85B-FE8718663FA4}"/>
              </a:ext>
            </a:extLst>
      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13681769" y="11095206"/>
            <a:ext cx="2620794" cy="2620794"/>
          </a:xfrm>
          <a:prstGeom prst="rect">
            <a:avLst/>
          </a:prstGeom>
        </p:spPr>
      </p:pic>
      <p:pic>
        <p:nvPicPr>
          <p:cNvPr id="58" name="Imagen 57">
            <a:extLst>
              <a:ext uri="{FF2B5EF4-FFF2-40B4-BE49-F238E27FC236}">
                <a16:creationId xmlns:a16="http://schemas.microsoft.com/office/drawing/2014/main" id="{07A1EC45-A3A5-8EEA-35D7-D162EF7B9196}"/>
              </a:ext>
            </a:extLst>
      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16486670" y="8434013"/>
            <a:ext cx="2620794" cy="2620794"/>
          </a:xfrm>
          <a:prstGeom prst="rect">
            <a:avLst/>
          </a:prstGeom>
        </p:spPr>
      </p:pic>
      <p:pic>
        <p:nvPicPr>
          <p:cNvPr id="60" name="Imagen 59">
            <a:extLst>
              <a:ext uri="{FF2B5EF4-FFF2-40B4-BE49-F238E27FC236}">
                <a16:creationId xmlns:a16="http://schemas.microsoft.com/office/drawing/2014/main" id="{804F98BC-D3F6-D99E-824F-77E8DE35B188}"/>
              </a:ext>
            </a:extLst>
      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19214135" y="8474413"/>
            <a:ext cx="2620793" cy="2620793"/>
          </a:xfrm>
          <a:prstGeom prst="rect">
            <a:avLst/>
          </a:prstGeom>
        </p:spPr>
      </p:pic>
      <p:pic>
        <p:nvPicPr>
          <p:cNvPr id="62" name="Imagen 61">
            <a:extLst>
              <a:ext uri="{FF2B5EF4-FFF2-40B4-BE49-F238E27FC236}">
                <a16:creationId xmlns:a16="http://schemas.microsoft.com/office/drawing/2014/main" id="{3BA372FB-9F99-6021-70BA-1E05E42876F3}"/>
              </a:ext>
            </a:extLst>
      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10991155" y="3091456"/>
            <a:ext cx="2620799" cy="2620799"/>
          </a:xfrm>
          <a:prstGeom prst="rect">
            <a:avLst/>
          </a:prstGeom>
        </p:spPr>
      </p:pic>
      <p:pic>
        <p:nvPicPr>
          <p:cNvPr id="64" name="Imagen 63">
            <a:extLst>
              <a:ext uri="{FF2B5EF4-FFF2-40B4-BE49-F238E27FC236}">
                <a16:creationId xmlns:a16="http://schemas.microsoft.com/office/drawing/2014/main" id="{87E7478E-DB92-CF00-EFC2-CC8DA3E347C6}"/>
              </a:ext>
            </a:extLst>
          </p:cNvPr>
          <p:cNvPicPr>
            <a:picLocks noChangeAspect="1"/>
          </p:cNvPicPr>
          <p:nvPr/>
        </p:nvPicPr>
        <p:blipFill>
          <a:blip r:embed="rId37"/>
          <a:stretch>
            <a:fillRect/>
          </a:stretch>
        </p:blipFill>
        <p:spPr>
          <a:xfrm>
            <a:off x="16679917" y="257756"/>
            <a:ext cx="2620798" cy="2620798"/>
          </a:xfrm>
          <a:prstGeom prst="rect">
            <a:avLst/>
          </a:prstGeom>
        </p:spPr>
      </p:pic>
      <p:pic>
        <p:nvPicPr>
          <p:cNvPr id="66" name="Imagen 65">
            <a:extLst>
              <a:ext uri="{FF2B5EF4-FFF2-40B4-BE49-F238E27FC236}">
                <a16:creationId xmlns:a16="http://schemas.microsoft.com/office/drawing/2014/main" id="{715E189C-3A25-FBBD-CAF2-29D41938B5E1}"/>
              </a:ext>
            </a:extLst>
          </p:cNvPr>
          <p:cNvPicPr>
            <a:picLocks noChangeAspect="1"/>
          </p:cNvPicPr>
          <p:nvPr/>
        </p:nvPicPr>
        <p:blipFill>
          <a:blip r:embed="rId38"/>
          <a:stretch>
            <a:fillRect/>
          </a:stretch>
        </p:blipFill>
        <p:spPr>
          <a:xfrm>
            <a:off x="11002001" y="228271"/>
            <a:ext cx="2679769" cy="2679769"/>
          </a:xfrm>
          <a:prstGeom prst="rect">
            <a:avLst/>
          </a:prstGeom>
        </p:spPr>
      </p:pic>
      <p:pic>
        <p:nvPicPr>
          <p:cNvPr id="68" name="Imagen 67">
            <a:extLst>
              <a:ext uri="{FF2B5EF4-FFF2-40B4-BE49-F238E27FC236}">
                <a16:creationId xmlns:a16="http://schemas.microsoft.com/office/drawing/2014/main" id="{C8DECFA9-EFF6-5B06-E9EA-BC9CA0E526BA}"/>
              </a:ext>
            </a:extLst>
          </p:cNvPr>
          <p:cNvPicPr>
            <a:picLocks noChangeAspect="1"/>
          </p:cNvPicPr>
          <p:nvPr/>
        </p:nvPicPr>
        <p:blipFill>
          <a:blip r:embed="rId39"/>
          <a:stretch>
            <a:fillRect/>
          </a:stretch>
        </p:blipFill>
        <p:spPr>
          <a:xfrm>
            <a:off x="16432809" y="2641862"/>
            <a:ext cx="2922698" cy="2922698"/>
          </a:xfrm>
          <a:prstGeom prst="rect">
            <a:avLst/>
          </a:prstGeom>
        </p:spPr>
      </p:pic>
      <p:pic>
        <p:nvPicPr>
          <p:cNvPr id="70" name="Imagen 69">
            <a:extLst>
              <a:ext uri="{FF2B5EF4-FFF2-40B4-BE49-F238E27FC236}">
                <a16:creationId xmlns:a16="http://schemas.microsoft.com/office/drawing/2014/main" id="{DDACF239-7DE7-989F-38E8-943CB3918B50}"/>
              </a:ext>
            </a:extLst>
          </p:cNvPr>
          <p:cNvPicPr>
            <a:picLocks noChangeAspect="1"/>
          </p:cNvPicPr>
          <p:nvPr/>
        </p:nvPicPr>
        <p:blipFill>
          <a:blip r:embed="rId40"/>
          <a:stretch>
            <a:fillRect/>
          </a:stretch>
        </p:blipFill>
        <p:spPr>
          <a:xfrm>
            <a:off x="19355507" y="11095206"/>
            <a:ext cx="2620793" cy="2620793"/>
          </a:xfrm>
          <a:prstGeom prst="rect">
            <a:avLst/>
          </a:prstGeom>
        </p:spPr>
      </p:pic>
      <p:pic>
        <p:nvPicPr>
          <p:cNvPr id="72" name="Imagen 71">
            <a:extLst>
              <a:ext uri="{FF2B5EF4-FFF2-40B4-BE49-F238E27FC236}">
                <a16:creationId xmlns:a16="http://schemas.microsoft.com/office/drawing/2014/main" id="{2A720BE3-4A00-04F8-1520-5490FE0A5D12}"/>
              </a:ext>
            </a:extLst>
          </p:cNvPr>
          <p:cNvPicPr>
            <a:picLocks noChangeAspect="1"/>
          </p:cNvPicPr>
          <p:nvPr/>
        </p:nvPicPr>
        <p:blipFill>
          <a:blip r:embed="rId41"/>
          <a:stretch>
            <a:fillRect/>
          </a:stretch>
        </p:blipFill>
        <p:spPr>
          <a:xfrm>
            <a:off x="19300715" y="251499"/>
            <a:ext cx="2620799" cy="2620799"/>
          </a:xfrm>
          <a:prstGeom prst="rect">
            <a:avLst/>
          </a:prstGeom>
        </p:spPr>
      </p:pic>
      <p:pic>
        <p:nvPicPr>
          <p:cNvPr id="73" name="Imagen 72">
            <a:hlinkClick r:id="rId42"/>
            <a:extLst>
              <a:ext uri="{FF2B5EF4-FFF2-40B4-BE49-F238E27FC236}">
                <a16:creationId xmlns:a16="http://schemas.microsoft.com/office/drawing/2014/main" id="{108E97C0-A91F-C467-D169-B3A00462F23F}"/>
              </a:ext>
            </a:extLst>
          </p:cNvPr>
          <p:cNvPicPr>
            <a:picLocks noChangeAspect="1"/>
          </p:cNvPicPr>
          <p:nvPr/>
        </p:nvPicPr>
        <p:blipFill>
          <a:blip r:embed="rId43"/>
          <a:stretch>
            <a:fillRect/>
          </a:stretch>
        </p:blipFill>
        <p:spPr>
          <a:xfrm>
            <a:off x="22925014" y="12257014"/>
            <a:ext cx="1458986" cy="1458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995298"/>
      </p:ext>
    </p:extLst>
  </p:cSld>
  <p:clrMapOvr>
    <a:masterClrMapping/>
  </p:clrMapOvr>
</p:sld>
</file>

<file path=ppt/theme/theme1.xml><?xml version="1.0" encoding="utf-8"?>
<a:theme xmlns:a="http://schemas.openxmlformats.org/drawingml/2006/main" name="New_Template8">
  <a:themeElements>
    <a:clrScheme name="Custom 105">
      <a:dk1>
        <a:srgbClr val="2F3030"/>
      </a:dk1>
      <a:lt1>
        <a:srgbClr val="FEFFFF"/>
      </a:lt1>
      <a:dk2>
        <a:srgbClr val="2F3030"/>
      </a:dk2>
      <a:lt2>
        <a:srgbClr val="FEFFFF"/>
      </a:lt2>
      <a:accent1>
        <a:srgbClr val="FEFFFF"/>
      </a:accent1>
      <a:accent2>
        <a:srgbClr val="F4F4F4"/>
      </a:accent2>
      <a:accent3>
        <a:srgbClr val="E1E1E3"/>
      </a:accent3>
      <a:accent4>
        <a:srgbClr val="C4C2C2"/>
      </a:accent4>
      <a:accent5>
        <a:srgbClr val="A19F9F"/>
      </a:accent5>
      <a:accent6>
        <a:srgbClr val="FFE6C4"/>
      </a:accent6>
      <a:hlink>
        <a:srgbClr val="E1E1E3"/>
      </a:hlink>
      <a:folHlink>
        <a:srgbClr val="C4C2C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Dashi 1">
      <a:dk1>
        <a:srgbClr val="000000"/>
      </a:dk1>
      <a:lt1>
        <a:srgbClr val="FFFFFF"/>
      </a:lt1>
      <a:dk2>
        <a:srgbClr val="3B4550"/>
      </a:dk2>
      <a:lt2>
        <a:srgbClr val="FFFFFF"/>
      </a:lt2>
      <a:accent1>
        <a:srgbClr val="5F8ECA"/>
      </a:accent1>
      <a:accent2>
        <a:srgbClr val="00B5EF"/>
      </a:accent2>
      <a:accent3>
        <a:srgbClr val="00C5B7"/>
      </a:accent3>
      <a:accent4>
        <a:srgbClr val="82D235"/>
      </a:accent4>
      <a:accent5>
        <a:srgbClr val="FFAD00"/>
      </a:accent5>
      <a:accent6>
        <a:srgbClr val="FF0046"/>
      </a:accent6>
      <a:hlink>
        <a:srgbClr val="AB8ED3"/>
      </a:hlink>
      <a:folHlink>
        <a:srgbClr val="005AC4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Theme">
  <a:themeElements>
    <a:clrScheme name="Dashi 1">
      <a:dk1>
        <a:srgbClr val="000000"/>
      </a:dk1>
      <a:lt1>
        <a:srgbClr val="FFFFFF"/>
      </a:lt1>
      <a:dk2>
        <a:srgbClr val="3B4550"/>
      </a:dk2>
      <a:lt2>
        <a:srgbClr val="FFFFFF"/>
      </a:lt2>
      <a:accent1>
        <a:srgbClr val="5F8ECA"/>
      </a:accent1>
      <a:accent2>
        <a:srgbClr val="00B5EF"/>
      </a:accent2>
      <a:accent3>
        <a:srgbClr val="00C5B7"/>
      </a:accent3>
      <a:accent4>
        <a:srgbClr val="82D235"/>
      </a:accent4>
      <a:accent5>
        <a:srgbClr val="FFAD00"/>
      </a:accent5>
      <a:accent6>
        <a:srgbClr val="FF0046"/>
      </a:accent6>
      <a:hlink>
        <a:srgbClr val="AB8ED3"/>
      </a:hlink>
      <a:folHlink>
        <a:srgbClr val="005AC4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New_Template8">
  <a:themeElements>
    <a:clrScheme name="New_Template8">
      <a:dk1>
        <a:srgbClr val="000000"/>
      </a:dk1>
      <a:lt1>
        <a:srgbClr val="FFFFFF"/>
      </a:lt1>
      <a:dk2>
        <a:srgbClr val="5B5854"/>
      </a:dk2>
      <a:lt2>
        <a:srgbClr val="C9C3BA"/>
      </a:lt2>
      <a:accent1>
        <a:srgbClr val="708CA5"/>
      </a:accent1>
      <a:accent2>
        <a:srgbClr val="80A7A7"/>
      </a:accent2>
      <a:accent3>
        <a:srgbClr val="98A66D"/>
      </a:accent3>
      <a:accent4>
        <a:srgbClr val="CF9E5B"/>
      </a:accent4>
      <a:accent5>
        <a:srgbClr val="C87C6D"/>
      </a:accent5>
      <a:accent6>
        <a:srgbClr val="837B9A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Dashi 1">
    <a:dk1>
      <a:srgbClr val="000000"/>
    </a:dk1>
    <a:lt1>
      <a:srgbClr val="FFFFFF"/>
    </a:lt1>
    <a:dk2>
      <a:srgbClr val="3B4550"/>
    </a:dk2>
    <a:lt2>
      <a:srgbClr val="FFFFFF"/>
    </a:lt2>
    <a:accent1>
      <a:srgbClr val="5F8ECA"/>
    </a:accent1>
    <a:accent2>
      <a:srgbClr val="00B5EF"/>
    </a:accent2>
    <a:accent3>
      <a:srgbClr val="00C5B7"/>
    </a:accent3>
    <a:accent4>
      <a:srgbClr val="82D235"/>
    </a:accent4>
    <a:accent5>
      <a:srgbClr val="FFAD00"/>
    </a:accent5>
    <a:accent6>
      <a:srgbClr val="FF0046"/>
    </a:accent6>
    <a:hlink>
      <a:srgbClr val="AB8ED3"/>
    </a:hlink>
    <a:folHlink>
      <a:srgbClr val="005AC4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524</Words>
  <Application>Microsoft Office PowerPoint</Application>
  <PresentationFormat>Personalizado</PresentationFormat>
  <Paragraphs>90</Paragraphs>
  <Slides>8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3</vt:i4>
      </vt:variant>
      <vt:variant>
        <vt:lpstr>Títulos de diapositiva</vt:lpstr>
      </vt:variant>
      <vt:variant>
        <vt:i4>8</vt:i4>
      </vt:variant>
    </vt:vector>
  </HeadingPairs>
  <TitlesOfParts>
    <vt:vector size="20" baseType="lpstr">
      <vt:lpstr>Open Sans Semibold</vt:lpstr>
      <vt:lpstr>Arial</vt:lpstr>
      <vt:lpstr>System Font Regular</vt:lpstr>
      <vt:lpstr>Helvetica Neue</vt:lpstr>
      <vt:lpstr>Calibri</vt:lpstr>
      <vt:lpstr>Open Sans</vt:lpstr>
      <vt:lpstr>.Hiragino Kaku Gothic Interface W3</vt:lpstr>
      <vt:lpstr>Ubuntu</vt:lpstr>
      <vt:lpstr>Apple Symbols</vt:lpstr>
      <vt:lpstr>New_Template8</vt:lpstr>
      <vt:lpstr>Office Theme</vt:lpstr>
      <vt:lpstr>1_Office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</dc:creator>
  <cp:lastModifiedBy>diego zaid garcia rebollo</cp:lastModifiedBy>
  <cp:revision>4</cp:revision>
  <dcterms:modified xsi:type="dcterms:W3CDTF">2024-09-26T07:27:54Z</dcterms:modified>
</cp:coreProperties>
</file>