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0" r:id="rId4"/>
    <p:sldId id="262" r:id="rId5"/>
    <p:sldId id="258" r:id="rId6"/>
    <p:sldId id="264" r:id="rId7"/>
    <p:sldId id="265" r:id="rId8"/>
    <p:sldId id="266" r:id="rId9"/>
    <p:sldId id="270" r:id="rId10"/>
    <p:sldId id="267" r:id="rId11"/>
    <p:sldId id="268" r:id="rId12"/>
    <p:sldId id="273" r:id="rId13"/>
    <p:sldId id="269" r:id="rId14"/>
    <p:sldId id="274" r:id="rId15"/>
    <p:sldId id="272" r:id="rId16"/>
    <p:sldId id="271" r:id="rId17"/>
    <p:sldId id="278" r:id="rId18"/>
    <p:sldId id="277" r:id="rId19"/>
    <p:sldId id="279" r:id="rId20"/>
    <p:sldId id="276" r:id="rId21"/>
    <p:sldId id="281" r:id="rId22"/>
    <p:sldId id="280" r:id="rId23"/>
    <p:sldId id="275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2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6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67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8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71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77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74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03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3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3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58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412777"/>
            <a:ext cx="7702624" cy="2187674"/>
          </a:xfrm>
        </p:spPr>
        <p:txBody>
          <a:bodyPr>
            <a:normAutofit/>
          </a:bodyPr>
          <a:lstStyle/>
          <a:p>
            <a:r>
              <a:rPr lang="pt-BR" dirty="0" smtClean="0"/>
              <a:t>Instituto Brasiliense de Direito Público (IDP)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Mestrado Profissional em Economia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7" y="6199595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1301006"/>
          </a:xfrm>
        </p:spPr>
        <p:txBody>
          <a:bodyPr>
            <a:normAutofit fontScale="90000"/>
          </a:bodyPr>
          <a:lstStyle/>
          <a:p>
            <a:r>
              <a:rPr lang="pt-BR" sz="3100" dirty="0"/>
              <a:t>Gráfico B1 - Comparação número de fusões e aquisições do Brasil sintético com sua unidade sintética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53650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65304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/>
              <a:t>Gráfico B2 – Diferença entre o número de fusões e aquisições entre o Brasil e sua unidade sintética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928992" cy="417646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93296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4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Gráfico B3 – Teste de placebo entre o Brasil e suas unidades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9" y="1484784"/>
            <a:ext cx="891572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04" y="6093296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3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1867415"/>
            <a:ext cx="7716327" cy="3991532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Gráfico B4 - RMPE pós/</a:t>
            </a:r>
            <a:r>
              <a:rPr lang="pt-BR" dirty="0" err="1"/>
              <a:t>pré</a:t>
            </a:r>
            <a:r>
              <a:rPr lang="pt-BR" dirty="0"/>
              <a:t>-intervenção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229350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5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9552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APÊNDICE C </a:t>
            </a:r>
            <a:r>
              <a:rPr lang="pt-BR" dirty="0" smtClean="0"/>
              <a:t>– TESTES DE PERMUTAÇÃO COMO OS PAÍSES EM DESENVOLVIMENTO 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201963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4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rmAutofit fontScale="90000"/>
          </a:bodyPr>
          <a:lstStyle/>
          <a:p>
            <a:r>
              <a:rPr lang="pt-BR" b="1" cap="small" dirty="0"/>
              <a:t> </a:t>
            </a:r>
            <a:r>
              <a:rPr lang="pt-BR" dirty="0"/>
              <a:t/>
            </a:r>
            <a:br>
              <a:rPr lang="pt-BR" dirty="0"/>
            </a:br>
            <a:r>
              <a:rPr lang="pt-BR" sz="3600" dirty="0"/>
              <a:t>Gráfico C1 - Comparação número de fusões e aquisições do Brasil sintético com sua unidade sintética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640960" cy="446449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95" y="6093296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4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1359024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Gráfico </a:t>
            </a:r>
            <a:r>
              <a:rPr lang="pt-BR" sz="3600" dirty="0"/>
              <a:t>C2 – Diferença entre o número de fusões e aquisições entre o Brasil e sua unidade sintética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568952" cy="388843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229350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9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Gráfico </a:t>
            </a:r>
            <a:r>
              <a:rPr lang="pt-BR" sz="3600" dirty="0"/>
              <a:t>C3 – Teste de placebo entre o Brasil e suas unidades de controle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928992" cy="518457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7" y="6229350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0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Gráfico </a:t>
            </a:r>
            <a:r>
              <a:rPr lang="pt-BR" dirty="0"/>
              <a:t>C4 - MSPE pós/</a:t>
            </a:r>
            <a:r>
              <a:rPr lang="pt-BR" dirty="0" err="1"/>
              <a:t>pré</a:t>
            </a:r>
            <a:r>
              <a:rPr lang="pt-BR" dirty="0"/>
              <a:t>-intervenção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8964487" cy="506916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565" y="6229350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0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9552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APÊNDICE D </a:t>
            </a:r>
            <a:r>
              <a:rPr lang="pt-BR" dirty="0" smtClean="0"/>
              <a:t>–  TESTES DE PERMUTAÇÃO COM TODOS OS PAÍSES EM DESENVOLVIMENTO, COM A EXCEÇÃO DA ARGENTINA.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021288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5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412777"/>
            <a:ext cx="7702624" cy="21876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Avaliação de impacto da mudança no controle de atos de concentração pelo </a:t>
            </a:r>
            <a:r>
              <a:rPr lang="pt-BR" dirty="0" err="1" smtClean="0"/>
              <a:t>Cade</a:t>
            </a:r>
            <a:r>
              <a:rPr lang="pt-BR" dirty="0" smtClean="0"/>
              <a:t>: uma abordagem por Controle Sintético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Diego dos Santos Fernandes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40" y="6093296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31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301006"/>
          </a:xfrm>
        </p:spPr>
        <p:txBody>
          <a:bodyPr>
            <a:normAutofit fontScale="90000"/>
          </a:bodyPr>
          <a:lstStyle/>
          <a:p>
            <a:r>
              <a:rPr lang="pt-BR" b="1" cap="small" dirty="0"/>
              <a:t> </a:t>
            </a:r>
            <a:r>
              <a:rPr lang="pt-BR" dirty="0"/>
              <a:t/>
            </a:r>
            <a:br>
              <a:rPr lang="pt-BR" dirty="0"/>
            </a:br>
            <a:r>
              <a:rPr lang="pt-BR" sz="3600" dirty="0"/>
              <a:t>Gráfico D1 - Comparação número de fusões e aquisições do Brasil sintético com sua unidade sintética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784976" cy="532859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7" y="6192819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0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8912" cy="1296144"/>
          </a:xfrm>
        </p:spPr>
        <p:txBody>
          <a:bodyPr>
            <a:noAutofit/>
          </a:bodyPr>
          <a:lstStyle/>
          <a:p>
            <a:r>
              <a:rPr lang="pt-BR" sz="3200" dirty="0"/>
              <a:t>Gráfico D2 – Diferença entre o número de fusões e aquisições entre o Brasil e sua unidade sintética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928992" cy="496855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683" y="6165304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2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Gráfico </a:t>
            </a:r>
            <a:r>
              <a:rPr lang="pt-BR" dirty="0" smtClean="0"/>
              <a:t>D3 </a:t>
            </a:r>
            <a:r>
              <a:rPr lang="pt-BR" dirty="0"/>
              <a:t>– Teste de placebo entre o Brasil e suas unidades de controle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856984" cy="496855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195102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7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Gráfico D4 - MSPE pós/</a:t>
            </a:r>
            <a:r>
              <a:rPr lang="pt-BR" dirty="0" err="1"/>
              <a:t>pré</a:t>
            </a:r>
            <a:r>
              <a:rPr lang="pt-BR" dirty="0"/>
              <a:t>-intervenção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568952" cy="518457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33" y="6229350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08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Apêndices 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989" y="6021288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6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9552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Apêndice A </a:t>
            </a:r>
            <a:r>
              <a:rPr lang="pt-BR" dirty="0" smtClean="0"/>
              <a:t>– Variáveis Defasadas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86" y="6021288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6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Gráfico A1 - número de fusões e aquisições do Brasil sintético com sua unidade sintética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496944" cy="511256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021288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2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426170"/>
          </a:xfrm>
        </p:spPr>
        <p:txBody>
          <a:bodyPr>
            <a:noAutofit/>
          </a:bodyPr>
          <a:lstStyle/>
          <a:p>
            <a:r>
              <a:rPr lang="pt-BR" sz="3200" dirty="0"/>
              <a:t>Gráfico A2 – Diferença entre o número de fusões e aquisições entre o Brasil e sua unidade sintética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0545" cy="392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229350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3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Gráfico A3 – Teste de placebo entre o Brasil e suas unidades de controle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145"/>
            <a:ext cx="8229600" cy="360607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211107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7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Gráfico A3 – Teste de placebo entre o Brasil e suas unidades de controle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2162"/>
            <a:ext cx="8229600" cy="366203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093296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0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9552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APÊNDICE B </a:t>
            </a:r>
            <a:r>
              <a:rPr lang="pt-BR" dirty="0" smtClean="0"/>
              <a:t>– TESTES DE PERMUTAÇÃO COM O ANO DE 2012 COMO INTERVENÇÃO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093296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7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235</Words>
  <Application>Microsoft Office PowerPoint</Application>
  <PresentationFormat>Apresentação na tela (4:3)</PresentationFormat>
  <Paragraphs>26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Instituto Brasiliense de Direito Público (IDP)</vt:lpstr>
      <vt:lpstr>Avaliação de impacto da mudança no controle de atos de concentração pelo Cade: uma abordagem por Controle Sintético</vt:lpstr>
      <vt:lpstr>Apêndices </vt:lpstr>
      <vt:lpstr>Apresentação do PowerPoint</vt:lpstr>
      <vt:lpstr>Gráfico A1 - número de fusões e aquisições do Brasil sintético com sua unidade sintética</vt:lpstr>
      <vt:lpstr>Gráfico A2 – Diferença entre o número de fusões e aquisições entre o Brasil e sua unidade sintética</vt:lpstr>
      <vt:lpstr>Gráfico A3 – Teste de placebo entre o Brasil e suas unidades de controle</vt:lpstr>
      <vt:lpstr>Gráfico A3 – Teste de placebo entre o Brasil e suas unidades de controle</vt:lpstr>
      <vt:lpstr>Apresentação do PowerPoint</vt:lpstr>
      <vt:lpstr>Gráfico B1 - Comparação número de fusões e aquisições do Brasil sintético com sua unidade sintética </vt:lpstr>
      <vt:lpstr>Gráfico B2 – Diferença entre o número de fusões e aquisições entre o Brasil e sua unidade sintética </vt:lpstr>
      <vt:lpstr>Gráfico B3 – Teste de placebo entre o Brasil e suas unidades de controle</vt:lpstr>
      <vt:lpstr>  </vt:lpstr>
      <vt:lpstr>Apresentação do PowerPoint</vt:lpstr>
      <vt:lpstr>  Gráfico C1 - Comparação número de fusões e aquisições do Brasil sintético com sua unidade sintética </vt:lpstr>
      <vt:lpstr> Gráfico C2 – Diferença entre o número de fusões e aquisições entre o Brasil e sua unidade sintética </vt:lpstr>
      <vt:lpstr> Gráfico C3 – Teste de placebo entre o Brasil e suas unidades de controle </vt:lpstr>
      <vt:lpstr> Gráfico C4 - MSPE pós/pré-intervenção </vt:lpstr>
      <vt:lpstr>Apresentação do PowerPoint</vt:lpstr>
      <vt:lpstr>  Gráfico D1 - Comparação número de fusões e aquisições do Brasil sintético com sua unidade sintética </vt:lpstr>
      <vt:lpstr>Gráfico D2 – Diferença entre o número de fusões e aquisições entre o Brasil e sua unidade sintética</vt:lpstr>
      <vt:lpstr>Gráfico D3 – Teste de placebo entre o Brasil e suas unidades de controle</vt:lpstr>
      <vt:lpstr>Gráfico D4 - MSPE pós/pré-intervenção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Brasiliense de Direito Público (IDP)</dc:title>
  <dc:creator>Samsung</dc:creator>
  <cp:lastModifiedBy>Samsung</cp:lastModifiedBy>
  <cp:revision>20</cp:revision>
  <dcterms:created xsi:type="dcterms:W3CDTF">2020-11-07T18:20:05Z</dcterms:created>
  <dcterms:modified xsi:type="dcterms:W3CDTF">2020-11-07T20:28:48Z</dcterms:modified>
</cp:coreProperties>
</file>