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Outfit ExtraBold"/>
      <p:bold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Outfit"/>
      <p:regular r:id="rId23"/>
      <p:bold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bd+iMq5g2v90rDGqbv/a/S+Vn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Outfit-bold.fntdata"/><Relationship Id="rId23" Type="http://schemas.openxmlformats.org/officeDocument/2006/relationships/font" Target="fonts/Outfi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oppins-regular.fntdata"/><Relationship Id="rId18" Type="http://schemas.openxmlformats.org/officeDocument/2006/relationships/font" Target="fonts/Outfit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ybertesis.unmsm.edu.pe/bitstream/handle/20.500.12672/20604/Valdiviezo_cj.pdf?sequence=1&amp;amp;isAllowed=y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c8a45138de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9" name="Google Shape;839;g2c8a45138de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c8aa779e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0" name="Google Shape;860;g2c8aa779e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c8d30827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8" name="Google Shape;868;g2c8d30827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3" name="Google Shape;88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c8a45138d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c8a45138d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c8a45138d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5" name="Google Shape;795;g2c8a45138d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c8a45138de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c8a45138de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D93B48"/>
              </a:buClr>
              <a:buSzPts val="1300"/>
              <a:buFont typeface="Outfit"/>
              <a:buChar char="●"/>
            </a:pPr>
            <a:r>
              <a:rPr lang="en">
                <a:solidFill>
                  <a:srgbClr val="010440"/>
                </a:solidFill>
                <a:latin typeface="Outfit"/>
                <a:ea typeface="Outfit"/>
                <a:cs typeface="Outfit"/>
                <a:sym typeface="Outfit"/>
              </a:rPr>
              <a:t>J. E. Valdiviezo. “Factores asociados al éxito agudo de cardioversión eléctrica o farmacológica en pacientes con fibrilación auricular de reciente diagnóstico. Hospital Nacional Arzobispo Loayza 2023 – 2024”. Universidad Nacional Mayor de San Marcos. Accedido el 2 de abril de 2024. [En línea]. Disponible: </a:t>
            </a:r>
            <a:r>
              <a:rPr lang="en" u="sng">
                <a:solidFill>
                  <a:srgbClr val="010440"/>
                </a:solidFill>
                <a:latin typeface="Outfit"/>
                <a:ea typeface="Outfit"/>
                <a:cs typeface="Outfit"/>
                <a:sym typeface="Outfi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https://cybertesis.unmsm.edu.pe/bitstream/handle/20.500.12672/20604/Valdiviezo_cj.pdf?sequence=1&amp;amp;isAllowed=y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c8a45138de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c8a45138de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93B48"/>
              </a:buClr>
              <a:buSzPts val="1100"/>
              <a:buFont typeface="Outfit"/>
              <a:buChar char="●"/>
            </a:pPr>
            <a:r>
              <a:rPr lang="en">
                <a:solidFill>
                  <a:srgbClr val="010440"/>
                </a:solidFill>
                <a:latin typeface="Outfit"/>
                <a:ea typeface="Outfit"/>
                <a:cs typeface="Outfit"/>
                <a:sym typeface="Outfit"/>
              </a:rPr>
              <a:t>J. Gallegos. “Registro Peruano de Fibrilación Auricular (REPERFA). Reporte preliminar.” Hospital Militar Central. Accedido el 2 de abril de 2024. [En línea]. Disponible: https://sopecard.org/wp-content/uploads/2021/08/Registro-Peruano-de-Fibrilacion-Auricular.pdf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c8a45138d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g2c8a45138d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c8a45138de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3" name="Google Shape;833;g2c8a45138de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2"/>
          <p:cNvSpPr/>
          <p:nvPr/>
        </p:nvSpPr>
        <p:spPr>
          <a:xfrm>
            <a:off x="4137655" y="474698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2"/>
          <p:cNvSpPr/>
          <p:nvPr/>
        </p:nvSpPr>
        <p:spPr>
          <a:xfrm>
            <a:off x="-1111830" y="260133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2"/>
          <p:cNvSpPr/>
          <p:nvPr/>
        </p:nvSpPr>
        <p:spPr>
          <a:xfrm>
            <a:off x="8600371" y="4541375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2"/>
          <p:cNvSpPr txBox="1"/>
          <p:nvPr>
            <p:ph type="ctrTitle"/>
          </p:nvPr>
        </p:nvSpPr>
        <p:spPr>
          <a:xfrm>
            <a:off x="450750" y="1124775"/>
            <a:ext cx="82425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52"/>
          <p:cNvSpPr txBox="1"/>
          <p:nvPr>
            <p:ph idx="1" type="subTitle"/>
          </p:nvPr>
        </p:nvSpPr>
        <p:spPr>
          <a:xfrm>
            <a:off x="1771050" y="3519225"/>
            <a:ext cx="5601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52"/>
          <p:cNvSpPr/>
          <p:nvPr/>
        </p:nvSpPr>
        <p:spPr>
          <a:xfrm>
            <a:off x="8123402" y="-2226216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2"/>
          <p:cNvSpPr/>
          <p:nvPr/>
        </p:nvSpPr>
        <p:spPr>
          <a:xfrm>
            <a:off x="8657881" y="-1691735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2"/>
          <p:cNvSpPr/>
          <p:nvPr/>
        </p:nvSpPr>
        <p:spPr>
          <a:xfrm>
            <a:off x="-235719" y="-769590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2"/>
          <p:cNvSpPr/>
          <p:nvPr/>
        </p:nvSpPr>
        <p:spPr>
          <a:xfrm>
            <a:off x="3401498" y="-205396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2"/>
          <p:cNvSpPr/>
          <p:nvPr/>
        </p:nvSpPr>
        <p:spPr>
          <a:xfrm>
            <a:off x="2139208" y="-133862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2"/>
          <p:cNvSpPr/>
          <p:nvPr/>
        </p:nvSpPr>
        <p:spPr>
          <a:xfrm>
            <a:off x="306734" y="-274495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2"/>
          <p:cNvSpPr/>
          <p:nvPr/>
        </p:nvSpPr>
        <p:spPr>
          <a:xfrm>
            <a:off x="7223582" y="-250668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2"/>
          <p:cNvSpPr/>
          <p:nvPr/>
        </p:nvSpPr>
        <p:spPr>
          <a:xfrm>
            <a:off x="6535187" y="79637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2"/>
          <p:cNvSpPr/>
          <p:nvPr/>
        </p:nvSpPr>
        <p:spPr>
          <a:xfrm>
            <a:off x="-805274" y="103252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2"/>
          <p:cNvSpPr/>
          <p:nvPr/>
        </p:nvSpPr>
        <p:spPr>
          <a:xfrm>
            <a:off x="8600384" y="1005803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2"/>
          <p:cNvSpPr/>
          <p:nvPr/>
        </p:nvSpPr>
        <p:spPr>
          <a:xfrm>
            <a:off x="8768185" y="3161119"/>
            <a:ext cx="749038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2"/>
          <p:cNvSpPr/>
          <p:nvPr/>
        </p:nvSpPr>
        <p:spPr>
          <a:xfrm>
            <a:off x="-177263" y="3486824"/>
            <a:ext cx="447489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2"/>
          <p:cNvSpPr/>
          <p:nvPr/>
        </p:nvSpPr>
        <p:spPr>
          <a:xfrm>
            <a:off x="-2019548" y="4190684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2"/>
          <p:cNvSpPr/>
          <p:nvPr/>
        </p:nvSpPr>
        <p:spPr>
          <a:xfrm>
            <a:off x="1451191" y="4455707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2"/>
          <p:cNvSpPr/>
          <p:nvPr/>
        </p:nvSpPr>
        <p:spPr>
          <a:xfrm>
            <a:off x="4125126" y="4318577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2"/>
          <p:cNvSpPr/>
          <p:nvPr/>
        </p:nvSpPr>
        <p:spPr>
          <a:xfrm>
            <a:off x="2139201" y="4777769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2"/>
          <p:cNvSpPr/>
          <p:nvPr/>
        </p:nvSpPr>
        <p:spPr>
          <a:xfrm>
            <a:off x="7704630" y="5014234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5" name="Google Shape;265;p61"/>
          <p:cNvSpPr/>
          <p:nvPr/>
        </p:nvSpPr>
        <p:spPr>
          <a:xfrm flipH="1">
            <a:off x="1006469" y="5612131"/>
            <a:ext cx="25048" cy="22175"/>
          </a:xfrm>
          <a:custGeom>
            <a:rect b="b" l="l" r="r" t="t"/>
            <a:pathLst>
              <a:path extrusionOk="0" h="440" w="497">
                <a:moveTo>
                  <a:pt x="497" y="0"/>
                </a:moveTo>
                <a:lnTo>
                  <a:pt x="0" y="439"/>
                </a:lnTo>
                <a:lnTo>
                  <a:pt x="497" y="439"/>
                </a:lnTo>
                <a:lnTo>
                  <a:pt x="4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1"/>
          <p:cNvSpPr/>
          <p:nvPr/>
        </p:nvSpPr>
        <p:spPr>
          <a:xfrm flipH="1">
            <a:off x="6123479" y="5618487"/>
            <a:ext cx="7720" cy="13521"/>
          </a:xfrm>
          <a:custGeom>
            <a:rect b="b" l="l" r="r" t="t"/>
            <a:pathLst>
              <a:path extrusionOk="0" h="268" w="153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1"/>
          <p:cNvSpPr/>
          <p:nvPr/>
        </p:nvSpPr>
        <p:spPr>
          <a:xfrm rot="10800000">
            <a:off x="4703176" y="4858952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1"/>
          <p:cNvSpPr/>
          <p:nvPr/>
        </p:nvSpPr>
        <p:spPr>
          <a:xfrm rot="10800000">
            <a:off x="1588262" y="4818190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1"/>
          <p:cNvSpPr/>
          <p:nvPr/>
        </p:nvSpPr>
        <p:spPr>
          <a:xfrm rot="10800000">
            <a:off x="2649889" y="4697388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1"/>
          <p:cNvSpPr/>
          <p:nvPr/>
        </p:nvSpPr>
        <p:spPr>
          <a:xfrm rot="10800000">
            <a:off x="6685964" y="4778201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1"/>
          <p:cNvSpPr/>
          <p:nvPr/>
        </p:nvSpPr>
        <p:spPr>
          <a:xfrm rot="10800000">
            <a:off x="-2282448" y="3800334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1"/>
          <p:cNvSpPr/>
          <p:nvPr/>
        </p:nvSpPr>
        <p:spPr>
          <a:xfrm rot="10800000">
            <a:off x="-1748220" y="4335066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1"/>
          <p:cNvSpPr/>
          <p:nvPr/>
        </p:nvSpPr>
        <p:spPr>
          <a:xfrm rot="10800000">
            <a:off x="8000462" y="4148461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1"/>
          <p:cNvSpPr/>
          <p:nvPr/>
        </p:nvSpPr>
        <p:spPr>
          <a:xfrm rot="10800000">
            <a:off x="8546529" y="4646465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1"/>
          <p:cNvSpPr/>
          <p:nvPr/>
        </p:nvSpPr>
        <p:spPr>
          <a:xfrm rot="10800000">
            <a:off x="7807425" y="155056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1"/>
          <p:cNvSpPr/>
          <p:nvPr/>
        </p:nvSpPr>
        <p:spPr>
          <a:xfrm rot="10800000">
            <a:off x="9292932" y="1123636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1"/>
          <p:cNvSpPr/>
          <p:nvPr/>
        </p:nvSpPr>
        <p:spPr>
          <a:xfrm rot="10800000">
            <a:off x="7505802" y="-27869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1"/>
          <p:cNvSpPr/>
          <p:nvPr/>
        </p:nvSpPr>
        <p:spPr>
          <a:xfrm rot="10800000">
            <a:off x="8712268" y="2968928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1"/>
          <p:cNvSpPr/>
          <p:nvPr/>
        </p:nvSpPr>
        <p:spPr>
          <a:xfrm rot="10800000">
            <a:off x="1367062" y="-488345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1"/>
          <p:cNvSpPr/>
          <p:nvPr/>
        </p:nvSpPr>
        <p:spPr>
          <a:xfrm rot="10800000">
            <a:off x="-342713" y="-829538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1"/>
          <p:cNvSpPr/>
          <p:nvPr/>
        </p:nvSpPr>
        <p:spPr>
          <a:xfrm rot="10800000">
            <a:off x="-471146" y="3292440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1"/>
          <p:cNvSpPr/>
          <p:nvPr/>
        </p:nvSpPr>
        <p:spPr>
          <a:xfrm rot="10800000">
            <a:off x="4652786" y="-410529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1"/>
          <p:cNvSpPr/>
          <p:nvPr/>
        </p:nvSpPr>
        <p:spPr>
          <a:xfrm rot="10800000">
            <a:off x="-324115" y="959124"/>
            <a:ext cx="749037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1"/>
          <p:cNvSpPr/>
          <p:nvPr/>
        </p:nvSpPr>
        <p:spPr>
          <a:xfrm>
            <a:off x="-4232500" y="226276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1"/>
          <p:cNvSpPr/>
          <p:nvPr/>
        </p:nvSpPr>
        <p:spPr>
          <a:xfrm>
            <a:off x="5860250" y="4361764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1"/>
          <p:cNvSpPr/>
          <p:nvPr/>
        </p:nvSpPr>
        <p:spPr>
          <a:xfrm rot="10800000">
            <a:off x="7933202" y="-2823141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2"/>
          <p:cNvSpPr txBox="1"/>
          <p:nvPr>
            <p:ph hasCustomPrompt="1" type="title"/>
          </p:nvPr>
        </p:nvSpPr>
        <p:spPr>
          <a:xfrm>
            <a:off x="1156500" y="1422188"/>
            <a:ext cx="6831000" cy="16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9" name="Google Shape;289;p62"/>
          <p:cNvSpPr txBox="1"/>
          <p:nvPr>
            <p:ph idx="1" type="body"/>
          </p:nvPr>
        </p:nvSpPr>
        <p:spPr>
          <a:xfrm>
            <a:off x="1156500" y="3115700"/>
            <a:ext cx="6831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62"/>
          <p:cNvSpPr/>
          <p:nvPr/>
        </p:nvSpPr>
        <p:spPr>
          <a:xfrm flipH="1">
            <a:off x="4893376" y="-284737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2"/>
          <p:cNvSpPr/>
          <p:nvPr/>
        </p:nvSpPr>
        <p:spPr>
          <a:xfrm flipH="1">
            <a:off x="1929337" y="-250668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2"/>
          <p:cNvSpPr/>
          <p:nvPr/>
        </p:nvSpPr>
        <p:spPr>
          <a:xfrm flipH="1">
            <a:off x="2872889" y="79637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2"/>
          <p:cNvSpPr/>
          <p:nvPr/>
        </p:nvSpPr>
        <p:spPr>
          <a:xfrm flipH="1">
            <a:off x="6744964" y="-290671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2"/>
          <p:cNvSpPr/>
          <p:nvPr/>
        </p:nvSpPr>
        <p:spPr>
          <a:xfrm flipH="1">
            <a:off x="-2019548" y="-2226216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2"/>
          <p:cNvSpPr/>
          <p:nvPr/>
        </p:nvSpPr>
        <p:spPr>
          <a:xfrm flipH="1">
            <a:off x="-1485320" y="-1691735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2"/>
          <p:cNvSpPr/>
          <p:nvPr/>
        </p:nvSpPr>
        <p:spPr>
          <a:xfrm flipH="1">
            <a:off x="8190662" y="-769590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2"/>
          <p:cNvSpPr/>
          <p:nvPr/>
        </p:nvSpPr>
        <p:spPr>
          <a:xfrm flipH="1">
            <a:off x="8736729" y="-274495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2"/>
          <p:cNvSpPr/>
          <p:nvPr/>
        </p:nvSpPr>
        <p:spPr>
          <a:xfrm flipH="1">
            <a:off x="7668025" y="4247295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2"/>
          <p:cNvSpPr/>
          <p:nvPr/>
        </p:nvSpPr>
        <p:spPr>
          <a:xfrm flipH="1">
            <a:off x="9483132" y="3486824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2"/>
          <p:cNvSpPr/>
          <p:nvPr/>
        </p:nvSpPr>
        <p:spPr>
          <a:xfrm flipH="1">
            <a:off x="7400802" y="4777769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2"/>
          <p:cNvSpPr/>
          <p:nvPr/>
        </p:nvSpPr>
        <p:spPr>
          <a:xfrm flipH="1">
            <a:off x="8902468" y="260133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2"/>
          <p:cNvSpPr/>
          <p:nvPr/>
        </p:nvSpPr>
        <p:spPr>
          <a:xfrm flipH="1">
            <a:off x="1557262" y="5014234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2"/>
          <p:cNvSpPr/>
          <p:nvPr/>
        </p:nvSpPr>
        <p:spPr>
          <a:xfrm flipH="1">
            <a:off x="-152513" y="4541375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2"/>
          <p:cNvSpPr/>
          <p:nvPr/>
        </p:nvSpPr>
        <p:spPr>
          <a:xfrm flipH="1">
            <a:off x="306653" y="888877"/>
            <a:ext cx="709898" cy="709580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2"/>
          <p:cNvSpPr/>
          <p:nvPr/>
        </p:nvSpPr>
        <p:spPr>
          <a:xfrm flipH="1">
            <a:off x="4842986" y="474698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2"/>
          <p:cNvSpPr/>
          <p:nvPr/>
        </p:nvSpPr>
        <p:spPr>
          <a:xfrm flipH="1">
            <a:off x="236135" y="3161119"/>
            <a:ext cx="749037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2"/>
          <p:cNvSpPr/>
          <p:nvPr/>
        </p:nvSpPr>
        <p:spPr>
          <a:xfrm flipH="1">
            <a:off x="5040275" y="103252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2"/>
          <p:cNvSpPr/>
          <p:nvPr/>
        </p:nvSpPr>
        <p:spPr>
          <a:xfrm flipH="1">
            <a:off x="109875" y="4318577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2"/>
          <p:cNvSpPr/>
          <p:nvPr/>
        </p:nvSpPr>
        <p:spPr>
          <a:xfrm flipH="1">
            <a:off x="8123402" y="4190684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3"/>
          <p:cNvSpPr txBox="1"/>
          <p:nvPr>
            <p:ph type="title"/>
          </p:nvPr>
        </p:nvSpPr>
        <p:spPr>
          <a:xfrm>
            <a:off x="1888375" y="682950"/>
            <a:ext cx="5544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12" name="Google Shape;312;p63"/>
          <p:cNvSpPr txBox="1"/>
          <p:nvPr>
            <p:ph idx="1" type="subTitle"/>
          </p:nvPr>
        </p:nvSpPr>
        <p:spPr>
          <a:xfrm>
            <a:off x="1888375" y="1466850"/>
            <a:ext cx="5544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63"/>
          <p:cNvSpPr txBox="1"/>
          <p:nvPr>
            <p:ph idx="2" type="title"/>
          </p:nvPr>
        </p:nvSpPr>
        <p:spPr>
          <a:xfrm>
            <a:off x="1888375" y="2008200"/>
            <a:ext cx="5544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14" name="Google Shape;314;p63"/>
          <p:cNvSpPr txBox="1"/>
          <p:nvPr>
            <p:ph idx="3" type="subTitle"/>
          </p:nvPr>
        </p:nvSpPr>
        <p:spPr>
          <a:xfrm>
            <a:off x="1888375" y="2792103"/>
            <a:ext cx="5544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63"/>
          <p:cNvSpPr txBox="1"/>
          <p:nvPr>
            <p:ph idx="4" type="title"/>
          </p:nvPr>
        </p:nvSpPr>
        <p:spPr>
          <a:xfrm>
            <a:off x="1888375" y="3333335"/>
            <a:ext cx="5544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16" name="Google Shape;316;p63"/>
          <p:cNvSpPr txBox="1"/>
          <p:nvPr>
            <p:ph idx="5" type="subTitle"/>
          </p:nvPr>
        </p:nvSpPr>
        <p:spPr>
          <a:xfrm>
            <a:off x="1888375" y="4117360"/>
            <a:ext cx="5544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63"/>
          <p:cNvSpPr/>
          <p:nvPr/>
        </p:nvSpPr>
        <p:spPr>
          <a:xfrm flipH="1">
            <a:off x="-2248105" y="4152893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3"/>
          <p:cNvSpPr/>
          <p:nvPr/>
        </p:nvSpPr>
        <p:spPr>
          <a:xfrm flipH="1">
            <a:off x="8009067" y="4716060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3"/>
          <p:cNvSpPr/>
          <p:nvPr/>
        </p:nvSpPr>
        <p:spPr>
          <a:xfrm flipH="1">
            <a:off x="8303595" y="5147873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3"/>
          <p:cNvSpPr/>
          <p:nvPr/>
        </p:nvSpPr>
        <p:spPr>
          <a:xfrm flipH="1">
            <a:off x="-258197" y="-1098080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3"/>
          <p:cNvSpPr/>
          <p:nvPr/>
        </p:nvSpPr>
        <p:spPr>
          <a:xfrm flipH="1">
            <a:off x="525529" y="-195863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3"/>
          <p:cNvSpPr/>
          <p:nvPr/>
        </p:nvSpPr>
        <p:spPr>
          <a:xfrm flipH="1">
            <a:off x="8372512" y="-132989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3"/>
          <p:cNvSpPr/>
          <p:nvPr/>
        </p:nvSpPr>
        <p:spPr>
          <a:xfrm flipH="1">
            <a:off x="-118919" y="4040307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3"/>
          <p:cNvSpPr/>
          <p:nvPr/>
        </p:nvSpPr>
        <p:spPr>
          <a:xfrm flipH="1">
            <a:off x="306711" y="4285233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3"/>
          <p:cNvSpPr/>
          <p:nvPr/>
        </p:nvSpPr>
        <p:spPr>
          <a:xfrm flipH="1">
            <a:off x="8273796" y="395982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3"/>
          <p:cNvSpPr/>
          <p:nvPr/>
        </p:nvSpPr>
        <p:spPr>
          <a:xfrm flipH="1">
            <a:off x="8885669" y="416641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3"/>
          <p:cNvSpPr/>
          <p:nvPr/>
        </p:nvSpPr>
        <p:spPr>
          <a:xfrm flipH="1">
            <a:off x="-358914" y="-85348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3"/>
          <p:cNvSpPr/>
          <p:nvPr/>
        </p:nvSpPr>
        <p:spPr>
          <a:xfrm flipH="1">
            <a:off x="376189" y="503371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3"/>
          <p:cNvSpPr/>
          <p:nvPr/>
        </p:nvSpPr>
        <p:spPr>
          <a:xfrm flipH="1">
            <a:off x="8031695" y="4596855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63"/>
          <p:cNvSpPr/>
          <p:nvPr/>
        </p:nvSpPr>
        <p:spPr>
          <a:xfrm flipH="1">
            <a:off x="8743755" y="4040320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3"/>
          <p:cNvSpPr/>
          <p:nvPr/>
        </p:nvSpPr>
        <p:spPr>
          <a:xfrm flipH="1">
            <a:off x="8536453" y="4646987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3"/>
          <p:cNvSpPr/>
          <p:nvPr/>
        </p:nvSpPr>
        <p:spPr>
          <a:xfrm flipH="1">
            <a:off x="770933" y="4748412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3"/>
          <p:cNvSpPr/>
          <p:nvPr/>
        </p:nvSpPr>
        <p:spPr>
          <a:xfrm flipH="1">
            <a:off x="-312041" y="741505"/>
            <a:ext cx="495117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3"/>
          <p:cNvSpPr/>
          <p:nvPr/>
        </p:nvSpPr>
        <p:spPr>
          <a:xfrm rot="-1799986">
            <a:off x="7160187" y="-237909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3"/>
          <p:cNvSpPr/>
          <p:nvPr/>
        </p:nvSpPr>
        <p:spPr>
          <a:xfrm rot="-1799986">
            <a:off x="-1831413" y="23311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3"/>
          <p:cNvSpPr/>
          <p:nvPr/>
        </p:nvSpPr>
        <p:spPr>
          <a:xfrm rot="-1799986">
            <a:off x="6069412" y="342851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3"/>
          <p:cNvSpPr/>
          <p:nvPr/>
        </p:nvSpPr>
        <p:spPr>
          <a:xfrm flipH="1" rot="1799986">
            <a:off x="-2204888" y="399336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4"/>
          <p:cNvSpPr txBox="1"/>
          <p:nvPr>
            <p:ph type="title"/>
          </p:nvPr>
        </p:nvSpPr>
        <p:spPr>
          <a:xfrm>
            <a:off x="1658250" y="3010050"/>
            <a:ext cx="5827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0" name="Google Shape;340;p64"/>
          <p:cNvSpPr txBox="1"/>
          <p:nvPr>
            <p:ph idx="1" type="subTitle"/>
          </p:nvPr>
        </p:nvSpPr>
        <p:spPr>
          <a:xfrm>
            <a:off x="1658400" y="1601550"/>
            <a:ext cx="58272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64"/>
          <p:cNvSpPr/>
          <p:nvPr/>
        </p:nvSpPr>
        <p:spPr>
          <a:xfrm rot="10800000">
            <a:off x="7881405" y="-1058254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4"/>
          <p:cNvSpPr/>
          <p:nvPr/>
        </p:nvSpPr>
        <p:spPr>
          <a:xfrm flipH="1" rot="10800000">
            <a:off x="7717820" y="3885268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4"/>
          <p:cNvSpPr/>
          <p:nvPr/>
        </p:nvSpPr>
        <p:spPr>
          <a:xfrm flipH="1" rot="10800000">
            <a:off x="8252299" y="4420001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4"/>
          <p:cNvSpPr/>
          <p:nvPr/>
        </p:nvSpPr>
        <p:spPr>
          <a:xfrm rot="10800000">
            <a:off x="8411852" y="-228884"/>
            <a:ext cx="485425" cy="425027"/>
          </a:xfrm>
          <a:custGeom>
            <a:rect b="b" l="l" r="r" t="t"/>
            <a:pathLst>
              <a:path extrusionOk="0" h="1759" w="2009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4"/>
          <p:cNvSpPr/>
          <p:nvPr/>
        </p:nvSpPr>
        <p:spPr>
          <a:xfrm rot="10800000">
            <a:off x="6570373" y="6190025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4"/>
          <p:cNvSpPr/>
          <p:nvPr/>
        </p:nvSpPr>
        <p:spPr>
          <a:xfrm rot="10800000">
            <a:off x="8866120" y="662185"/>
            <a:ext cx="687665" cy="625580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4"/>
          <p:cNvSpPr/>
          <p:nvPr/>
        </p:nvSpPr>
        <p:spPr>
          <a:xfrm rot="10800000">
            <a:off x="5270768" y="110491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4"/>
          <p:cNvSpPr/>
          <p:nvPr/>
        </p:nvSpPr>
        <p:spPr>
          <a:xfrm rot="10800000">
            <a:off x="9106275" y="1748070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4"/>
          <p:cNvSpPr/>
          <p:nvPr/>
        </p:nvSpPr>
        <p:spPr>
          <a:xfrm rot="10800000">
            <a:off x="5451038" y="4817960"/>
            <a:ext cx="461745" cy="406905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4"/>
          <p:cNvSpPr/>
          <p:nvPr/>
        </p:nvSpPr>
        <p:spPr>
          <a:xfrm rot="10800000">
            <a:off x="-916426" y="4330237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4"/>
          <p:cNvSpPr/>
          <p:nvPr/>
        </p:nvSpPr>
        <p:spPr>
          <a:xfrm rot="10800000">
            <a:off x="1121955" y="-434636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4"/>
          <p:cNvSpPr/>
          <p:nvPr/>
        </p:nvSpPr>
        <p:spPr>
          <a:xfrm rot="10800000">
            <a:off x="-587820" y="-775828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4"/>
          <p:cNvSpPr/>
          <p:nvPr/>
        </p:nvSpPr>
        <p:spPr>
          <a:xfrm flipH="1" rot="10800000">
            <a:off x="8215577" y="3322812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4"/>
          <p:cNvSpPr/>
          <p:nvPr/>
        </p:nvSpPr>
        <p:spPr>
          <a:xfrm rot="10800000">
            <a:off x="5866745" y="4172287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4"/>
          <p:cNvSpPr/>
          <p:nvPr/>
        </p:nvSpPr>
        <p:spPr>
          <a:xfrm rot="10800000">
            <a:off x="855531" y="4721062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4"/>
          <p:cNvSpPr/>
          <p:nvPr/>
        </p:nvSpPr>
        <p:spPr>
          <a:xfrm rot="10800000">
            <a:off x="7372532" y="4270147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4"/>
          <p:cNvSpPr/>
          <p:nvPr/>
        </p:nvSpPr>
        <p:spPr>
          <a:xfrm rot="10800000">
            <a:off x="4813367" y="488398"/>
            <a:ext cx="290433" cy="264102"/>
          </a:xfrm>
          <a:custGeom>
            <a:rect b="b" l="l" r="r" t="t"/>
            <a:pathLst>
              <a:path extrusionOk="0" h="1093" w="1202">
                <a:moveTo>
                  <a:pt x="602" y="1"/>
                </a:moveTo>
                <a:cubicBezTo>
                  <a:pt x="354" y="1"/>
                  <a:pt x="129" y="170"/>
                  <a:pt x="70" y="421"/>
                </a:cubicBezTo>
                <a:cubicBezTo>
                  <a:pt x="1" y="715"/>
                  <a:pt x="183" y="1010"/>
                  <a:pt x="477" y="1078"/>
                </a:cubicBezTo>
                <a:cubicBezTo>
                  <a:pt x="519" y="1088"/>
                  <a:pt x="561" y="1093"/>
                  <a:pt x="603" y="1093"/>
                </a:cubicBezTo>
                <a:cubicBezTo>
                  <a:pt x="850" y="1093"/>
                  <a:pt x="1074" y="923"/>
                  <a:pt x="1133" y="672"/>
                </a:cubicBezTo>
                <a:cubicBezTo>
                  <a:pt x="1202" y="378"/>
                  <a:pt x="1021" y="85"/>
                  <a:pt x="727" y="15"/>
                </a:cubicBezTo>
                <a:cubicBezTo>
                  <a:pt x="685" y="5"/>
                  <a:pt x="643" y="1"/>
                  <a:pt x="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4"/>
          <p:cNvSpPr/>
          <p:nvPr/>
        </p:nvSpPr>
        <p:spPr>
          <a:xfrm rot="10800000">
            <a:off x="4407679" y="-35682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4"/>
          <p:cNvSpPr/>
          <p:nvPr/>
        </p:nvSpPr>
        <p:spPr>
          <a:xfrm rot="10800000">
            <a:off x="6309657" y="4681072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4"/>
          <p:cNvSpPr/>
          <p:nvPr/>
        </p:nvSpPr>
        <p:spPr>
          <a:xfrm rot="10800000">
            <a:off x="-263021" y="845133"/>
            <a:ext cx="749037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4"/>
          <p:cNvSpPr/>
          <p:nvPr/>
        </p:nvSpPr>
        <p:spPr>
          <a:xfrm rot="-1799986">
            <a:off x="6811453" y="-925174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4"/>
          <p:cNvSpPr/>
          <p:nvPr/>
        </p:nvSpPr>
        <p:spPr>
          <a:xfrm rot="-1799986">
            <a:off x="-2000972" y="21113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64"/>
          <p:cNvSpPr/>
          <p:nvPr/>
        </p:nvSpPr>
        <p:spPr>
          <a:xfrm rot="-1799986">
            <a:off x="4410353" y="339293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4"/>
          <p:cNvSpPr/>
          <p:nvPr/>
        </p:nvSpPr>
        <p:spPr>
          <a:xfrm rot="-1799986">
            <a:off x="-4001547" y="522232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0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719975" y="1747700"/>
            <a:ext cx="2305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7" name="Google Shape;367;p65"/>
          <p:cNvSpPr txBox="1"/>
          <p:nvPr>
            <p:ph idx="1" type="subTitle"/>
          </p:nvPr>
        </p:nvSpPr>
        <p:spPr>
          <a:xfrm>
            <a:off x="719975" y="213710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65"/>
          <p:cNvSpPr txBox="1"/>
          <p:nvPr>
            <p:ph idx="2" type="title"/>
          </p:nvPr>
        </p:nvSpPr>
        <p:spPr>
          <a:xfrm>
            <a:off x="3419246" y="1747700"/>
            <a:ext cx="2305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65"/>
          <p:cNvSpPr txBox="1"/>
          <p:nvPr>
            <p:ph idx="3" type="subTitle"/>
          </p:nvPr>
        </p:nvSpPr>
        <p:spPr>
          <a:xfrm>
            <a:off x="3419246" y="213710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65"/>
          <p:cNvSpPr txBox="1"/>
          <p:nvPr>
            <p:ph idx="4" type="title"/>
          </p:nvPr>
        </p:nvSpPr>
        <p:spPr>
          <a:xfrm>
            <a:off x="719975" y="3333500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1" name="Google Shape;371;p65"/>
          <p:cNvSpPr txBox="1"/>
          <p:nvPr>
            <p:ph idx="5" type="subTitle"/>
          </p:nvPr>
        </p:nvSpPr>
        <p:spPr>
          <a:xfrm>
            <a:off x="719963" y="3759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65"/>
          <p:cNvSpPr txBox="1"/>
          <p:nvPr>
            <p:ph idx="6" type="title"/>
          </p:nvPr>
        </p:nvSpPr>
        <p:spPr>
          <a:xfrm>
            <a:off x="3419246" y="3333500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3" name="Google Shape;373;p65"/>
          <p:cNvSpPr txBox="1"/>
          <p:nvPr>
            <p:ph idx="7" type="subTitle"/>
          </p:nvPr>
        </p:nvSpPr>
        <p:spPr>
          <a:xfrm>
            <a:off x="3419233" y="3759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65"/>
          <p:cNvSpPr txBox="1"/>
          <p:nvPr>
            <p:ph idx="8" type="title"/>
          </p:nvPr>
        </p:nvSpPr>
        <p:spPr>
          <a:xfrm>
            <a:off x="6118524" y="1747700"/>
            <a:ext cx="2305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5" name="Google Shape;375;p65"/>
          <p:cNvSpPr txBox="1"/>
          <p:nvPr>
            <p:ph idx="9" type="subTitle"/>
          </p:nvPr>
        </p:nvSpPr>
        <p:spPr>
          <a:xfrm>
            <a:off x="6118524" y="213710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65"/>
          <p:cNvSpPr txBox="1"/>
          <p:nvPr>
            <p:ph idx="13" type="title"/>
          </p:nvPr>
        </p:nvSpPr>
        <p:spPr>
          <a:xfrm>
            <a:off x="6118524" y="3333500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7" name="Google Shape;377;p65"/>
          <p:cNvSpPr txBox="1"/>
          <p:nvPr>
            <p:ph idx="14" type="subTitle"/>
          </p:nvPr>
        </p:nvSpPr>
        <p:spPr>
          <a:xfrm>
            <a:off x="6118511" y="3759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65"/>
          <p:cNvSpPr txBox="1"/>
          <p:nvPr>
            <p:ph idx="15"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9" name="Google Shape;379;p65"/>
          <p:cNvSpPr/>
          <p:nvPr/>
        </p:nvSpPr>
        <p:spPr>
          <a:xfrm>
            <a:off x="7899606" y="4381493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5"/>
          <p:cNvSpPr/>
          <p:nvPr/>
        </p:nvSpPr>
        <p:spPr>
          <a:xfrm>
            <a:off x="-457278" y="4944660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5"/>
          <p:cNvSpPr/>
          <p:nvPr/>
        </p:nvSpPr>
        <p:spPr>
          <a:xfrm>
            <a:off x="-268827" y="5376473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5"/>
          <p:cNvSpPr/>
          <p:nvPr/>
        </p:nvSpPr>
        <p:spPr>
          <a:xfrm>
            <a:off x="8024324" y="-869480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5"/>
          <p:cNvSpPr/>
          <p:nvPr/>
        </p:nvSpPr>
        <p:spPr>
          <a:xfrm>
            <a:off x="8209749" y="32737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5"/>
          <p:cNvSpPr/>
          <p:nvPr/>
        </p:nvSpPr>
        <p:spPr>
          <a:xfrm>
            <a:off x="374106" y="95611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5"/>
          <p:cNvSpPr/>
          <p:nvPr/>
        </p:nvSpPr>
        <p:spPr>
          <a:xfrm>
            <a:off x="9024294" y="4268907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5"/>
          <p:cNvSpPr/>
          <p:nvPr/>
        </p:nvSpPr>
        <p:spPr>
          <a:xfrm>
            <a:off x="8589240" y="4513833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5"/>
          <p:cNvSpPr/>
          <p:nvPr/>
        </p:nvSpPr>
        <p:spPr>
          <a:xfrm>
            <a:off x="733476" y="624582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5"/>
          <p:cNvSpPr/>
          <p:nvPr/>
        </p:nvSpPr>
        <p:spPr>
          <a:xfrm>
            <a:off x="-9363" y="645241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5"/>
          <p:cNvSpPr/>
          <p:nvPr/>
        </p:nvSpPr>
        <p:spPr>
          <a:xfrm>
            <a:off x="8971212" y="143252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5"/>
          <p:cNvSpPr/>
          <p:nvPr/>
        </p:nvSpPr>
        <p:spPr>
          <a:xfrm>
            <a:off x="8658715" y="731971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5"/>
          <p:cNvSpPr/>
          <p:nvPr/>
        </p:nvSpPr>
        <p:spPr>
          <a:xfrm>
            <a:off x="989633" y="4825455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5"/>
          <p:cNvSpPr/>
          <p:nvPr/>
        </p:nvSpPr>
        <p:spPr>
          <a:xfrm>
            <a:off x="146213" y="4046995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5"/>
          <p:cNvSpPr/>
          <p:nvPr/>
        </p:nvSpPr>
        <p:spPr>
          <a:xfrm>
            <a:off x="49404" y="4717750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5"/>
          <p:cNvSpPr/>
          <p:nvPr/>
        </p:nvSpPr>
        <p:spPr>
          <a:xfrm>
            <a:off x="7935277" y="4977012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5"/>
          <p:cNvSpPr/>
          <p:nvPr/>
        </p:nvSpPr>
        <p:spPr>
          <a:xfrm>
            <a:off x="9018091" y="970105"/>
            <a:ext cx="495116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5"/>
          <p:cNvSpPr/>
          <p:nvPr/>
        </p:nvSpPr>
        <p:spPr>
          <a:xfrm flipH="1" rot="1799986">
            <a:off x="-4590609" y="-1129434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5"/>
          <p:cNvSpPr/>
          <p:nvPr/>
        </p:nvSpPr>
        <p:spPr>
          <a:xfrm flipH="1" rot="1799986">
            <a:off x="4953441" y="-243134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5"/>
          <p:cNvSpPr/>
          <p:nvPr/>
        </p:nvSpPr>
        <p:spPr>
          <a:xfrm flipH="1" rot="1799986">
            <a:off x="-2767409" y="4057441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5"/>
          <p:cNvSpPr/>
          <p:nvPr/>
        </p:nvSpPr>
        <p:spPr>
          <a:xfrm rot="-1799986">
            <a:off x="5136416" y="422196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6"/>
          <p:cNvSpPr txBox="1"/>
          <p:nvPr>
            <p:ph type="title"/>
          </p:nvPr>
        </p:nvSpPr>
        <p:spPr>
          <a:xfrm>
            <a:off x="3386150" y="2545763"/>
            <a:ext cx="36516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2" name="Google Shape;402;p66"/>
          <p:cNvSpPr txBox="1"/>
          <p:nvPr>
            <p:ph idx="2" type="title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1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3" name="Google Shape;403;p66"/>
          <p:cNvSpPr txBox="1"/>
          <p:nvPr>
            <p:ph idx="1" type="subTitle"/>
          </p:nvPr>
        </p:nvSpPr>
        <p:spPr>
          <a:xfrm>
            <a:off x="4701350" y="3382178"/>
            <a:ext cx="23364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66"/>
          <p:cNvSpPr/>
          <p:nvPr/>
        </p:nvSpPr>
        <p:spPr>
          <a:xfrm rot="10800000">
            <a:off x="4499826" y="5328815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6"/>
          <p:cNvSpPr/>
          <p:nvPr/>
        </p:nvSpPr>
        <p:spPr>
          <a:xfrm rot="10800000">
            <a:off x="1443962" y="4934603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6"/>
          <p:cNvSpPr/>
          <p:nvPr/>
        </p:nvSpPr>
        <p:spPr>
          <a:xfrm rot="10800000">
            <a:off x="2479339" y="5062300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6"/>
          <p:cNvSpPr/>
          <p:nvPr/>
        </p:nvSpPr>
        <p:spPr>
          <a:xfrm rot="10800000">
            <a:off x="6351414" y="5097226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6"/>
          <p:cNvSpPr/>
          <p:nvPr/>
        </p:nvSpPr>
        <p:spPr>
          <a:xfrm rot="10800000">
            <a:off x="-2413098" y="4063622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6"/>
          <p:cNvSpPr/>
          <p:nvPr/>
        </p:nvSpPr>
        <p:spPr>
          <a:xfrm rot="10800000">
            <a:off x="-1878870" y="4598354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6"/>
          <p:cNvSpPr/>
          <p:nvPr/>
        </p:nvSpPr>
        <p:spPr>
          <a:xfrm rot="10800000">
            <a:off x="7797112" y="4618324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6"/>
          <p:cNvSpPr/>
          <p:nvPr/>
        </p:nvSpPr>
        <p:spPr>
          <a:xfrm rot="10800000">
            <a:off x="8343179" y="5116328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6"/>
          <p:cNvSpPr/>
          <p:nvPr/>
        </p:nvSpPr>
        <p:spPr>
          <a:xfrm rot="10800000">
            <a:off x="7274475" y="833269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6"/>
          <p:cNvSpPr/>
          <p:nvPr/>
        </p:nvSpPr>
        <p:spPr>
          <a:xfrm rot="10800000">
            <a:off x="9089582" y="1593498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6"/>
          <p:cNvSpPr/>
          <p:nvPr/>
        </p:nvSpPr>
        <p:spPr>
          <a:xfrm rot="10800000">
            <a:off x="7007252" y="526544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6"/>
          <p:cNvSpPr/>
          <p:nvPr/>
        </p:nvSpPr>
        <p:spPr>
          <a:xfrm rot="10800000">
            <a:off x="8508918" y="3438790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6"/>
          <p:cNvSpPr/>
          <p:nvPr/>
        </p:nvSpPr>
        <p:spPr>
          <a:xfrm rot="10800000">
            <a:off x="1163712" y="-18482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6"/>
          <p:cNvSpPr/>
          <p:nvPr/>
        </p:nvSpPr>
        <p:spPr>
          <a:xfrm rot="10800000">
            <a:off x="-546063" y="-359675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6"/>
          <p:cNvSpPr/>
          <p:nvPr/>
        </p:nvSpPr>
        <p:spPr>
          <a:xfrm rot="10800000">
            <a:off x="-283671" y="3438790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6"/>
          <p:cNvSpPr/>
          <p:nvPr/>
        </p:nvSpPr>
        <p:spPr>
          <a:xfrm rot="10800000">
            <a:off x="4449436" y="59333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6"/>
          <p:cNvSpPr/>
          <p:nvPr/>
        </p:nvSpPr>
        <p:spPr>
          <a:xfrm rot="10800000">
            <a:off x="-157415" y="1645436"/>
            <a:ext cx="749037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6"/>
          <p:cNvSpPr/>
          <p:nvPr/>
        </p:nvSpPr>
        <p:spPr>
          <a:xfrm flipH="1">
            <a:off x="4469625" y="59326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6"/>
          <p:cNvSpPr/>
          <p:nvPr/>
        </p:nvSpPr>
        <p:spPr>
          <a:xfrm flipH="1">
            <a:off x="-460775" y="4274651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6"/>
          <p:cNvSpPr/>
          <p:nvPr/>
        </p:nvSpPr>
        <p:spPr>
          <a:xfrm rot="10800000">
            <a:off x="7729852" y="-2353278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6" name="Google Shape;426;p67"/>
          <p:cNvSpPr/>
          <p:nvPr/>
        </p:nvSpPr>
        <p:spPr>
          <a:xfrm flipH="1" rot="5400000">
            <a:off x="-302725" y="3079820"/>
            <a:ext cx="7720" cy="13521"/>
          </a:xfrm>
          <a:custGeom>
            <a:rect b="b" l="l" r="r" t="t"/>
            <a:pathLst>
              <a:path extrusionOk="0" h="268" w="153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7"/>
          <p:cNvSpPr/>
          <p:nvPr/>
        </p:nvSpPr>
        <p:spPr>
          <a:xfrm rot="-5400000">
            <a:off x="-450793" y="3388518"/>
            <a:ext cx="50" cy="15452"/>
          </a:xfrm>
          <a:custGeom>
            <a:rect b="b" l="l" r="r" t="t"/>
            <a:pathLst>
              <a:path extrusionOk="0" h="306" w="1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7"/>
          <p:cNvSpPr/>
          <p:nvPr/>
        </p:nvSpPr>
        <p:spPr>
          <a:xfrm>
            <a:off x="8094588" y="3851301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7"/>
          <p:cNvSpPr/>
          <p:nvPr/>
        </p:nvSpPr>
        <p:spPr>
          <a:xfrm>
            <a:off x="-315333" y="4604794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7"/>
          <p:cNvSpPr/>
          <p:nvPr/>
        </p:nvSpPr>
        <p:spPr>
          <a:xfrm>
            <a:off x="-73845" y="4846282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7"/>
          <p:cNvSpPr/>
          <p:nvPr/>
        </p:nvSpPr>
        <p:spPr>
          <a:xfrm>
            <a:off x="7731144" y="-1227797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7"/>
          <p:cNvSpPr/>
          <p:nvPr/>
        </p:nvSpPr>
        <p:spPr>
          <a:xfrm>
            <a:off x="8249256" y="-776604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7"/>
          <p:cNvSpPr/>
          <p:nvPr/>
        </p:nvSpPr>
        <p:spPr>
          <a:xfrm>
            <a:off x="569088" y="-434580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67"/>
          <p:cNvSpPr/>
          <p:nvPr/>
        </p:nvSpPr>
        <p:spPr>
          <a:xfrm>
            <a:off x="8784222" y="3983642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7"/>
          <p:cNvSpPr/>
          <p:nvPr/>
        </p:nvSpPr>
        <p:spPr>
          <a:xfrm>
            <a:off x="132833" y="2517628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7"/>
          <p:cNvSpPr/>
          <p:nvPr/>
        </p:nvSpPr>
        <p:spPr>
          <a:xfrm>
            <a:off x="-832409" y="710383"/>
            <a:ext cx="1297365" cy="1182051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7"/>
          <p:cNvSpPr/>
          <p:nvPr/>
        </p:nvSpPr>
        <p:spPr>
          <a:xfrm>
            <a:off x="185619" y="115050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7"/>
          <p:cNvSpPr/>
          <p:nvPr/>
        </p:nvSpPr>
        <p:spPr>
          <a:xfrm>
            <a:off x="8869419" y="-448389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7"/>
          <p:cNvSpPr/>
          <p:nvPr/>
        </p:nvSpPr>
        <p:spPr>
          <a:xfrm>
            <a:off x="8853697" y="201779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7"/>
          <p:cNvSpPr/>
          <p:nvPr/>
        </p:nvSpPr>
        <p:spPr>
          <a:xfrm>
            <a:off x="63854" y="4252589"/>
            <a:ext cx="256183" cy="224719"/>
          </a:xfrm>
          <a:custGeom>
            <a:rect b="b" l="l" r="r" t="t"/>
            <a:pathLst>
              <a:path extrusionOk="0" h="1407" w="1604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67"/>
          <p:cNvSpPr/>
          <p:nvPr/>
        </p:nvSpPr>
        <p:spPr>
          <a:xfrm>
            <a:off x="7687648" y="4631110"/>
            <a:ext cx="197727" cy="182714"/>
          </a:xfrm>
          <a:custGeom>
            <a:rect b="b" l="l" r="r" t="t"/>
            <a:pathLst>
              <a:path extrusionOk="0" h="1144" w="1238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7"/>
          <p:cNvSpPr/>
          <p:nvPr/>
        </p:nvSpPr>
        <p:spPr>
          <a:xfrm>
            <a:off x="8144034" y="4595833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7"/>
          <p:cNvSpPr/>
          <p:nvPr/>
        </p:nvSpPr>
        <p:spPr>
          <a:xfrm>
            <a:off x="8234635" y="299176"/>
            <a:ext cx="495116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67"/>
          <p:cNvSpPr/>
          <p:nvPr/>
        </p:nvSpPr>
        <p:spPr>
          <a:xfrm flipH="1">
            <a:off x="6240372" y="414654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67"/>
          <p:cNvSpPr/>
          <p:nvPr/>
        </p:nvSpPr>
        <p:spPr>
          <a:xfrm flipH="1">
            <a:off x="6892822" y="4085229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8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8" name="Google Shape;448;p68"/>
          <p:cNvSpPr txBox="1"/>
          <p:nvPr>
            <p:ph idx="2" type="title"/>
          </p:nvPr>
        </p:nvSpPr>
        <p:spPr>
          <a:xfrm>
            <a:off x="5318775" y="1853650"/>
            <a:ext cx="2570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9" name="Google Shape;449;p68"/>
          <p:cNvSpPr txBox="1"/>
          <p:nvPr>
            <p:ph idx="1" type="subTitle"/>
          </p:nvPr>
        </p:nvSpPr>
        <p:spPr>
          <a:xfrm>
            <a:off x="5318788" y="2381350"/>
            <a:ext cx="25707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68"/>
          <p:cNvSpPr txBox="1"/>
          <p:nvPr>
            <p:ph idx="3" type="title"/>
          </p:nvPr>
        </p:nvSpPr>
        <p:spPr>
          <a:xfrm>
            <a:off x="1254650" y="1853650"/>
            <a:ext cx="2570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1" name="Google Shape;451;p68"/>
          <p:cNvSpPr txBox="1"/>
          <p:nvPr>
            <p:ph idx="4" type="subTitle"/>
          </p:nvPr>
        </p:nvSpPr>
        <p:spPr>
          <a:xfrm>
            <a:off x="1254513" y="2381350"/>
            <a:ext cx="25707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68"/>
          <p:cNvSpPr/>
          <p:nvPr/>
        </p:nvSpPr>
        <p:spPr>
          <a:xfrm flipH="1" rot="10800000">
            <a:off x="7736493" y="-2800772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68"/>
          <p:cNvSpPr/>
          <p:nvPr/>
        </p:nvSpPr>
        <p:spPr>
          <a:xfrm flipH="1" rot="10800000">
            <a:off x="-620390" y="-1463650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68"/>
          <p:cNvSpPr/>
          <p:nvPr/>
        </p:nvSpPr>
        <p:spPr>
          <a:xfrm flipH="1" rot="10800000">
            <a:off x="-431940" y="-1412644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68"/>
          <p:cNvSpPr/>
          <p:nvPr/>
        </p:nvSpPr>
        <p:spPr>
          <a:xfrm flipH="1" rot="10800000">
            <a:off x="7861212" y="4631749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8"/>
          <p:cNvSpPr/>
          <p:nvPr/>
        </p:nvSpPr>
        <p:spPr>
          <a:xfrm flipH="1" rot="10800000">
            <a:off x="8046637" y="4631761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8"/>
          <p:cNvSpPr/>
          <p:nvPr/>
        </p:nvSpPr>
        <p:spPr>
          <a:xfrm flipH="1" rot="10800000">
            <a:off x="210993" y="4621274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8"/>
          <p:cNvSpPr/>
          <p:nvPr/>
        </p:nvSpPr>
        <p:spPr>
          <a:xfrm flipH="1" rot="10800000">
            <a:off x="8861181" y="592520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8"/>
          <p:cNvSpPr/>
          <p:nvPr/>
        </p:nvSpPr>
        <p:spPr>
          <a:xfrm flipH="1" rot="10800000">
            <a:off x="8426127" y="347594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8"/>
          <p:cNvSpPr/>
          <p:nvPr/>
        </p:nvSpPr>
        <p:spPr>
          <a:xfrm flipH="1" rot="10800000">
            <a:off x="570364" y="4329160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8"/>
          <p:cNvSpPr/>
          <p:nvPr/>
        </p:nvSpPr>
        <p:spPr>
          <a:xfrm flipH="1" rot="10800000">
            <a:off x="-172475" y="4160286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68"/>
          <p:cNvSpPr/>
          <p:nvPr/>
        </p:nvSpPr>
        <p:spPr>
          <a:xfrm flipH="1" rot="10800000">
            <a:off x="8808099" y="4398425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68"/>
          <p:cNvSpPr/>
          <p:nvPr/>
        </p:nvSpPr>
        <p:spPr>
          <a:xfrm flipH="1" rot="10800000">
            <a:off x="8495602" y="4247007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68"/>
          <p:cNvSpPr/>
          <p:nvPr/>
        </p:nvSpPr>
        <p:spPr>
          <a:xfrm flipH="1" rot="10800000">
            <a:off x="826520" y="153363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8"/>
          <p:cNvSpPr/>
          <p:nvPr/>
        </p:nvSpPr>
        <p:spPr>
          <a:xfrm flipH="1" rot="10800000">
            <a:off x="114300" y="709578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68"/>
          <p:cNvSpPr/>
          <p:nvPr/>
        </p:nvSpPr>
        <p:spPr>
          <a:xfrm flipH="1" rot="10800000">
            <a:off x="294291" y="63142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68"/>
          <p:cNvSpPr/>
          <p:nvPr/>
        </p:nvSpPr>
        <p:spPr>
          <a:xfrm flipH="1" rot="10800000">
            <a:off x="7772164" y="-296542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8"/>
          <p:cNvSpPr/>
          <p:nvPr/>
        </p:nvSpPr>
        <p:spPr>
          <a:xfrm flipH="1" rot="10800000">
            <a:off x="8854978" y="3710365"/>
            <a:ext cx="495116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8"/>
          <p:cNvSpPr/>
          <p:nvPr/>
        </p:nvSpPr>
        <p:spPr>
          <a:xfrm flipH="1" rot="1799986">
            <a:off x="-4391772" y="-11048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68"/>
          <p:cNvSpPr/>
          <p:nvPr/>
        </p:nvSpPr>
        <p:spPr>
          <a:xfrm flipH="1" rot="1799986">
            <a:off x="4580778" y="-3217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68"/>
          <p:cNvSpPr/>
          <p:nvPr/>
        </p:nvSpPr>
        <p:spPr>
          <a:xfrm flipH="1" rot="1799986">
            <a:off x="-3091447" y="38574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68"/>
          <p:cNvSpPr/>
          <p:nvPr/>
        </p:nvSpPr>
        <p:spPr>
          <a:xfrm rot="-1799986">
            <a:off x="5144753" y="44477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9"/>
          <p:cNvSpPr txBox="1"/>
          <p:nvPr>
            <p:ph idx="1" type="body"/>
          </p:nvPr>
        </p:nvSpPr>
        <p:spPr>
          <a:xfrm>
            <a:off x="732300" y="538000"/>
            <a:ext cx="32547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latin typeface="Outfit ExtraBold"/>
                <a:ea typeface="Outfit ExtraBold"/>
                <a:cs typeface="Outfit ExtraBold"/>
                <a:sym typeface="Outfit ExtraBold"/>
              </a:defRPr>
            </a:lvl1pPr>
          </a:lstStyle>
          <a:p/>
        </p:txBody>
      </p:sp>
      <p:sp>
        <p:nvSpPr>
          <p:cNvPr id="475" name="Google Shape;475;p69"/>
          <p:cNvSpPr/>
          <p:nvPr/>
        </p:nvSpPr>
        <p:spPr>
          <a:xfrm rot="10800000">
            <a:off x="7974645" y="-501677"/>
            <a:ext cx="687665" cy="625580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9"/>
          <p:cNvSpPr/>
          <p:nvPr/>
        </p:nvSpPr>
        <p:spPr>
          <a:xfrm rot="10800000">
            <a:off x="603518" y="-148659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9"/>
          <p:cNvSpPr/>
          <p:nvPr/>
        </p:nvSpPr>
        <p:spPr>
          <a:xfrm rot="10800000">
            <a:off x="8940650" y="752508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9"/>
          <p:cNvSpPr/>
          <p:nvPr/>
        </p:nvSpPr>
        <p:spPr>
          <a:xfrm rot="10800000">
            <a:off x="8370225" y="4916122"/>
            <a:ext cx="461745" cy="406905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9"/>
          <p:cNvSpPr/>
          <p:nvPr/>
        </p:nvSpPr>
        <p:spPr>
          <a:xfrm rot="10800000">
            <a:off x="-1468876" y="4406437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9"/>
          <p:cNvSpPr/>
          <p:nvPr/>
        </p:nvSpPr>
        <p:spPr>
          <a:xfrm rot="10800000">
            <a:off x="7622532" y="4898012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9"/>
          <p:cNvSpPr/>
          <p:nvPr/>
        </p:nvSpPr>
        <p:spPr>
          <a:xfrm rot="10800000">
            <a:off x="303081" y="4797262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69"/>
          <p:cNvSpPr/>
          <p:nvPr/>
        </p:nvSpPr>
        <p:spPr>
          <a:xfrm rot="10800000">
            <a:off x="146117" y="343548"/>
            <a:ext cx="290433" cy="264102"/>
          </a:xfrm>
          <a:custGeom>
            <a:rect b="b" l="l" r="r" t="t"/>
            <a:pathLst>
              <a:path extrusionOk="0" h="1093" w="1202">
                <a:moveTo>
                  <a:pt x="602" y="1"/>
                </a:moveTo>
                <a:cubicBezTo>
                  <a:pt x="354" y="1"/>
                  <a:pt x="129" y="170"/>
                  <a:pt x="70" y="421"/>
                </a:cubicBezTo>
                <a:cubicBezTo>
                  <a:pt x="1" y="715"/>
                  <a:pt x="183" y="1010"/>
                  <a:pt x="477" y="1078"/>
                </a:cubicBezTo>
                <a:cubicBezTo>
                  <a:pt x="519" y="1088"/>
                  <a:pt x="561" y="1093"/>
                  <a:pt x="603" y="1093"/>
                </a:cubicBezTo>
                <a:cubicBezTo>
                  <a:pt x="850" y="1093"/>
                  <a:pt x="1074" y="923"/>
                  <a:pt x="1133" y="672"/>
                </a:cubicBezTo>
                <a:cubicBezTo>
                  <a:pt x="1202" y="378"/>
                  <a:pt x="1021" y="85"/>
                  <a:pt x="727" y="15"/>
                </a:cubicBezTo>
                <a:cubicBezTo>
                  <a:pt x="685" y="5"/>
                  <a:pt x="643" y="1"/>
                  <a:pt x="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69"/>
          <p:cNvSpPr/>
          <p:nvPr/>
        </p:nvSpPr>
        <p:spPr>
          <a:xfrm rot="10800000">
            <a:off x="-259571" y="-50167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69"/>
          <p:cNvSpPr/>
          <p:nvPr/>
        </p:nvSpPr>
        <p:spPr>
          <a:xfrm rot="10800000">
            <a:off x="8924045" y="4897997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9"/>
          <p:cNvSpPr/>
          <p:nvPr/>
        </p:nvSpPr>
        <p:spPr>
          <a:xfrm rot="-1799986">
            <a:off x="7605553" y="-12335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69"/>
          <p:cNvSpPr/>
          <p:nvPr/>
        </p:nvSpPr>
        <p:spPr>
          <a:xfrm rot="-1799986">
            <a:off x="5546291" y="3874513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9"/>
          <p:cNvSpPr/>
          <p:nvPr/>
        </p:nvSpPr>
        <p:spPr>
          <a:xfrm rot="-1799986">
            <a:off x="-4553997" y="529852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6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0"/>
          <p:cNvSpPr txBox="1"/>
          <p:nvPr>
            <p:ph type="title"/>
          </p:nvPr>
        </p:nvSpPr>
        <p:spPr>
          <a:xfrm>
            <a:off x="732300" y="858575"/>
            <a:ext cx="31740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70"/>
          <p:cNvSpPr txBox="1"/>
          <p:nvPr>
            <p:ph idx="1" type="subTitle"/>
          </p:nvPr>
        </p:nvSpPr>
        <p:spPr>
          <a:xfrm>
            <a:off x="732300" y="3140888"/>
            <a:ext cx="31740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70"/>
          <p:cNvSpPr/>
          <p:nvPr/>
        </p:nvSpPr>
        <p:spPr>
          <a:xfrm flipH="1" rot="10800000">
            <a:off x="-1088349" y="-1058254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70"/>
          <p:cNvSpPr/>
          <p:nvPr/>
        </p:nvSpPr>
        <p:spPr>
          <a:xfrm rot="10800000">
            <a:off x="-2775853" y="3885268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70"/>
          <p:cNvSpPr/>
          <p:nvPr/>
        </p:nvSpPr>
        <p:spPr>
          <a:xfrm rot="10800000">
            <a:off x="-2241625" y="4420001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0"/>
          <p:cNvSpPr/>
          <p:nvPr/>
        </p:nvSpPr>
        <p:spPr>
          <a:xfrm flipH="1" rot="10800000">
            <a:off x="-305806" y="-228884"/>
            <a:ext cx="485425" cy="425027"/>
          </a:xfrm>
          <a:custGeom>
            <a:rect b="b" l="l" r="r" t="t"/>
            <a:pathLst>
              <a:path extrusionOk="0" h="1759" w="2009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0"/>
          <p:cNvSpPr/>
          <p:nvPr/>
        </p:nvSpPr>
        <p:spPr>
          <a:xfrm flipH="1" rot="10800000">
            <a:off x="1773461" y="-329152"/>
            <a:ext cx="687665" cy="625580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70"/>
          <p:cNvSpPr/>
          <p:nvPr/>
        </p:nvSpPr>
        <p:spPr>
          <a:xfrm flipH="1" rot="10800000">
            <a:off x="2883361" y="110491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70"/>
          <p:cNvSpPr/>
          <p:nvPr/>
        </p:nvSpPr>
        <p:spPr>
          <a:xfrm flipH="1" rot="10800000">
            <a:off x="8407007" y="3848620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70"/>
          <p:cNvSpPr/>
          <p:nvPr/>
        </p:nvSpPr>
        <p:spPr>
          <a:xfrm flipH="1" rot="10800000">
            <a:off x="2678688" y="4817960"/>
            <a:ext cx="461745" cy="406905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70"/>
          <p:cNvSpPr/>
          <p:nvPr/>
        </p:nvSpPr>
        <p:spPr>
          <a:xfrm flipH="1" rot="10800000">
            <a:off x="7545178" y="4330237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70"/>
          <p:cNvSpPr/>
          <p:nvPr/>
        </p:nvSpPr>
        <p:spPr>
          <a:xfrm flipH="1" rot="10800000">
            <a:off x="6978050" y="-434636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70"/>
          <p:cNvSpPr/>
          <p:nvPr/>
        </p:nvSpPr>
        <p:spPr>
          <a:xfrm flipH="1" rot="10800000">
            <a:off x="7873791" y="-775828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70"/>
          <p:cNvSpPr/>
          <p:nvPr/>
        </p:nvSpPr>
        <p:spPr>
          <a:xfrm rot="10800000">
            <a:off x="-667201" y="3322812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70"/>
          <p:cNvSpPr/>
          <p:nvPr/>
        </p:nvSpPr>
        <p:spPr>
          <a:xfrm flipH="1" rot="10800000">
            <a:off x="7135502" y="4721062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70"/>
          <p:cNvSpPr/>
          <p:nvPr/>
        </p:nvSpPr>
        <p:spPr>
          <a:xfrm flipH="1" rot="10800000">
            <a:off x="873656" y="4555897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0"/>
          <p:cNvSpPr/>
          <p:nvPr/>
        </p:nvSpPr>
        <p:spPr>
          <a:xfrm flipH="1" rot="10800000">
            <a:off x="3487671" y="488398"/>
            <a:ext cx="290433" cy="264102"/>
          </a:xfrm>
          <a:custGeom>
            <a:rect b="b" l="l" r="r" t="t"/>
            <a:pathLst>
              <a:path extrusionOk="0" h="1093" w="1202">
                <a:moveTo>
                  <a:pt x="602" y="1"/>
                </a:moveTo>
                <a:cubicBezTo>
                  <a:pt x="354" y="1"/>
                  <a:pt x="129" y="170"/>
                  <a:pt x="70" y="421"/>
                </a:cubicBezTo>
                <a:cubicBezTo>
                  <a:pt x="1" y="715"/>
                  <a:pt x="183" y="1010"/>
                  <a:pt x="477" y="1078"/>
                </a:cubicBezTo>
                <a:cubicBezTo>
                  <a:pt x="519" y="1088"/>
                  <a:pt x="561" y="1093"/>
                  <a:pt x="603" y="1093"/>
                </a:cubicBezTo>
                <a:cubicBezTo>
                  <a:pt x="850" y="1093"/>
                  <a:pt x="1074" y="923"/>
                  <a:pt x="1133" y="672"/>
                </a:cubicBezTo>
                <a:cubicBezTo>
                  <a:pt x="1202" y="378"/>
                  <a:pt x="1021" y="85"/>
                  <a:pt x="727" y="15"/>
                </a:cubicBezTo>
                <a:cubicBezTo>
                  <a:pt x="685" y="5"/>
                  <a:pt x="643" y="1"/>
                  <a:pt x="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70"/>
          <p:cNvSpPr/>
          <p:nvPr/>
        </p:nvSpPr>
        <p:spPr>
          <a:xfrm flipH="1" rot="10800000">
            <a:off x="3411075" y="-35682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70"/>
          <p:cNvSpPr/>
          <p:nvPr/>
        </p:nvSpPr>
        <p:spPr>
          <a:xfrm flipH="1" rot="10800000">
            <a:off x="1533018" y="4681072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70"/>
          <p:cNvSpPr/>
          <p:nvPr/>
        </p:nvSpPr>
        <p:spPr>
          <a:xfrm flipH="1" rot="10800000">
            <a:off x="8105455" y="845133"/>
            <a:ext cx="749038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70"/>
          <p:cNvSpPr/>
          <p:nvPr/>
        </p:nvSpPr>
        <p:spPr>
          <a:xfrm flipH="1" rot="1799986">
            <a:off x="-4249197" y="-1367824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70"/>
          <p:cNvSpPr/>
          <p:nvPr/>
        </p:nvSpPr>
        <p:spPr>
          <a:xfrm flipH="1" rot="1799986">
            <a:off x="4322803" y="21113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70"/>
          <p:cNvSpPr/>
          <p:nvPr/>
        </p:nvSpPr>
        <p:spPr>
          <a:xfrm flipH="1" rot="1799986">
            <a:off x="-1983022" y="382653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70"/>
          <p:cNvSpPr/>
          <p:nvPr/>
        </p:nvSpPr>
        <p:spPr>
          <a:xfrm flipH="1" rot="1799986">
            <a:off x="7488953" y="554617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70"/>
          <p:cNvSpPr/>
          <p:nvPr>
            <p:ph idx="2" type="pic"/>
          </p:nvPr>
        </p:nvSpPr>
        <p:spPr>
          <a:xfrm>
            <a:off x="4502850" y="858625"/>
            <a:ext cx="3616800" cy="36408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3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53"/>
          <p:cNvSpPr/>
          <p:nvPr/>
        </p:nvSpPr>
        <p:spPr>
          <a:xfrm rot="5400000">
            <a:off x="9658283" y="1539125"/>
            <a:ext cx="50" cy="15452"/>
          </a:xfrm>
          <a:custGeom>
            <a:rect b="b" l="l" r="r" t="t"/>
            <a:pathLst>
              <a:path extrusionOk="0" h="306" w="1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3"/>
          <p:cNvSpPr/>
          <p:nvPr/>
        </p:nvSpPr>
        <p:spPr>
          <a:xfrm rot="10800000">
            <a:off x="-2436713" y="-2457872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3"/>
          <p:cNvSpPr/>
          <p:nvPr/>
        </p:nvSpPr>
        <p:spPr>
          <a:xfrm rot="10800000">
            <a:off x="7873497" y="-1311075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3"/>
          <p:cNvSpPr/>
          <p:nvPr/>
        </p:nvSpPr>
        <p:spPr>
          <a:xfrm rot="10800000">
            <a:off x="8114987" y="-1069744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3"/>
          <p:cNvSpPr/>
          <p:nvPr/>
        </p:nvSpPr>
        <p:spPr>
          <a:xfrm rot="10800000">
            <a:off x="41358" y="4802774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3"/>
          <p:cNvSpPr/>
          <p:nvPr/>
        </p:nvSpPr>
        <p:spPr>
          <a:xfrm rot="10800000">
            <a:off x="492395" y="5253811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3"/>
          <p:cNvSpPr/>
          <p:nvPr/>
        </p:nvSpPr>
        <p:spPr>
          <a:xfrm rot="10800000">
            <a:off x="8183904" y="4964174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3"/>
          <p:cNvSpPr/>
          <p:nvPr/>
        </p:nvSpPr>
        <p:spPr>
          <a:xfrm rot="10800000">
            <a:off x="118103" y="690494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3"/>
          <p:cNvSpPr/>
          <p:nvPr/>
        </p:nvSpPr>
        <p:spPr>
          <a:xfrm rot="10800000">
            <a:off x="8880813" y="2248822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3"/>
          <p:cNvSpPr/>
          <p:nvPr/>
        </p:nvSpPr>
        <p:spPr>
          <a:xfrm rot="10800000">
            <a:off x="8742584" y="3050662"/>
            <a:ext cx="1297365" cy="1182051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3"/>
          <p:cNvSpPr/>
          <p:nvPr/>
        </p:nvSpPr>
        <p:spPr>
          <a:xfrm rot="10800000">
            <a:off x="8697061" y="4503186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3"/>
          <p:cNvSpPr/>
          <p:nvPr/>
        </p:nvSpPr>
        <p:spPr>
          <a:xfrm rot="10800000">
            <a:off x="-250748" y="4802775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3"/>
          <p:cNvSpPr/>
          <p:nvPr/>
        </p:nvSpPr>
        <p:spPr>
          <a:xfrm rot="10800000">
            <a:off x="187580" y="4589907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3"/>
          <p:cNvSpPr/>
          <p:nvPr/>
        </p:nvSpPr>
        <p:spPr>
          <a:xfrm rot="10800000">
            <a:off x="7679503" y="-102638"/>
            <a:ext cx="256183" cy="224719"/>
          </a:xfrm>
          <a:custGeom>
            <a:rect b="b" l="l" r="r" t="t"/>
            <a:pathLst>
              <a:path extrusionOk="0" h="1407" w="1604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3"/>
          <p:cNvSpPr/>
          <p:nvPr/>
        </p:nvSpPr>
        <p:spPr>
          <a:xfrm rot="10800000">
            <a:off x="1322165" y="129271"/>
            <a:ext cx="197727" cy="182714"/>
          </a:xfrm>
          <a:custGeom>
            <a:rect b="b" l="l" r="r" t="t"/>
            <a:pathLst>
              <a:path extrusionOk="0" h="1144" w="1238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3"/>
          <p:cNvSpPr/>
          <p:nvPr/>
        </p:nvSpPr>
        <p:spPr>
          <a:xfrm rot="10800000">
            <a:off x="568550" y="-102654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3"/>
          <p:cNvSpPr/>
          <p:nvPr/>
        </p:nvSpPr>
        <p:spPr>
          <a:xfrm rot="10800000">
            <a:off x="9143701" y="2317977"/>
            <a:ext cx="495116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3"/>
          <p:cNvSpPr/>
          <p:nvPr/>
        </p:nvSpPr>
        <p:spPr>
          <a:xfrm>
            <a:off x="7553259" y="-55515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3"/>
          <p:cNvSpPr/>
          <p:nvPr/>
        </p:nvSpPr>
        <p:spPr>
          <a:xfrm>
            <a:off x="-3709641" y="4348185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1"/>
          <p:cNvSpPr txBox="1"/>
          <p:nvPr>
            <p:ph type="title"/>
          </p:nvPr>
        </p:nvSpPr>
        <p:spPr>
          <a:xfrm>
            <a:off x="1509150" y="1579650"/>
            <a:ext cx="61257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6" name="Google Shape;516;p71"/>
          <p:cNvSpPr/>
          <p:nvPr/>
        </p:nvSpPr>
        <p:spPr>
          <a:xfrm>
            <a:off x="4417083" y="-284737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71"/>
          <p:cNvSpPr/>
          <p:nvPr/>
        </p:nvSpPr>
        <p:spPr>
          <a:xfrm>
            <a:off x="7223582" y="-250668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71"/>
          <p:cNvSpPr/>
          <p:nvPr/>
        </p:nvSpPr>
        <p:spPr>
          <a:xfrm>
            <a:off x="6535187" y="79637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71"/>
          <p:cNvSpPr/>
          <p:nvPr/>
        </p:nvSpPr>
        <p:spPr>
          <a:xfrm>
            <a:off x="2259598" y="-290671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71"/>
          <p:cNvSpPr/>
          <p:nvPr/>
        </p:nvSpPr>
        <p:spPr>
          <a:xfrm>
            <a:off x="8123402" y="-2226216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71"/>
          <p:cNvSpPr/>
          <p:nvPr/>
        </p:nvSpPr>
        <p:spPr>
          <a:xfrm>
            <a:off x="8657881" y="-1691735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71"/>
          <p:cNvSpPr/>
          <p:nvPr/>
        </p:nvSpPr>
        <p:spPr>
          <a:xfrm>
            <a:off x="-235719" y="-769590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71"/>
          <p:cNvSpPr/>
          <p:nvPr/>
        </p:nvSpPr>
        <p:spPr>
          <a:xfrm>
            <a:off x="306734" y="-274495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71"/>
          <p:cNvSpPr/>
          <p:nvPr/>
        </p:nvSpPr>
        <p:spPr>
          <a:xfrm>
            <a:off x="1647991" y="4247295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71"/>
          <p:cNvSpPr/>
          <p:nvPr/>
        </p:nvSpPr>
        <p:spPr>
          <a:xfrm>
            <a:off x="-177263" y="3486824"/>
            <a:ext cx="447489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71"/>
          <p:cNvSpPr/>
          <p:nvPr/>
        </p:nvSpPr>
        <p:spPr>
          <a:xfrm>
            <a:off x="2139201" y="4777769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71"/>
          <p:cNvSpPr/>
          <p:nvPr/>
        </p:nvSpPr>
        <p:spPr>
          <a:xfrm>
            <a:off x="-1111830" y="260133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71"/>
          <p:cNvSpPr/>
          <p:nvPr/>
        </p:nvSpPr>
        <p:spPr>
          <a:xfrm>
            <a:off x="7704630" y="5014234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71"/>
          <p:cNvSpPr/>
          <p:nvPr/>
        </p:nvSpPr>
        <p:spPr>
          <a:xfrm>
            <a:off x="8600371" y="4541375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71"/>
          <p:cNvSpPr/>
          <p:nvPr/>
        </p:nvSpPr>
        <p:spPr>
          <a:xfrm>
            <a:off x="8600384" y="1005803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71"/>
          <p:cNvSpPr/>
          <p:nvPr/>
        </p:nvSpPr>
        <p:spPr>
          <a:xfrm>
            <a:off x="4137655" y="474698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1"/>
          <p:cNvSpPr/>
          <p:nvPr/>
        </p:nvSpPr>
        <p:spPr>
          <a:xfrm>
            <a:off x="8768185" y="3161119"/>
            <a:ext cx="749038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71"/>
          <p:cNvSpPr/>
          <p:nvPr/>
        </p:nvSpPr>
        <p:spPr>
          <a:xfrm>
            <a:off x="-805274" y="103252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71"/>
          <p:cNvSpPr/>
          <p:nvPr/>
        </p:nvSpPr>
        <p:spPr>
          <a:xfrm>
            <a:off x="4125126" y="4318577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71"/>
          <p:cNvSpPr/>
          <p:nvPr/>
        </p:nvSpPr>
        <p:spPr>
          <a:xfrm>
            <a:off x="-2019548" y="4190684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2"/>
          <p:cNvSpPr txBox="1"/>
          <p:nvPr>
            <p:ph type="title"/>
          </p:nvPr>
        </p:nvSpPr>
        <p:spPr>
          <a:xfrm>
            <a:off x="788900" y="434600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8" name="Google Shape;538;p72"/>
          <p:cNvSpPr txBox="1"/>
          <p:nvPr>
            <p:ph idx="1" type="body"/>
          </p:nvPr>
        </p:nvSpPr>
        <p:spPr>
          <a:xfrm>
            <a:off x="2089500" y="1638670"/>
            <a:ext cx="4965000" cy="2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39" name="Google Shape;539;p72"/>
          <p:cNvSpPr/>
          <p:nvPr/>
        </p:nvSpPr>
        <p:spPr>
          <a:xfrm rot="10800000">
            <a:off x="7881405" y="-1058254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2"/>
          <p:cNvSpPr/>
          <p:nvPr/>
        </p:nvSpPr>
        <p:spPr>
          <a:xfrm flipH="1" rot="10800000">
            <a:off x="7832120" y="4088093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2"/>
          <p:cNvSpPr/>
          <p:nvPr/>
        </p:nvSpPr>
        <p:spPr>
          <a:xfrm flipH="1" rot="10800000">
            <a:off x="8366599" y="4622826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2"/>
          <p:cNvSpPr/>
          <p:nvPr/>
        </p:nvSpPr>
        <p:spPr>
          <a:xfrm rot="10800000">
            <a:off x="8411852" y="-228884"/>
            <a:ext cx="485425" cy="425027"/>
          </a:xfrm>
          <a:custGeom>
            <a:rect b="b" l="l" r="r" t="t"/>
            <a:pathLst>
              <a:path extrusionOk="0" h="1759" w="2009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72"/>
          <p:cNvSpPr/>
          <p:nvPr/>
        </p:nvSpPr>
        <p:spPr>
          <a:xfrm rot="10800000">
            <a:off x="6684673" y="6392850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2"/>
          <p:cNvSpPr/>
          <p:nvPr/>
        </p:nvSpPr>
        <p:spPr>
          <a:xfrm rot="10800000">
            <a:off x="8866120" y="662185"/>
            <a:ext cx="687665" cy="625580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72"/>
          <p:cNvSpPr/>
          <p:nvPr/>
        </p:nvSpPr>
        <p:spPr>
          <a:xfrm rot="10800000">
            <a:off x="9106275" y="1748070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2"/>
          <p:cNvSpPr/>
          <p:nvPr/>
        </p:nvSpPr>
        <p:spPr>
          <a:xfrm rot="10800000">
            <a:off x="8549738" y="2970110"/>
            <a:ext cx="461745" cy="406905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72"/>
          <p:cNvSpPr/>
          <p:nvPr/>
        </p:nvSpPr>
        <p:spPr>
          <a:xfrm rot="10800000">
            <a:off x="-916426" y="4330237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72"/>
          <p:cNvSpPr/>
          <p:nvPr/>
        </p:nvSpPr>
        <p:spPr>
          <a:xfrm rot="10800000">
            <a:off x="1121955" y="-434636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72"/>
          <p:cNvSpPr/>
          <p:nvPr/>
        </p:nvSpPr>
        <p:spPr>
          <a:xfrm rot="10800000">
            <a:off x="-587820" y="-775828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72"/>
          <p:cNvSpPr/>
          <p:nvPr/>
        </p:nvSpPr>
        <p:spPr>
          <a:xfrm flipH="1" rot="10800000">
            <a:off x="8329877" y="3525637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72"/>
          <p:cNvSpPr/>
          <p:nvPr/>
        </p:nvSpPr>
        <p:spPr>
          <a:xfrm rot="10800000">
            <a:off x="5981045" y="4375112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72"/>
          <p:cNvSpPr/>
          <p:nvPr/>
        </p:nvSpPr>
        <p:spPr>
          <a:xfrm rot="10800000">
            <a:off x="855531" y="4721062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2"/>
          <p:cNvSpPr/>
          <p:nvPr/>
        </p:nvSpPr>
        <p:spPr>
          <a:xfrm rot="10800000">
            <a:off x="7486832" y="4472972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72"/>
          <p:cNvSpPr/>
          <p:nvPr/>
        </p:nvSpPr>
        <p:spPr>
          <a:xfrm rot="10800000">
            <a:off x="2178829" y="488393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72"/>
          <p:cNvSpPr/>
          <p:nvPr/>
        </p:nvSpPr>
        <p:spPr>
          <a:xfrm rot="10800000">
            <a:off x="6423957" y="4883897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72"/>
          <p:cNvSpPr/>
          <p:nvPr/>
        </p:nvSpPr>
        <p:spPr>
          <a:xfrm rot="10800000">
            <a:off x="-263021" y="845133"/>
            <a:ext cx="749037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72"/>
          <p:cNvSpPr/>
          <p:nvPr/>
        </p:nvSpPr>
        <p:spPr>
          <a:xfrm rot="-1799986">
            <a:off x="7727653" y="-1195224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2"/>
          <p:cNvSpPr/>
          <p:nvPr/>
        </p:nvSpPr>
        <p:spPr>
          <a:xfrm rot="-1799986">
            <a:off x="-2000972" y="21113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72"/>
          <p:cNvSpPr/>
          <p:nvPr/>
        </p:nvSpPr>
        <p:spPr>
          <a:xfrm rot="-1799986">
            <a:off x="4524653" y="3825913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2"/>
          <p:cNvSpPr/>
          <p:nvPr/>
        </p:nvSpPr>
        <p:spPr>
          <a:xfrm rot="-1799986">
            <a:off x="-4409222" y="428887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8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3"/>
          <p:cNvSpPr txBox="1"/>
          <p:nvPr>
            <p:ph type="title"/>
          </p:nvPr>
        </p:nvSpPr>
        <p:spPr>
          <a:xfrm>
            <a:off x="5182550" y="1727625"/>
            <a:ext cx="29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3" name="Google Shape;563;p73"/>
          <p:cNvSpPr txBox="1"/>
          <p:nvPr>
            <p:ph idx="1" type="subTitle"/>
          </p:nvPr>
        </p:nvSpPr>
        <p:spPr>
          <a:xfrm>
            <a:off x="5182575" y="2300325"/>
            <a:ext cx="2985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73"/>
          <p:cNvSpPr/>
          <p:nvPr/>
        </p:nvSpPr>
        <p:spPr>
          <a:xfrm flipH="1" rot="-5400000">
            <a:off x="-450793" y="1977275"/>
            <a:ext cx="50" cy="15452"/>
          </a:xfrm>
          <a:custGeom>
            <a:rect b="b" l="l" r="r" t="t"/>
            <a:pathLst>
              <a:path extrusionOk="0" h="306" w="1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73"/>
          <p:cNvSpPr/>
          <p:nvPr/>
        </p:nvSpPr>
        <p:spPr>
          <a:xfrm flipH="1" rot="10800000">
            <a:off x="8094588" y="-2019722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73"/>
          <p:cNvSpPr/>
          <p:nvPr/>
        </p:nvSpPr>
        <p:spPr>
          <a:xfrm flipH="1" rot="10800000">
            <a:off x="-315333" y="-872925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73"/>
          <p:cNvSpPr/>
          <p:nvPr/>
        </p:nvSpPr>
        <p:spPr>
          <a:xfrm flipH="1" rot="10800000">
            <a:off x="-73845" y="-631594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73"/>
          <p:cNvSpPr/>
          <p:nvPr/>
        </p:nvSpPr>
        <p:spPr>
          <a:xfrm flipH="1" rot="10800000">
            <a:off x="5457781" y="4643836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73"/>
          <p:cNvSpPr/>
          <p:nvPr/>
        </p:nvSpPr>
        <p:spPr>
          <a:xfrm flipH="1" rot="10800000">
            <a:off x="7553569" y="5005649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73"/>
          <p:cNvSpPr/>
          <p:nvPr/>
        </p:nvSpPr>
        <p:spPr>
          <a:xfrm flipH="1" rot="10800000">
            <a:off x="569088" y="5402324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73"/>
          <p:cNvSpPr/>
          <p:nvPr/>
        </p:nvSpPr>
        <p:spPr>
          <a:xfrm flipH="1" rot="10800000">
            <a:off x="8784222" y="1128644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73"/>
          <p:cNvSpPr/>
          <p:nvPr/>
        </p:nvSpPr>
        <p:spPr>
          <a:xfrm flipH="1" rot="10800000">
            <a:off x="251108" y="3924672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73"/>
          <p:cNvSpPr/>
          <p:nvPr/>
        </p:nvSpPr>
        <p:spPr>
          <a:xfrm flipH="1" rot="10800000">
            <a:off x="1271841" y="4647562"/>
            <a:ext cx="1297365" cy="1182051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73"/>
          <p:cNvSpPr/>
          <p:nvPr/>
        </p:nvSpPr>
        <p:spPr>
          <a:xfrm flipH="1" rot="10800000">
            <a:off x="185619" y="4941336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73"/>
          <p:cNvSpPr/>
          <p:nvPr/>
        </p:nvSpPr>
        <p:spPr>
          <a:xfrm flipH="1" rot="10800000">
            <a:off x="8431069" y="4055125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73"/>
          <p:cNvSpPr/>
          <p:nvPr/>
        </p:nvSpPr>
        <p:spPr>
          <a:xfrm flipH="1" rot="10800000">
            <a:off x="8431072" y="4860582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73"/>
          <p:cNvSpPr/>
          <p:nvPr/>
        </p:nvSpPr>
        <p:spPr>
          <a:xfrm flipH="1" rot="10800000">
            <a:off x="1271854" y="335512"/>
            <a:ext cx="256183" cy="224719"/>
          </a:xfrm>
          <a:custGeom>
            <a:rect b="b" l="l" r="r" t="t"/>
            <a:pathLst>
              <a:path extrusionOk="0" h="1407" w="1604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73"/>
          <p:cNvSpPr/>
          <p:nvPr/>
        </p:nvSpPr>
        <p:spPr>
          <a:xfrm flipH="1" rot="10800000">
            <a:off x="7687648" y="567421"/>
            <a:ext cx="197727" cy="182714"/>
          </a:xfrm>
          <a:custGeom>
            <a:rect b="b" l="l" r="r" t="t"/>
            <a:pathLst>
              <a:path extrusionOk="0" h="1144" w="1238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73"/>
          <p:cNvSpPr/>
          <p:nvPr/>
        </p:nvSpPr>
        <p:spPr>
          <a:xfrm flipH="1" rot="10800000">
            <a:off x="8144034" y="335496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73"/>
          <p:cNvSpPr/>
          <p:nvPr/>
        </p:nvSpPr>
        <p:spPr>
          <a:xfrm flipH="1" rot="10800000">
            <a:off x="326723" y="4410652"/>
            <a:ext cx="495117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73"/>
          <p:cNvSpPr/>
          <p:nvPr/>
        </p:nvSpPr>
        <p:spPr>
          <a:xfrm flipH="1">
            <a:off x="6653097" y="3615347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73"/>
          <p:cNvSpPr/>
          <p:nvPr/>
        </p:nvSpPr>
        <p:spPr>
          <a:xfrm flipH="1">
            <a:off x="6207022" y="335510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4"/>
          <p:cNvSpPr txBox="1"/>
          <p:nvPr>
            <p:ph type="title"/>
          </p:nvPr>
        </p:nvSpPr>
        <p:spPr>
          <a:xfrm>
            <a:off x="932525" y="445025"/>
            <a:ext cx="747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5" name="Google Shape;585;p74"/>
          <p:cNvSpPr txBox="1"/>
          <p:nvPr>
            <p:ph idx="1" type="subTitle"/>
          </p:nvPr>
        </p:nvSpPr>
        <p:spPr>
          <a:xfrm>
            <a:off x="932525" y="1388200"/>
            <a:ext cx="46233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6" name="Google Shape;586;p74"/>
          <p:cNvSpPr/>
          <p:nvPr/>
        </p:nvSpPr>
        <p:spPr>
          <a:xfrm flipH="1">
            <a:off x="-2981630" y="-2616741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74"/>
          <p:cNvSpPr/>
          <p:nvPr/>
        </p:nvSpPr>
        <p:spPr>
          <a:xfrm flipH="1">
            <a:off x="-2447402" y="-2082260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74"/>
          <p:cNvSpPr/>
          <p:nvPr/>
        </p:nvSpPr>
        <p:spPr>
          <a:xfrm flipH="1">
            <a:off x="-298873" y="3690706"/>
            <a:ext cx="485425" cy="425027"/>
          </a:xfrm>
          <a:custGeom>
            <a:rect b="b" l="l" r="r" t="t"/>
            <a:pathLst>
              <a:path extrusionOk="0" h="1759" w="2009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74"/>
          <p:cNvSpPr/>
          <p:nvPr/>
        </p:nvSpPr>
        <p:spPr>
          <a:xfrm flipH="1">
            <a:off x="7469605" y="-798165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74"/>
          <p:cNvSpPr/>
          <p:nvPr/>
        </p:nvSpPr>
        <p:spPr>
          <a:xfrm flipH="1">
            <a:off x="8015673" y="-303070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74"/>
          <p:cNvSpPr/>
          <p:nvPr/>
        </p:nvSpPr>
        <p:spPr>
          <a:xfrm flipH="1">
            <a:off x="8580370" y="3754734"/>
            <a:ext cx="687665" cy="625580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74"/>
          <p:cNvSpPr/>
          <p:nvPr/>
        </p:nvSpPr>
        <p:spPr>
          <a:xfrm flipH="1">
            <a:off x="7297818" y="4761495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74"/>
          <p:cNvSpPr/>
          <p:nvPr/>
        </p:nvSpPr>
        <p:spPr>
          <a:xfrm flipH="1">
            <a:off x="8820525" y="2887524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74"/>
          <p:cNvSpPr/>
          <p:nvPr/>
        </p:nvSpPr>
        <p:spPr>
          <a:xfrm flipH="1">
            <a:off x="8015663" y="3294434"/>
            <a:ext cx="461745" cy="406905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4"/>
          <p:cNvSpPr/>
          <p:nvPr/>
        </p:nvSpPr>
        <p:spPr>
          <a:xfrm flipH="1">
            <a:off x="7829556" y="4101481"/>
            <a:ext cx="293333" cy="267243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74"/>
          <p:cNvSpPr/>
          <p:nvPr/>
        </p:nvSpPr>
        <p:spPr>
          <a:xfrm flipH="1">
            <a:off x="6715570" y="4512794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74"/>
          <p:cNvSpPr/>
          <p:nvPr/>
        </p:nvSpPr>
        <p:spPr>
          <a:xfrm flipH="1">
            <a:off x="3305389" y="132237"/>
            <a:ext cx="213838" cy="182914"/>
          </a:xfrm>
          <a:custGeom>
            <a:rect b="b" l="l" r="r" t="t"/>
            <a:pathLst>
              <a:path extrusionOk="0" h="757" w="885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74"/>
          <p:cNvSpPr/>
          <p:nvPr/>
        </p:nvSpPr>
        <p:spPr>
          <a:xfrm flipH="1">
            <a:off x="8181411" y="231558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74"/>
          <p:cNvSpPr/>
          <p:nvPr/>
        </p:nvSpPr>
        <p:spPr>
          <a:xfrm flipH="1">
            <a:off x="243305" y="4270034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74"/>
          <p:cNvSpPr/>
          <p:nvPr/>
        </p:nvSpPr>
        <p:spPr>
          <a:xfrm flipH="1">
            <a:off x="-873570" y="4512800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74"/>
          <p:cNvSpPr/>
          <p:nvPr/>
        </p:nvSpPr>
        <p:spPr>
          <a:xfrm flipH="1">
            <a:off x="-852203" y="615278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74"/>
          <p:cNvSpPr/>
          <p:nvPr/>
        </p:nvSpPr>
        <p:spPr>
          <a:xfrm flipH="1">
            <a:off x="4172320" y="-313312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74"/>
          <p:cNvSpPr/>
          <p:nvPr/>
        </p:nvSpPr>
        <p:spPr>
          <a:xfrm flipH="1">
            <a:off x="1208281" y="-392080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4"/>
          <p:cNvSpPr/>
          <p:nvPr/>
        </p:nvSpPr>
        <p:spPr>
          <a:xfrm flipH="1">
            <a:off x="2151832" y="51062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74"/>
          <p:cNvSpPr/>
          <p:nvPr/>
        </p:nvSpPr>
        <p:spPr>
          <a:xfrm flipH="1">
            <a:off x="92454" y="-262045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74"/>
          <p:cNvSpPr/>
          <p:nvPr/>
        </p:nvSpPr>
        <p:spPr>
          <a:xfrm flipH="1">
            <a:off x="6023907" y="-319246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74"/>
          <p:cNvSpPr/>
          <p:nvPr/>
        </p:nvSpPr>
        <p:spPr>
          <a:xfrm flipH="1">
            <a:off x="6165026" y="796114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74"/>
          <p:cNvSpPr/>
          <p:nvPr/>
        </p:nvSpPr>
        <p:spPr>
          <a:xfrm flipH="1">
            <a:off x="-824324" y="4166177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4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5"/>
          <p:cNvSpPr txBox="1"/>
          <p:nvPr>
            <p:ph type="title"/>
          </p:nvPr>
        </p:nvSpPr>
        <p:spPr>
          <a:xfrm>
            <a:off x="720000" y="3357727"/>
            <a:ext cx="23364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1" name="Google Shape;611;p75"/>
          <p:cNvSpPr txBox="1"/>
          <p:nvPr>
            <p:ph idx="1" type="subTitle"/>
          </p:nvPr>
        </p:nvSpPr>
        <p:spPr>
          <a:xfrm>
            <a:off x="720000" y="3809752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75"/>
          <p:cNvSpPr txBox="1"/>
          <p:nvPr>
            <p:ph idx="2" type="title"/>
          </p:nvPr>
        </p:nvSpPr>
        <p:spPr>
          <a:xfrm>
            <a:off x="3403800" y="3357727"/>
            <a:ext cx="23364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3" name="Google Shape;613;p75"/>
          <p:cNvSpPr txBox="1"/>
          <p:nvPr>
            <p:ph idx="3" type="subTitle"/>
          </p:nvPr>
        </p:nvSpPr>
        <p:spPr>
          <a:xfrm>
            <a:off x="3403800" y="3809752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75"/>
          <p:cNvSpPr txBox="1"/>
          <p:nvPr>
            <p:ph idx="4" type="title"/>
          </p:nvPr>
        </p:nvSpPr>
        <p:spPr>
          <a:xfrm>
            <a:off x="6087600" y="3357727"/>
            <a:ext cx="23364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5" name="Google Shape;615;p75"/>
          <p:cNvSpPr txBox="1"/>
          <p:nvPr>
            <p:ph idx="5" type="subTitle"/>
          </p:nvPr>
        </p:nvSpPr>
        <p:spPr>
          <a:xfrm>
            <a:off x="6087600" y="3809752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7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7" name="Google Shape;617;p75"/>
          <p:cNvSpPr/>
          <p:nvPr/>
        </p:nvSpPr>
        <p:spPr>
          <a:xfrm flipH="1" rot="10800000">
            <a:off x="7736493" y="-2800772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75"/>
          <p:cNvSpPr/>
          <p:nvPr/>
        </p:nvSpPr>
        <p:spPr>
          <a:xfrm flipH="1" rot="10800000">
            <a:off x="-620390" y="-1463650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75"/>
          <p:cNvSpPr/>
          <p:nvPr/>
        </p:nvSpPr>
        <p:spPr>
          <a:xfrm flipH="1" rot="10800000">
            <a:off x="-431940" y="-1412644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75"/>
          <p:cNvSpPr/>
          <p:nvPr/>
        </p:nvSpPr>
        <p:spPr>
          <a:xfrm flipH="1" rot="10800000">
            <a:off x="7861212" y="4631749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75"/>
          <p:cNvSpPr/>
          <p:nvPr/>
        </p:nvSpPr>
        <p:spPr>
          <a:xfrm flipH="1" rot="10800000">
            <a:off x="8046637" y="4631761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75"/>
          <p:cNvSpPr/>
          <p:nvPr/>
        </p:nvSpPr>
        <p:spPr>
          <a:xfrm flipH="1" rot="10800000">
            <a:off x="210993" y="4621274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75"/>
          <p:cNvSpPr/>
          <p:nvPr/>
        </p:nvSpPr>
        <p:spPr>
          <a:xfrm flipH="1" rot="10800000">
            <a:off x="8861181" y="592520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75"/>
          <p:cNvSpPr/>
          <p:nvPr/>
        </p:nvSpPr>
        <p:spPr>
          <a:xfrm flipH="1" rot="10800000">
            <a:off x="8426127" y="347594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75"/>
          <p:cNvSpPr/>
          <p:nvPr/>
        </p:nvSpPr>
        <p:spPr>
          <a:xfrm flipH="1" rot="10800000">
            <a:off x="570364" y="4329160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75"/>
          <p:cNvSpPr/>
          <p:nvPr/>
        </p:nvSpPr>
        <p:spPr>
          <a:xfrm flipH="1" rot="10800000">
            <a:off x="-172475" y="4160286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75"/>
          <p:cNvSpPr/>
          <p:nvPr/>
        </p:nvSpPr>
        <p:spPr>
          <a:xfrm flipH="1" rot="10800000">
            <a:off x="8808099" y="4398425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75"/>
          <p:cNvSpPr/>
          <p:nvPr/>
        </p:nvSpPr>
        <p:spPr>
          <a:xfrm flipH="1" rot="10800000">
            <a:off x="8495602" y="4247007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75"/>
          <p:cNvSpPr/>
          <p:nvPr/>
        </p:nvSpPr>
        <p:spPr>
          <a:xfrm flipH="1" rot="10800000">
            <a:off x="826520" y="153363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75"/>
          <p:cNvSpPr/>
          <p:nvPr/>
        </p:nvSpPr>
        <p:spPr>
          <a:xfrm flipH="1" rot="10800000">
            <a:off x="114300" y="709578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75"/>
          <p:cNvSpPr/>
          <p:nvPr/>
        </p:nvSpPr>
        <p:spPr>
          <a:xfrm flipH="1" rot="10800000">
            <a:off x="294291" y="63142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75"/>
          <p:cNvSpPr/>
          <p:nvPr/>
        </p:nvSpPr>
        <p:spPr>
          <a:xfrm flipH="1" rot="10800000">
            <a:off x="7772164" y="-296542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75"/>
          <p:cNvSpPr/>
          <p:nvPr/>
        </p:nvSpPr>
        <p:spPr>
          <a:xfrm flipH="1" rot="10800000">
            <a:off x="8854978" y="3710365"/>
            <a:ext cx="495116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75"/>
          <p:cNvSpPr/>
          <p:nvPr/>
        </p:nvSpPr>
        <p:spPr>
          <a:xfrm flipH="1" rot="1799986">
            <a:off x="-4391772" y="-11048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75"/>
          <p:cNvSpPr/>
          <p:nvPr/>
        </p:nvSpPr>
        <p:spPr>
          <a:xfrm flipH="1" rot="1799986">
            <a:off x="4580778" y="-3217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75"/>
          <p:cNvSpPr/>
          <p:nvPr/>
        </p:nvSpPr>
        <p:spPr>
          <a:xfrm flipH="1" rot="1799986">
            <a:off x="-3091447" y="38574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75"/>
          <p:cNvSpPr/>
          <p:nvPr/>
        </p:nvSpPr>
        <p:spPr>
          <a:xfrm rot="-1799986">
            <a:off x="5144753" y="44477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75"/>
          <p:cNvSpPr/>
          <p:nvPr>
            <p:ph idx="7" type="pic"/>
          </p:nvPr>
        </p:nvSpPr>
        <p:spPr>
          <a:xfrm>
            <a:off x="858000" y="1200075"/>
            <a:ext cx="2060400" cy="2073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39" name="Google Shape;639;p75"/>
          <p:cNvSpPr/>
          <p:nvPr>
            <p:ph idx="8" type="pic"/>
          </p:nvPr>
        </p:nvSpPr>
        <p:spPr>
          <a:xfrm>
            <a:off x="3504450" y="1200075"/>
            <a:ext cx="2060400" cy="2073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40" name="Google Shape;640;p75"/>
          <p:cNvSpPr/>
          <p:nvPr>
            <p:ph idx="9" type="pic"/>
          </p:nvPr>
        </p:nvSpPr>
        <p:spPr>
          <a:xfrm>
            <a:off x="6225600" y="1200075"/>
            <a:ext cx="2060400" cy="2073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6"/>
          <p:cNvSpPr txBox="1"/>
          <p:nvPr>
            <p:ph type="ctrTitle"/>
          </p:nvPr>
        </p:nvSpPr>
        <p:spPr>
          <a:xfrm>
            <a:off x="2653700" y="538000"/>
            <a:ext cx="38523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3" name="Google Shape;643;p76"/>
          <p:cNvSpPr txBox="1"/>
          <p:nvPr>
            <p:ph idx="1" type="subTitle"/>
          </p:nvPr>
        </p:nvSpPr>
        <p:spPr>
          <a:xfrm>
            <a:off x="2641400" y="1697725"/>
            <a:ext cx="386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4" name="Google Shape;644;p76"/>
          <p:cNvSpPr txBox="1"/>
          <p:nvPr/>
        </p:nvSpPr>
        <p:spPr>
          <a:xfrm>
            <a:off x="2638000" y="3250348"/>
            <a:ext cx="38523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520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45" name="Google Shape;645;p76"/>
          <p:cNvSpPr/>
          <p:nvPr/>
        </p:nvSpPr>
        <p:spPr>
          <a:xfrm flipH="1">
            <a:off x="4893376" y="-284737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76"/>
          <p:cNvSpPr/>
          <p:nvPr/>
        </p:nvSpPr>
        <p:spPr>
          <a:xfrm flipH="1">
            <a:off x="1929337" y="-250668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76"/>
          <p:cNvSpPr/>
          <p:nvPr/>
        </p:nvSpPr>
        <p:spPr>
          <a:xfrm flipH="1">
            <a:off x="2872889" y="79637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76"/>
          <p:cNvSpPr/>
          <p:nvPr/>
        </p:nvSpPr>
        <p:spPr>
          <a:xfrm flipH="1">
            <a:off x="6744964" y="-290671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76"/>
          <p:cNvSpPr/>
          <p:nvPr/>
        </p:nvSpPr>
        <p:spPr>
          <a:xfrm flipH="1">
            <a:off x="-2019548" y="-2226216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76"/>
          <p:cNvSpPr/>
          <p:nvPr/>
        </p:nvSpPr>
        <p:spPr>
          <a:xfrm flipH="1">
            <a:off x="-1485320" y="-1691735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76"/>
          <p:cNvSpPr/>
          <p:nvPr/>
        </p:nvSpPr>
        <p:spPr>
          <a:xfrm flipH="1">
            <a:off x="8190662" y="-769590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76"/>
          <p:cNvSpPr/>
          <p:nvPr/>
        </p:nvSpPr>
        <p:spPr>
          <a:xfrm flipH="1">
            <a:off x="8736729" y="-274495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76"/>
          <p:cNvSpPr/>
          <p:nvPr/>
        </p:nvSpPr>
        <p:spPr>
          <a:xfrm flipH="1">
            <a:off x="7668025" y="4247295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76"/>
          <p:cNvSpPr/>
          <p:nvPr/>
        </p:nvSpPr>
        <p:spPr>
          <a:xfrm flipH="1">
            <a:off x="9483132" y="3486824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6"/>
          <p:cNvSpPr/>
          <p:nvPr/>
        </p:nvSpPr>
        <p:spPr>
          <a:xfrm flipH="1">
            <a:off x="7400802" y="4777769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76"/>
          <p:cNvSpPr/>
          <p:nvPr/>
        </p:nvSpPr>
        <p:spPr>
          <a:xfrm flipH="1">
            <a:off x="8902468" y="260133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76"/>
          <p:cNvSpPr/>
          <p:nvPr/>
        </p:nvSpPr>
        <p:spPr>
          <a:xfrm flipH="1">
            <a:off x="1557262" y="5014234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76"/>
          <p:cNvSpPr/>
          <p:nvPr/>
        </p:nvSpPr>
        <p:spPr>
          <a:xfrm flipH="1">
            <a:off x="-152513" y="4541375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76"/>
          <p:cNvSpPr/>
          <p:nvPr/>
        </p:nvSpPr>
        <p:spPr>
          <a:xfrm flipH="1">
            <a:off x="109879" y="1005803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76"/>
          <p:cNvSpPr/>
          <p:nvPr/>
        </p:nvSpPr>
        <p:spPr>
          <a:xfrm flipH="1">
            <a:off x="6338561" y="485368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76"/>
          <p:cNvSpPr/>
          <p:nvPr/>
        </p:nvSpPr>
        <p:spPr>
          <a:xfrm flipH="1">
            <a:off x="236135" y="3161119"/>
            <a:ext cx="749037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76"/>
          <p:cNvSpPr/>
          <p:nvPr/>
        </p:nvSpPr>
        <p:spPr>
          <a:xfrm flipH="1">
            <a:off x="6981900" y="260127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76"/>
          <p:cNvSpPr/>
          <p:nvPr/>
        </p:nvSpPr>
        <p:spPr>
          <a:xfrm flipH="1">
            <a:off x="-2612325" y="4247302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76"/>
          <p:cNvSpPr/>
          <p:nvPr/>
        </p:nvSpPr>
        <p:spPr>
          <a:xfrm flipH="1">
            <a:off x="8123402" y="4190684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8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7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7" name="Google Shape;667;p77"/>
          <p:cNvSpPr txBox="1"/>
          <p:nvPr>
            <p:ph idx="1" type="subTitle"/>
          </p:nvPr>
        </p:nvSpPr>
        <p:spPr>
          <a:xfrm>
            <a:off x="1054350" y="1731225"/>
            <a:ext cx="47652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2000"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8" name="Google Shape;668;p77"/>
          <p:cNvSpPr/>
          <p:nvPr/>
        </p:nvSpPr>
        <p:spPr>
          <a:xfrm flipH="1" rot="10800000">
            <a:off x="7736493" y="-2800772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77"/>
          <p:cNvSpPr/>
          <p:nvPr/>
        </p:nvSpPr>
        <p:spPr>
          <a:xfrm flipH="1" rot="10800000">
            <a:off x="-620390" y="-1463650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77"/>
          <p:cNvSpPr/>
          <p:nvPr/>
        </p:nvSpPr>
        <p:spPr>
          <a:xfrm flipH="1" rot="10800000">
            <a:off x="-431940" y="-1412644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77"/>
          <p:cNvSpPr/>
          <p:nvPr/>
        </p:nvSpPr>
        <p:spPr>
          <a:xfrm flipH="1" rot="10800000">
            <a:off x="7861212" y="4631749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77"/>
          <p:cNvSpPr/>
          <p:nvPr/>
        </p:nvSpPr>
        <p:spPr>
          <a:xfrm flipH="1" rot="10800000">
            <a:off x="8046637" y="4631761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77"/>
          <p:cNvSpPr/>
          <p:nvPr/>
        </p:nvSpPr>
        <p:spPr>
          <a:xfrm flipH="1" rot="10800000">
            <a:off x="210993" y="4621274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77"/>
          <p:cNvSpPr/>
          <p:nvPr/>
        </p:nvSpPr>
        <p:spPr>
          <a:xfrm flipH="1" rot="10800000">
            <a:off x="8861181" y="592520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77"/>
          <p:cNvSpPr/>
          <p:nvPr/>
        </p:nvSpPr>
        <p:spPr>
          <a:xfrm flipH="1" rot="10800000">
            <a:off x="8426127" y="347594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77"/>
          <p:cNvSpPr/>
          <p:nvPr/>
        </p:nvSpPr>
        <p:spPr>
          <a:xfrm flipH="1" rot="10800000">
            <a:off x="570364" y="4329160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77"/>
          <p:cNvSpPr/>
          <p:nvPr/>
        </p:nvSpPr>
        <p:spPr>
          <a:xfrm flipH="1" rot="10800000">
            <a:off x="-172475" y="4160286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77"/>
          <p:cNvSpPr/>
          <p:nvPr/>
        </p:nvSpPr>
        <p:spPr>
          <a:xfrm flipH="1" rot="10800000">
            <a:off x="8808099" y="4398425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7"/>
          <p:cNvSpPr/>
          <p:nvPr/>
        </p:nvSpPr>
        <p:spPr>
          <a:xfrm flipH="1" rot="10800000">
            <a:off x="8495602" y="4247007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77"/>
          <p:cNvSpPr/>
          <p:nvPr/>
        </p:nvSpPr>
        <p:spPr>
          <a:xfrm flipH="1" rot="10800000">
            <a:off x="826520" y="153363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77"/>
          <p:cNvSpPr/>
          <p:nvPr/>
        </p:nvSpPr>
        <p:spPr>
          <a:xfrm flipH="1" rot="10800000">
            <a:off x="114300" y="709578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77"/>
          <p:cNvSpPr/>
          <p:nvPr/>
        </p:nvSpPr>
        <p:spPr>
          <a:xfrm flipH="1" rot="10800000">
            <a:off x="294291" y="63142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77"/>
          <p:cNvSpPr/>
          <p:nvPr/>
        </p:nvSpPr>
        <p:spPr>
          <a:xfrm flipH="1" rot="10800000">
            <a:off x="7772164" y="-296542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77"/>
          <p:cNvSpPr/>
          <p:nvPr/>
        </p:nvSpPr>
        <p:spPr>
          <a:xfrm flipH="1" rot="10800000">
            <a:off x="8854978" y="3710365"/>
            <a:ext cx="495116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77"/>
          <p:cNvSpPr/>
          <p:nvPr/>
        </p:nvSpPr>
        <p:spPr>
          <a:xfrm flipH="1" rot="1799986">
            <a:off x="-4391772" y="-11048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77"/>
          <p:cNvSpPr/>
          <p:nvPr/>
        </p:nvSpPr>
        <p:spPr>
          <a:xfrm flipH="1" rot="1799986">
            <a:off x="4580778" y="-3217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77"/>
          <p:cNvSpPr/>
          <p:nvPr/>
        </p:nvSpPr>
        <p:spPr>
          <a:xfrm flipH="1" rot="1799986">
            <a:off x="-3091447" y="38574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77"/>
          <p:cNvSpPr/>
          <p:nvPr/>
        </p:nvSpPr>
        <p:spPr>
          <a:xfrm rot="-1799986">
            <a:off x="5144753" y="44477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8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1" name="Google Shape;691;p78"/>
          <p:cNvSpPr txBox="1"/>
          <p:nvPr>
            <p:ph idx="1" type="subTitle"/>
          </p:nvPr>
        </p:nvSpPr>
        <p:spPr>
          <a:xfrm>
            <a:off x="918175" y="1732100"/>
            <a:ext cx="35592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2000"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2" name="Google Shape;692;p78"/>
          <p:cNvSpPr txBox="1"/>
          <p:nvPr>
            <p:ph idx="2" type="subTitle"/>
          </p:nvPr>
        </p:nvSpPr>
        <p:spPr>
          <a:xfrm>
            <a:off x="4666650" y="1732100"/>
            <a:ext cx="3559200" cy="30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93" name="Google Shape;693;p78"/>
          <p:cNvSpPr/>
          <p:nvPr/>
        </p:nvSpPr>
        <p:spPr>
          <a:xfrm flipH="1">
            <a:off x="-2248105" y="4152893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78"/>
          <p:cNvSpPr/>
          <p:nvPr/>
        </p:nvSpPr>
        <p:spPr>
          <a:xfrm flipH="1">
            <a:off x="8009067" y="4716060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78"/>
          <p:cNvSpPr/>
          <p:nvPr/>
        </p:nvSpPr>
        <p:spPr>
          <a:xfrm flipH="1">
            <a:off x="8303595" y="5147873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78"/>
          <p:cNvSpPr/>
          <p:nvPr/>
        </p:nvSpPr>
        <p:spPr>
          <a:xfrm flipH="1">
            <a:off x="-258197" y="-1098080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78"/>
          <p:cNvSpPr/>
          <p:nvPr/>
        </p:nvSpPr>
        <p:spPr>
          <a:xfrm flipH="1">
            <a:off x="525529" y="-195863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78"/>
          <p:cNvSpPr/>
          <p:nvPr/>
        </p:nvSpPr>
        <p:spPr>
          <a:xfrm flipH="1">
            <a:off x="8372512" y="-132989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78"/>
          <p:cNvSpPr/>
          <p:nvPr/>
        </p:nvSpPr>
        <p:spPr>
          <a:xfrm flipH="1">
            <a:off x="-118919" y="4040307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78"/>
          <p:cNvSpPr/>
          <p:nvPr/>
        </p:nvSpPr>
        <p:spPr>
          <a:xfrm flipH="1">
            <a:off x="306711" y="4285233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78"/>
          <p:cNvSpPr/>
          <p:nvPr/>
        </p:nvSpPr>
        <p:spPr>
          <a:xfrm flipH="1">
            <a:off x="8273796" y="395982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78"/>
          <p:cNvSpPr/>
          <p:nvPr/>
        </p:nvSpPr>
        <p:spPr>
          <a:xfrm flipH="1">
            <a:off x="8885669" y="416641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78"/>
          <p:cNvSpPr/>
          <p:nvPr/>
        </p:nvSpPr>
        <p:spPr>
          <a:xfrm flipH="1">
            <a:off x="-358914" y="-85348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78"/>
          <p:cNvSpPr/>
          <p:nvPr/>
        </p:nvSpPr>
        <p:spPr>
          <a:xfrm flipH="1">
            <a:off x="376189" y="503371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78"/>
          <p:cNvSpPr/>
          <p:nvPr/>
        </p:nvSpPr>
        <p:spPr>
          <a:xfrm flipH="1">
            <a:off x="8031695" y="4596855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78"/>
          <p:cNvSpPr/>
          <p:nvPr/>
        </p:nvSpPr>
        <p:spPr>
          <a:xfrm flipH="1">
            <a:off x="8743755" y="4040320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78"/>
          <p:cNvSpPr/>
          <p:nvPr/>
        </p:nvSpPr>
        <p:spPr>
          <a:xfrm flipH="1">
            <a:off x="8536453" y="4646987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78"/>
          <p:cNvSpPr/>
          <p:nvPr/>
        </p:nvSpPr>
        <p:spPr>
          <a:xfrm flipH="1">
            <a:off x="770933" y="4748412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78"/>
          <p:cNvSpPr/>
          <p:nvPr/>
        </p:nvSpPr>
        <p:spPr>
          <a:xfrm flipH="1">
            <a:off x="-308766" y="654780"/>
            <a:ext cx="495117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78"/>
          <p:cNvSpPr/>
          <p:nvPr/>
        </p:nvSpPr>
        <p:spPr>
          <a:xfrm rot="-1799986">
            <a:off x="7762062" y="-1042309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78"/>
          <p:cNvSpPr/>
          <p:nvPr/>
        </p:nvSpPr>
        <p:spPr>
          <a:xfrm rot="-1799986">
            <a:off x="-2204888" y="36291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8"/>
          <p:cNvSpPr/>
          <p:nvPr/>
        </p:nvSpPr>
        <p:spPr>
          <a:xfrm rot="-1799986">
            <a:off x="6069412" y="3770304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78"/>
          <p:cNvSpPr/>
          <p:nvPr/>
        </p:nvSpPr>
        <p:spPr>
          <a:xfrm flipH="1" rot="1799986">
            <a:off x="-2116413" y="4255741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3"/>
          <p:cNvSpPr/>
          <p:nvPr/>
        </p:nvSpPr>
        <p:spPr>
          <a:xfrm flipH="1">
            <a:off x="-2721555" y="-2102391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83"/>
          <p:cNvSpPr/>
          <p:nvPr/>
        </p:nvSpPr>
        <p:spPr>
          <a:xfrm flipH="1">
            <a:off x="-2187327" y="-1567910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83"/>
          <p:cNvSpPr/>
          <p:nvPr/>
        </p:nvSpPr>
        <p:spPr>
          <a:xfrm flipH="1">
            <a:off x="-279823" y="3843106"/>
            <a:ext cx="485425" cy="425027"/>
          </a:xfrm>
          <a:custGeom>
            <a:rect b="b" l="l" r="r" t="t"/>
            <a:pathLst>
              <a:path extrusionOk="0" h="1759" w="2009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83"/>
          <p:cNvSpPr/>
          <p:nvPr/>
        </p:nvSpPr>
        <p:spPr>
          <a:xfrm flipH="1">
            <a:off x="7488655" y="-645765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83"/>
          <p:cNvSpPr/>
          <p:nvPr/>
        </p:nvSpPr>
        <p:spPr>
          <a:xfrm flipH="1">
            <a:off x="8034723" y="-150670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83"/>
          <p:cNvSpPr/>
          <p:nvPr/>
        </p:nvSpPr>
        <p:spPr>
          <a:xfrm flipH="1">
            <a:off x="8599420" y="3907134"/>
            <a:ext cx="687665" cy="625580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83"/>
          <p:cNvSpPr/>
          <p:nvPr/>
        </p:nvSpPr>
        <p:spPr>
          <a:xfrm flipH="1">
            <a:off x="7316868" y="4913895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83"/>
          <p:cNvSpPr/>
          <p:nvPr/>
        </p:nvSpPr>
        <p:spPr>
          <a:xfrm flipH="1">
            <a:off x="8839575" y="3039924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83"/>
          <p:cNvSpPr/>
          <p:nvPr/>
        </p:nvSpPr>
        <p:spPr>
          <a:xfrm flipH="1">
            <a:off x="8034713" y="3446834"/>
            <a:ext cx="461745" cy="406905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83"/>
          <p:cNvSpPr/>
          <p:nvPr/>
        </p:nvSpPr>
        <p:spPr>
          <a:xfrm flipH="1">
            <a:off x="7848606" y="4253881"/>
            <a:ext cx="293333" cy="267243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83"/>
          <p:cNvSpPr/>
          <p:nvPr/>
        </p:nvSpPr>
        <p:spPr>
          <a:xfrm flipH="1">
            <a:off x="6734620" y="4665194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83"/>
          <p:cNvSpPr/>
          <p:nvPr/>
        </p:nvSpPr>
        <p:spPr>
          <a:xfrm flipH="1">
            <a:off x="3324439" y="284637"/>
            <a:ext cx="213838" cy="182914"/>
          </a:xfrm>
          <a:custGeom>
            <a:rect b="b" l="l" r="r" t="t"/>
            <a:pathLst>
              <a:path extrusionOk="0" h="757" w="885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83"/>
          <p:cNvSpPr/>
          <p:nvPr/>
        </p:nvSpPr>
        <p:spPr>
          <a:xfrm flipH="1">
            <a:off x="8200461" y="383958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83"/>
          <p:cNvSpPr/>
          <p:nvPr/>
        </p:nvSpPr>
        <p:spPr>
          <a:xfrm flipH="1">
            <a:off x="262355" y="4422434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83"/>
          <p:cNvSpPr/>
          <p:nvPr/>
        </p:nvSpPr>
        <p:spPr>
          <a:xfrm flipH="1">
            <a:off x="-854520" y="4665200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83"/>
          <p:cNvSpPr/>
          <p:nvPr/>
        </p:nvSpPr>
        <p:spPr>
          <a:xfrm flipH="1">
            <a:off x="-592128" y="1129628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83"/>
          <p:cNvSpPr/>
          <p:nvPr/>
        </p:nvSpPr>
        <p:spPr>
          <a:xfrm flipH="1">
            <a:off x="4191370" y="-160912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83"/>
          <p:cNvSpPr/>
          <p:nvPr/>
        </p:nvSpPr>
        <p:spPr>
          <a:xfrm flipH="1">
            <a:off x="1227331" y="-126843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83"/>
          <p:cNvSpPr/>
          <p:nvPr/>
        </p:nvSpPr>
        <p:spPr>
          <a:xfrm flipH="1">
            <a:off x="2170882" y="203462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83"/>
          <p:cNvSpPr/>
          <p:nvPr/>
        </p:nvSpPr>
        <p:spPr>
          <a:xfrm flipH="1">
            <a:off x="352529" y="252305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83"/>
          <p:cNvSpPr/>
          <p:nvPr/>
        </p:nvSpPr>
        <p:spPr>
          <a:xfrm flipH="1">
            <a:off x="6042957" y="-166846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83"/>
          <p:cNvSpPr/>
          <p:nvPr/>
        </p:nvSpPr>
        <p:spPr>
          <a:xfrm flipH="1">
            <a:off x="4125126" y="103252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83"/>
          <p:cNvSpPr/>
          <p:nvPr/>
        </p:nvSpPr>
        <p:spPr>
          <a:xfrm flipH="1">
            <a:off x="-805274" y="4318577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4"/>
          <p:cNvSpPr txBox="1"/>
          <p:nvPr>
            <p:ph type="title"/>
          </p:nvPr>
        </p:nvSpPr>
        <p:spPr>
          <a:xfrm>
            <a:off x="720000" y="1849000"/>
            <a:ext cx="2336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4"/>
          <p:cNvSpPr txBox="1"/>
          <p:nvPr>
            <p:ph idx="2" type="title"/>
          </p:nvPr>
        </p:nvSpPr>
        <p:spPr>
          <a:xfrm>
            <a:off x="1250550" y="1388288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54"/>
          <p:cNvSpPr txBox="1"/>
          <p:nvPr>
            <p:ph idx="1" type="subTitle"/>
          </p:nvPr>
        </p:nvSpPr>
        <p:spPr>
          <a:xfrm>
            <a:off x="720000" y="218656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3" type="title"/>
          </p:nvPr>
        </p:nvSpPr>
        <p:spPr>
          <a:xfrm>
            <a:off x="3403800" y="1849000"/>
            <a:ext cx="2336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4"/>
          <p:cNvSpPr txBox="1"/>
          <p:nvPr>
            <p:ph idx="4" type="title"/>
          </p:nvPr>
        </p:nvSpPr>
        <p:spPr>
          <a:xfrm>
            <a:off x="3934350" y="1388288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54"/>
          <p:cNvSpPr txBox="1"/>
          <p:nvPr>
            <p:ph idx="5" type="subTitle"/>
          </p:nvPr>
        </p:nvSpPr>
        <p:spPr>
          <a:xfrm>
            <a:off x="3403800" y="218656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4"/>
          <p:cNvSpPr txBox="1"/>
          <p:nvPr>
            <p:ph idx="6" type="title"/>
          </p:nvPr>
        </p:nvSpPr>
        <p:spPr>
          <a:xfrm>
            <a:off x="5965900" y="1849000"/>
            <a:ext cx="2458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54"/>
          <p:cNvSpPr txBox="1"/>
          <p:nvPr>
            <p:ph idx="7" type="title"/>
          </p:nvPr>
        </p:nvSpPr>
        <p:spPr>
          <a:xfrm>
            <a:off x="6524200" y="1388288"/>
            <a:ext cx="1341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4"/>
          <p:cNvSpPr txBox="1"/>
          <p:nvPr>
            <p:ph idx="8" type="subTitle"/>
          </p:nvPr>
        </p:nvSpPr>
        <p:spPr>
          <a:xfrm>
            <a:off x="5965900" y="2186565"/>
            <a:ext cx="245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4"/>
          <p:cNvSpPr txBox="1"/>
          <p:nvPr>
            <p:ph idx="9" type="title"/>
          </p:nvPr>
        </p:nvSpPr>
        <p:spPr>
          <a:xfrm>
            <a:off x="720000" y="3400479"/>
            <a:ext cx="2336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54"/>
          <p:cNvSpPr txBox="1"/>
          <p:nvPr>
            <p:ph idx="13" type="title"/>
          </p:nvPr>
        </p:nvSpPr>
        <p:spPr>
          <a:xfrm>
            <a:off x="1250550" y="2939767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" name="Google Shape;64;p54"/>
          <p:cNvSpPr txBox="1"/>
          <p:nvPr>
            <p:ph idx="14" type="subTitle"/>
          </p:nvPr>
        </p:nvSpPr>
        <p:spPr>
          <a:xfrm>
            <a:off x="720000" y="375892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4"/>
          <p:cNvSpPr txBox="1"/>
          <p:nvPr>
            <p:ph idx="15" type="title"/>
          </p:nvPr>
        </p:nvSpPr>
        <p:spPr>
          <a:xfrm>
            <a:off x="3403800" y="3400479"/>
            <a:ext cx="2336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54"/>
          <p:cNvSpPr txBox="1"/>
          <p:nvPr>
            <p:ph idx="16" type="title"/>
          </p:nvPr>
        </p:nvSpPr>
        <p:spPr>
          <a:xfrm>
            <a:off x="3934350" y="2939767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54"/>
          <p:cNvSpPr txBox="1"/>
          <p:nvPr>
            <p:ph idx="17" type="subTitle"/>
          </p:nvPr>
        </p:nvSpPr>
        <p:spPr>
          <a:xfrm>
            <a:off x="3403800" y="375892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4"/>
          <p:cNvSpPr txBox="1"/>
          <p:nvPr>
            <p:ph idx="18" type="title"/>
          </p:nvPr>
        </p:nvSpPr>
        <p:spPr>
          <a:xfrm>
            <a:off x="5965900" y="3400479"/>
            <a:ext cx="2458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54"/>
          <p:cNvSpPr txBox="1"/>
          <p:nvPr>
            <p:ph idx="19" type="title"/>
          </p:nvPr>
        </p:nvSpPr>
        <p:spPr>
          <a:xfrm>
            <a:off x="6524200" y="2939767"/>
            <a:ext cx="1341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54"/>
          <p:cNvSpPr txBox="1"/>
          <p:nvPr>
            <p:ph idx="20" type="subTitle"/>
          </p:nvPr>
        </p:nvSpPr>
        <p:spPr>
          <a:xfrm>
            <a:off x="5965900" y="3758925"/>
            <a:ext cx="245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4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0104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54"/>
          <p:cNvSpPr/>
          <p:nvPr/>
        </p:nvSpPr>
        <p:spPr>
          <a:xfrm rot="5400000">
            <a:off x="9658283" y="1539125"/>
            <a:ext cx="50" cy="15452"/>
          </a:xfrm>
          <a:custGeom>
            <a:rect b="b" l="l" r="r" t="t"/>
            <a:pathLst>
              <a:path extrusionOk="0" h="306" w="1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4"/>
          <p:cNvSpPr/>
          <p:nvPr/>
        </p:nvSpPr>
        <p:spPr>
          <a:xfrm rot="10800000">
            <a:off x="-2436713" y="-2457872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4"/>
          <p:cNvSpPr/>
          <p:nvPr/>
        </p:nvSpPr>
        <p:spPr>
          <a:xfrm rot="10800000">
            <a:off x="7873497" y="-1311075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4"/>
          <p:cNvSpPr/>
          <p:nvPr/>
        </p:nvSpPr>
        <p:spPr>
          <a:xfrm rot="10800000">
            <a:off x="8114987" y="-1069744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4"/>
          <p:cNvSpPr/>
          <p:nvPr/>
        </p:nvSpPr>
        <p:spPr>
          <a:xfrm rot="10800000">
            <a:off x="41358" y="4802774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4"/>
          <p:cNvSpPr/>
          <p:nvPr/>
        </p:nvSpPr>
        <p:spPr>
          <a:xfrm rot="10800000">
            <a:off x="492395" y="5253811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4"/>
          <p:cNvSpPr/>
          <p:nvPr/>
        </p:nvSpPr>
        <p:spPr>
          <a:xfrm rot="10800000">
            <a:off x="8183904" y="4964174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4"/>
          <p:cNvSpPr/>
          <p:nvPr/>
        </p:nvSpPr>
        <p:spPr>
          <a:xfrm rot="10800000">
            <a:off x="118103" y="857869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4"/>
          <p:cNvSpPr/>
          <p:nvPr/>
        </p:nvSpPr>
        <p:spPr>
          <a:xfrm rot="10800000">
            <a:off x="8880813" y="2248822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4"/>
          <p:cNvSpPr/>
          <p:nvPr/>
        </p:nvSpPr>
        <p:spPr>
          <a:xfrm rot="10800000">
            <a:off x="8742584" y="3050662"/>
            <a:ext cx="1297365" cy="1182051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4"/>
          <p:cNvSpPr/>
          <p:nvPr/>
        </p:nvSpPr>
        <p:spPr>
          <a:xfrm rot="10800000">
            <a:off x="8697061" y="4503186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4"/>
          <p:cNvSpPr/>
          <p:nvPr/>
        </p:nvSpPr>
        <p:spPr>
          <a:xfrm rot="10800000">
            <a:off x="-250748" y="4802775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4"/>
          <p:cNvSpPr/>
          <p:nvPr/>
        </p:nvSpPr>
        <p:spPr>
          <a:xfrm rot="10800000">
            <a:off x="187580" y="4589907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4"/>
          <p:cNvSpPr/>
          <p:nvPr/>
        </p:nvSpPr>
        <p:spPr>
          <a:xfrm rot="10800000">
            <a:off x="7679503" y="-102638"/>
            <a:ext cx="256183" cy="224719"/>
          </a:xfrm>
          <a:custGeom>
            <a:rect b="b" l="l" r="r" t="t"/>
            <a:pathLst>
              <a:path extrusionOk="0" h="1407" w="1604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4"/>
          <p:cNvSpPr/>
          <p:nvPr/>
        </p:nvSpPr>
        <p:spPr>
          <a:xfrm rot="10800000">
            <a:off x="1322165" y="129271"/>
            <a:ext cx="197727" cy="182714"/>
          </a:xfrm>
          <a:custGeom>
            <a:rect b="b" l="l" r="r" t="t"/>
            <a:pathLst>
              <a:path extrusionOk="0" h="1144" w="1238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4"/>
          <p:cNvSpPr/>
          <p:nvPr/>
        </p:nvSpPr>
        <p:spPr>
          <a:xfrm rot="10800000">
            <a:off x="568550" y="-102654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4"/>
          <p:cNvSpPr/>
          <p:nvPr/>
        </p:nvSpPr>
        <p:spPr>
          <a:xfrm rot="10800000">
            <a:off x="9143701" y="2317977"/>
            <a:ext cx="495116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4"/>
          <p:cNvSpPr/>
          <p:nvPr/>
        </p:nvSpPr>
        <p:spPr>
          <a:xfrm>
            <a:off x="7394509" y="-21490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4"/>
          <p:cNvSpPr/>
          <p:nvPr/>
        </p:nvSpPr>
        <p:spPr>
          <a:xfrm>
            <a:off x="-3741816" y="-21490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3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4"/>
          <p:cNvSpPr/>
          <p:nvPr/>
        </p:nvSpPr>
        <p:spPr>
          <a:xfrm flipH="1">
            <a:off x="-2248105" y="4152893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84"/>
          <p:cNvSpPr/>
          <p:nvPr/>
        </p:nvSpPr>
        <p:spPr>
          <a:xfrm flipH="1">
            <a:off x="8009067" y="4716060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84"/>
          <p:cNvSpPr/>
          <p:nvPr/>
        </p:nvSpPr>
        <p:spPr>
          <a:xfrm flipH="1">
            <a:off x="8303595" y="5147873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84"/>
          <p:cNvSpPr/>
          <p:nvPr/>
        </p:nvSpPr>
        <p:spPr>
          <a:xfrm flipH="1">
            <a:off x="-258197" y="-1098080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84"/>
          <p:cNvSpPr/>
          <p:nvPr/>
        </p:nvSpPr>
        <p:spPr>
          <a:xfrm flipH="1">
            <a:off x="525529" y="-195863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84"/>
          <p:cNvSpPr/>
          <p:nvPr/>
        </p:nvSpPr>
        <p:spPr>
          <a:xfrm flipH="1">
            <a:off x="8372512" y="-132989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84"/>
          <p:cNvSpPr/>
          <p:nvPr/>
        </p:nvSpPr>
        <p:spPr>
          <a:xfrm flipH="1">
            <a:off x="-118919" y="4040307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84"/>
          <p:cNvSpPr/>
          <p:nvPr/>
        </p:nvSpPr>
        <p:spPr>
          <a:xfrm flipH="1">
            <a:off x="306711" y="4285233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84"/>
          <p:cNvSpPr/>
          <p:nvPr/>
        </p:nvSpPr>
        <p:spPr>
          <a:xfrm flipH="1">
            <a:off x="8273796" y="395982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84"/>
          <p:cNvSpPr/>
          <p:nvPr/>
        </p:nvSpPr>
        <p:spPr>
          <a:xfrm flipH="1">
            <a:off x="8885669" y="416641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84"/>
          <p:cNvSpPr/>
          <p:nvPr/>
        </p:nvSpPr>
        <p:spPr>
          <a:xfrm flipH="1">
            <a:off x="-358914" y="-85348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84"/>
          <p:cNvSpPr/>
          <p:nvPr/>
        </p:nvSpPr>
        <p:spPr>
          <a:xfrm flipH="1">
            <a:off x="376189" y="503371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84"/>
          <p:cNvSpPr/>
          <p:nvPr/>
        </p:nvSpPr>
        <p:spPr>
          <a:xfrm flipH="1">
            <a:off x="8031695" y="4596855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84"/>
          <p:cNvSpPr/>
          <p:nvPr/>
        </p:nvSpPr>
        <p:spPr>
          <a:xfrm flipH="1">
            <a:off x="8743755" y="4040320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84"/>
          <p:cNvSpPr/>
          <p:nvPr/>
        </p:nvSpPr>
        <p:spPr>
          <a:xfrm flipH="1">
            <a:off x="8536453" y="4646987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84"/>
          <p:cNvSpPr/>
          <p:nvPr/>
        </p:nvSpPr>
        <p:spPr>
          <a:xfrm flipH="1">
            <a:off x="770933" y="4748412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84"/>
          <p:cNvSpPr/>
          <p:nvPr/>
        </p:nvSpPr>
        <p:spPr>
          <a:xfrm flipH="1">
            <a:off x="-312041" y="741505"/>
            <a:ext cx="495117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84"/>
          <p:cNvSpPr/>
          <p:nvPr/>
        </p:nvSpPr>
        <p:spPr>
          <a:xfrm rot="-1799986">
            <a:off x="7160187" y="-237909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84"/>
          <p:cNvSpPr/>
          <p:nvPr/>
        </p:nvSpPr>
        <p:spPr>
          <a:xfrm rot="-1799986">
            <a:off x="-1831413" y="23311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84"/>
          <p:cNvSpPr/>
          <p:nvPr/>
        </p:nvSpPr>
        <p:spPr>
          <a:xfrm rot="-1799986">
            <a:off x="6069412" y="342851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84"/>
          <p:cNvSpPr/>
          <p:nvPr/>
        </p:nvSpPr>
        <p:spPr>
          <a:xfrm flipH="1" rot="1799986">
            <a:off x="-2204888" y="399336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5"/>
          <p:cNvSpPr/>
          <p:nvPr/>
        </p:nvSpPr>
        <p:spPr>
          <a:xfrm flipH="1">
            <a:off x="-854520" y="4665200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5"/>
          <p:cNvSpPr/>
          <p:nvPr/>
        </p:nvSpPr>
        <p:spPr>
          <a:xfrm flipH="1">
            <a:off x="8200461" y="383958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5"/>
          <p:cNvSpPr txBox="1"/>
          <p:nvPr>
            <p:ph type="title"/>
          </p:nvPr>
        </p:nvSpPr>
        <p:spPr>
          <a:xfrm>
            <a:off x="1617725" y="1474488"/>
            <a:ext cx="5590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55"/>
          <p:cNvSpPr txBox="1"/>
          <p:nvPr>
            <p:ph idx="1" type="subTitle"/>
          </p:nvPr>
        </p:nvSpPr>
        <p:spPr>
          <a:xfrm>
            <a:off x="1617725" y="2179488"/>
            <a:ext cx="55902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5"/>
          <p:cNvSpPr/>
          <p:nvPr/>
        </p:nvSpPr>
        <p:spPr>
          <a:xfrm flipH="1">
            <a:off x="-2721555" y="-2102391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5"/>
          <p:cNvSpPr/>
          <p:nvPr/>
        </p:nvSpPr>
        <p:spPr>
          <a:xfrm flipH="1">
            <a:off x="-2187327" y="-1567910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5"/>
          <p:cNvSpPr/>
          <p:nvPr/>
        </p:nvSpPr>
        <p:spPr>
          <a:xfrm flipH="1">
            <a:off x="7488655" y="-645765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5"/>
          <p:cNvSpPr/>
          <p:nvPr/>
        </p:nvSpPr>
        <p:spPr>
          <a:xfrm flipH="1">
            <a:off x="6042957" y="-166846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5"/>
          <p:cNvSpPr/>
          <p:nvPr/>
        </p:nvSpPr>
        <p:spPr>
          <a:xfrm flipH="1">
            <a:off x="4191370" y="-160912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5"/>
          <p:cNvSpPr/>
          <p:nvPr/>
        </p:nvSpPr>
        <p:spPr>
          <a:xfrm flipH="1">
            <a:off x="8034723" y="-150670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/>
          <p:nvPr/>
        </p:nvSpPr>
        <p:spPr>
          <a:xfrm flipH="1">
            <a:off x="1227331" y="-126843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5"/>
          <p:cNvSpPr/>
          <p:nvPr/>
        </p:nvSpPr>
        <p:spPr>
          <a:xfrm flipH="1">
            <a:off x="4125126" y="103252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5"/>
          <p:cNvSpPr/>
          <p:nvPr/>
        </p:nvSpPr>
        <p:spPr>
          <a:xfrm flipH="1">
            <a:off x="2170882" y="203462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5"/>
          <p:cNvSpPr/>
          <p:nvPr/>
        </p:nvSpPr>
        <p:spPr>
          <a:xfrm flipH="1">
            <a:off x="352529" y="252305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5"/>
          <p:cNvSpPr/>
          <p:nvPr/>
        </p:nvSpPr>
        <p:spPr>
          <a:xfrm flipH="1">
            <a:off x="3324439" y="284637"/>
            <a:ext cx="213838" cy="182914"/>
          </a:xfrm>
          <a:custGeom>
            <a:rect b="b" l="l" r="r" t="t"/>
            <a:pathLst>
              <a:path extrusionOk="0" h="757" w="885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5"/>
          <p:cNvSpPr/>
          <p:nvPr/>
        </p:nvSpPr>
        <p:spPr>
          <a:xfrm flipH="1">
            <a:off x="-592128" y="1129628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5"/>
          <p:cNvSpPr/>
          <p:nvPr/>
        </p:nvSpPr>
        <p:spPr>
          <a:xfrm flipH="1">
            <a:off x="8839575" y="3039924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5"/>
          <p:cNvSpPr/>
          <p:nvPr/>
        </p:nvSpPr>
        <p:spPr>
          <a:xfrm flipH="1">
            <a:off x="8034713" y="3446834"/>
            <a:ext cx="461745" cy="406905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5"/>
          <p:cNvSpPr/>
          <p:nvPr/>
        </p:nvSpPr>
        <p:spPr>
          <a:xfrm flipH="1">
            <a:off x="-279823" y="3843106"/>
            <a:ext cx="485425" cy="425027"/>
          </a:xfrm>
          <a:custGeom>
            <a:rect b="b" l="l" r="r" t="t"/>
            <a:pathLst>
              <a:path extrusionOk="0" h="1759" w="2009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5"/>
          <p:cNvSpPr/>
          <p:nvPr/>
        </p:nvSpPr>
        <p:spPr>
          <a:xfrm flipH="1">
            <a:off x="8599420" y="3907134"/>
            <a:ext cx="687665" cy="625580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5"/>
          <p:cNvSpPr/>
          <p:nvPr/>
        </p:nvSpPr>
        <p:spPr>
          <a:xfrm flipH="1">
            <a:off x="7848606" y="4253881"/>
            <a:ext cx="293333" cy="267243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5"/>
          <p:cNvSpPr/>
          <p:nvPr/>
        </p:nvSpPr>
        <p:spPr>
          <a:xfrm flipH="1">
            <a:off x="-805274" y="4318577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5"/>
          <p:cNvSpPr/>
          <p:nvPr/>
        </p:nvSpPr>
        <p:spPr>
          <a:xfrm flipH="1">
            <a:off x="262355" y="4422434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5"/>
          <p:cNvSpPr/>
          <p:nvPr/>
        </p:nvSpPr>
        <p:spPr>
          <a:xfrm flipH="1">
            <a:off x="6734620" y="4665194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5"/>
          <p:cNvSpPr/>
          <p:nvPr/>
        </p:nvSpPr>
        <p:spPr>
          <a:xfrm flipH="1">
            <a:off x="7316868" y="4913895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6"/>
          <p:cNvSpPr txBox="1"/>
          <p:nvPr>
            <p:ph type="title"/>
          </p:nvPr>
        </p:nvSpPr>
        <p:spPr>
          <a:xfrm>
            <a:off x="1024175" y="2379938"/>
            <a:ext cx="36516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56"/>
          <p:cNvSpPr txBox="1"/>
          <p:nvPr>
            <p:ph idx="2" type="title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61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56"/>
          <p:cNvSpPr txBox="1"/>
          <p:nvPr>
            <p:ph idx="1" type="subTitle"/>
          </p:nvPr>
        </p:nvSpPr>
        <p:spPr>
          <a:xfrm>
            <a:off x="1024175" y="3216353"/>
            <a:ext cx="23364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6"/>
          <p:cNvSpPr/>
          <p:nvPr/>
        </p:nvSpPr>
        <p:spPr>
          <a:xfrm rot="10800000">
            <a:off x="1121955" y="-434636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6"/>
          <p:cNvSpPr/>
          <p:nvPr/>
        </p:nvSpPr>
        <p:spPr>
          <a:xfrm rot="10800000">
            <a:off x="8411852" y="-228884"/>
            <a:ext cx="485425" cy="425027"/>
          </a:xfrm>
          <a:custGeom>
            <a:rect b="b" l="l" r="r" t="t"/>
            <a:pathLst>
              <a:path extrusionOk="0" h="1759" w="2009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6"/>
          <p:cNvSpPr/>
          <p:nvPr/>
        </p:nvSpPr>
        <p:spPr>
          <a:xfrm rot="10800000">
            <a:off x="4407679" y="-35682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6"/>
          <p:cNvSpPr/>
          <p:nvPr/>
        </p:nvSpPr>
        <p:spPr>
          <a:xfrm rot="10800000">
            <a:off x="5270768" y="110491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6"/>
          <p:cNvSpPr/>
          <p:nvPr/>
        </p:nvSpPr>
        <p:spPr>
          <a:xfrm rot="10800000">
            <a:off x="-587820" y="-775828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6"/>
          <p:cNvSpPr/>
          <p:nvPr/>
        </p:nvSpPr>
        <p:spPr>
          <a:xfrm rot="10800000">
            <a:off x="7881405" y="-1058254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6"/>
          <p:cNvSpPr/>
          <p:nvPr/>
        </p:nvSpPr>
        <p:spPr>
          <a:xfrm rot="10800000">
            <a:off x="4813367" y="488398"/>
            <a:ext cx="290433" cy="264102"/>
          </a:xfrm>
          <a:custGeom>
            <a:rect b="b" l="l" r="r" t="t"/>
            <a:pathLst>
              <a:path extrusionOk="0" h="1093" w="1202">
                <a:moveTo>
                  <a:pt x="602" y="1"/>
                </a:moveTo>
                <a:cubicBezTo>
                  <a:pt x="354" y="1"/>
                  <a:pt x="129" y="170"/>
                  <a:pt x="70" y="421"/>
                </a:cubicBezTo>
                <a:cubicBezTo>
                  <a:pt x="1" y="715"/>
                  <a:pt x="183" y="1010"/>
                  <a:pt x="477" y="1078"/>
                </a:cubicBezTo>
                <a:cubicBezTo>
                  <a:pt x="519" y="1088"/>
                  <a:pt x="561" y="1093"/>
                  <a:pt x="603" y="1093"/>
                </a:cubicBezTo>
                <a:cubicBezTo>
                  <a:pt x="850" y="1093"/>
                  <a:pt x="1074" y="923"/>
                  <a:pt x="1133" y="672"/>
                </a:cubicBezTo>
                <a:cubicBezTo>
                  <a:pt x="1202" y="378"/>
                  <a:pt x="1021" y="85"/>
                  <a:pt x="727" y="15"/>
                </a:cubicBezTo>
                <a:cubicBezTo>
                  <a:pt x="685" y="5"/>
                  <a:pt x="643" y="1"/>
                  <a:pt x="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6"/>
          <p:cNvSpPr/>
          <p:nvPr/>
        </p:nvSpPr>
        <p:spPr>
          <a:xfrm rot="-1799986">
            <a:off x="6323378" y="-464874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6"/>
          <p:cNvSpPr/>
          <p:nvPr/>
        </p:nvSpPr>
        <p:spPr>
          <a:xfrm rot="10800000">
            <a:off x="8866120" y="662185"/>
            <a:ext cx="687665" cy="625580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6"/>
          <p:cNvSpPr/>
          <p:nvPr/>
        </p:nvSpPr>
        <p:spPr>
          <a:xfrm rot="10800000">
            <a:off x="-263021" y="845133"/>
            <a:ext cx="749037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6"/>
          <p:cNvSpPr/>
          <p:nvPr/>
        </p:nvSpPr>
        <p:spPr>
          <a:xfrm rot="-1799986">
            <a:off x="-2000972" y="21113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6"/>
          <p:cNvSpPr/>
          <p:nvPr/>
        </p:nvSpPr>
        <p:spPr>
          <a:xfrm rot="10800000">
            <a:off x="9106275" y="1748070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6"/>
          <p:cNvSpPr/>
          <p:nvPr/>
        </p:nvSpPr>
        <p:spPr>
          <a:xfrm flipH="1" rot="10800000">
            <a:off x="8215577" y="3322812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6"/>
          <p:cNvSpPr/>
          <p:nvPr/>
        </p:nvSpPr>
        <p:spPr>
          <a:xfrm rot="10800000">
            <a:off x="5866745" y="4172287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6"/>
          <p:cNvSpPr/>
          <p:nvPr/>
        </p:nvSpPr>
        <p:spPr>
          <a:xfrm rot="10800000">
            <a:off x="7372532" y="4270147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6"/>
          <p:cNvSpPr/>
          <p:nvPr/>
        </p:nvSpPr>
        <p:spPr>
          <a:xfrm rot="-1799986">
            <a:off x="3790503" y="31487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6"/>
          <p:cNvSpPr/>
          <p:nvPr/>
        </p:nvSpPr>
        <p:spPr>
          <a:xfrm rot="10800000">
            <a:off x="5451038" y="4817960"/>
            <a:ext cx="461745" cy="406905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6"/>
          <p:cNvSpPr/>
          <p:nvPr/>
        </p:nvSpPr>
        <p:spPr>
          <a:xfrm rot="10800000">
            <a:off x="855531" y="4721062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6"/>
          <p:cNvSpPr/>
          <p:nvPr/>
        </p:nvSpPr>
        <p:spPr>
          <a:xfrm rot="10800000">
            <a:off x="6309657" y="4681072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6"/>
          <p:cNvSpPr/>
          <p:nvPr/>
        </p:nvSpPr>
        <p:spPr>
          <a:xfrm rot="10800000">
            <a:off x="-916426" y="4330237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6"/>
          <p:cNvSpPr/>
          <p:nvPr/>
        </p:nvSpPr>
        <p:spPr>
          <a:xfrm rot="10800000">
            <a:off x="6570373" y="6190025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6"/>
          <p:cNvSpPr/>
          <p:nvPr/>
        </p:nvSpPr>
        <p:spPr>
          <a:xfrm rot="-1799986">
            <a:off x="-4001547" y="522232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6"/>
          <p:cNvSpPr/>
          <p:nvPr/>
        </p:nvSpPr>
        <p:spPr>
          <a:xfrm flipH="1" rot="10800000">
            <a:off x="8252299" y="4420001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6"/>
          <p:cNvSpPr/>
          <p:nvPr/>
        </p:nvSpPr>
        <p:spPr>
          <a:xfrm flipH="1" rot="10800000">
            <a:off x="7717820" y="3885268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7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7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57"/>
          <p:cNvSpPr txBox="1"/>
          <p:nvPr>
            <p:ph idx="2" type="title"/>
          </p:nvPr>
        </p:nvSpPr>
        <p:spPr>
          <a:xfrm>
            <a:off x="5070754" y="2412300"/>
            <a:ext cx="243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57"/>
          <p:cNvSpPr txBox="1"/>
          <p:nvPr>
            <p:ph idx="1" type="subTitle"/>
          </p:nvPr>
        </p:nvSpPr>
        <p:spPr>
          <a:xfrm>
            <a:off x="5070738" y="2886350"/>
            <a:ext cx="24318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7"/>
          <p:cNvSpPr txBox="1"/>
          <p:nvPr>
            <p:ph idx="3" type="title"/>
          </p:nvPr>
        </p:nvSpPr>
        <p:spPr>
          <a:xfrm>
            <a:off x="1641475" y="2412300"/>
            <a:ext cx="243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" name="Google Shape;150;p57"/>
          <p:cNvSpPr txBox="1"/>
          <p:nvPr>
            <p:ph idx="4" type="subTitle"/>
          </p:nvPr>
        </p:nvSpPr>
        <p:spPr>
          <a:xfrm>
            <a:off x="1641463" y="2886350"/>
            <a:ext cx="24318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7"/>
          <p:cNvSpPr/>
          <p:nvPr/>
        </p:nvSpPr>
        <p:spPr>
          <a:xfrm flipH="1">
            <a:off x="-1892028" y="3859901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7"/>
          <p:cNvSpPr/>
          <p:nvPr/>
        </p:nvSpPr>
        <p:spPr>
          <a:xfrm flipH="1">
            <a:off x="7826394" y="4354256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7"/>
          <p:cNvSpPr/>
          <p:nvPr/>
        </p:nvSpPr>
        <p:spPr>
          <a:xfrm flipH="1">
            <a:off x="8605505" y="3564378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7"/>
          <p:cNvSpPr/>
          <p:nvPr/>
        </p:nvSpPr>
        <p:spPr>
          <a:xfrm flipH="1">
            <a:off x="886955" y="258183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7"/>
          <p:cNvSpPr/>
          <p:nvPr/>
        </p:nvSpPr>
        <p:spPr>
          <a:xfrm flipH="1">
            <a:off x="8150951" y="-220930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7"/>
          <p:cNvSpPr/>
          <p:nvPr/>
        </p:nvSpPr>
        <p:spPr>
          <a:xfrm flipH="1">
            <a:off x="436507" y="3559191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7"/>
          <p:cNvSpPr/>
          <p:nvPr/>
        </p:nvSpPr>
        <p:spPr>
          <a:xfrm flipH="1">
            <a:off x="662788" y="3992242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7"/>
          <p:cNvSpPr/>
          <p:nvPr/>
        </p:nvSpPr>
        <p:spPr>
          <a:xfrm flipH="1">
            <a:off x="8052236" y="308041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7"/>
          <p:cNvSpPr/>
          <p:nvPr/>
        </p:nvSpPr>
        <p:spPr>
          <a:xfrm flipH="1">
            <a:off x="7969213" y="4352486"/>
            <a:ext cx="141028" cy="12090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7"/>
          <p:cNvSpPr/>
          <p:nvPr/>
        </p:nvSpPr>
        <p:spPr>
          <a:xfrm flipH="1">
            <a:off x="8344357" y="902596"/>
            <a:ext cx="1297365" cy="1182051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7"/>
          <p:cNvSpPr/>
          <p:nvPr/>
        </p:nvSpPr>
        <p:spPr>
          <a:xfrm flipH="1">
            <a:off x="8664108" y="328700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7"/>
          <p:cNvSpPr/>
          <p:nvPr/>
        </p:nvSpPr>
        <p:spPr>
          <a:xfrm flipH="1">
            <a:off x="-182913" y="359036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7"/>
          <p:cNvSpPr/>
          <p:nvPr/>
        </p:nvSpPr>
        <p:spPr>
          <a:xfrm flipH="1">
            <a:off x="552190" y="947754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7"/>
          <p:cNvSpPr/>
          <p:nvPr/>
        </p:nvSpPr>
        <p:spPr>
          <a:xfrm flipH="1">
            <a:off x="239556" y="1076000"/>
            <a:ext cx="130168" cy="109884"/>
          </a:xfrm>
          <a:custGeom>
            <a:rect b="b" l="l" r="r" t="t"/>
            <a:pathLst>
              <a:path extrusionOk="0" h="688" w="815">
                <a:moveTo>
                  <a:pt x="434" y="0"/>
                </a:moveTo>
                <a:cubicBezTo>
                  <a:pt x="179" y="0"/>
                  <a:pt x="1" y="287"/>
                  <a:pt x="144" y="524"/>
                </a:cubicBezTo>
                <a:cubicBezTo>
                  <a:pt x="213" y="635"/>
                  <a:pt x="325" y="687"/>
                  <a:pt x="435" y="687"/>
                </a:cubicBezTo>
                <a:cubicBezTo>
                  <a:pt x="583" y="687"/>
                  <a:pt x="730" y="594"/>
                  <a:pt x="770" y="424"/>
                </a:cubicBezTo>
                <a:cubicBezTo>
                  <a:pt x="814" y="241"/>
                  <a:pt x="702" y="56"/>
                  <a:pt x="517" y="10"/>
                </a:cubicBezTo>
                <a:cubicBezTo>
                  <a:pt x="489" y="4"/>
                  <a:pt x="461" y="0"/>
                  <a:pt x="4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7"/>
          <p:cNvSpPr/>
          <p:nvPr/>
        </p:nvSpPr>
        <p:spPr>
          <a:xfrm flipH="1">
            <a:off x="1013510" y="4187983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7"/>
          <p:cNvSpPr/>
          <p:nvPr/>
        </p:nvSpPr>
        <p:spPr>
          <a:xfrm flipH="1">
            <a:off x="-89164" y="1434914"/>
            <a:ext cx="495117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7"/>
          <p:cNvSpPr/>
          <p:nvPr/>
        </p:nvSpPr>
        <p:spPr>
          <a:xfrm flipH="1">
            <a:off x="-182923" y="3080743"/>
            <a:ext cx="485425" cy="425027"/>
          </a:xfrm>
          <a:custGeom>
            <a:rect b="b" l="l" r="r" t="t"/>
            <a:pathLst>
              <a:path extrusionOk="0" h="1759" w="2009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7"/>
          <p:cNvSpPr/>
          <p:nvPr/>
        </p:nvSpPr>
        <p:spPr>
          <a:xfrm flipH="1">
            <a:off x="1650368" y="-220918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7"/>
          <p:cNvSpPr/>
          <p:nvPr/>
        </p:nvSpPr>
        <p:spPr>
          <a:xfrm flipH="1">
            <a:off x="6956357" y="-260908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7"/>
          <p:cNvSpPr/>
          <p:nvPr/>
        </p:nvSpPr>
        <p:spPr>
          <a:xfrm>
            <a:off x="7204684" y="93472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7"/>
          <p:cNvSpPr/>
          <p:nvPr/>
        </p:nvSpPr>
        <p:spPr>
          <a:xfrm>
            <a:off x="-3922466" y="93472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7"/>
          <p:cNvSpPr/>
          <p:nvPr/>
        </p:nvSpPr>
        <p:spPr>
          <a:xfrm flipH="1">
            <a:off x="-1457241" y="4163735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7"/>
          <p:cNvSpPr/>
          <p:nvPr/>
        </p:nvSpPr>
        <p:spPr>
          <a:xfrm flipH="1">
            <a:off x="4909484" y="4163735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0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8"/>
          <p:cNvSpPr txBox="1"/>
          <p:nvPr>
            <p:ph type="title"/>
          </p:nvPr>
        </p:nvSpPr>
        <p:spPr>
          <a:xfrm>
            <a:off x="1950150" y="1589625"/>
            <a:ext cx="229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6" name="Google Shape;176;p58"/>
          <p:cNvSpPr txBox="1"/>
          <p:nvPr>
            <p:ph idx="1" type="subTitle"/>
          </p:nvPr>
        </p:nvSpPr>
        <p:spPr>
          <a:xfrm>
            <a:off x="1950150" y="2390025"/>
            <a:ext cx="229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8"/>
          <p:cNvSpPr txBox="1"/>
          <p:nvPr>
            <p:ph idx="2" type="title"/>
          </p:nvPr>
        </p:nvSpPr>
        <p:spPr>
          <a:xfrm>
            <a:off x="5196054" y="1589625"/>
            <a:ext cx="229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58"/>
          <p:cNvSpPr txBox="1"/>
          <p:nvPr>
            <p:ph idx="3" type="subTitle"/>
          </p:nvPr>
        </p:nvSpPr>
        <p:spPr>
          <a:xfrm>
            <a:off x="5196050" y="2390025"/>
            <a:ext cx="229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8"/>
          <p:cNvSpPr txBox="1"/>
          <p:nvPr>
            <p:ph idx="4" type="title"/>
          </p:nvPr>
        </p:nvSpPr>
        <p:spPr>
          <a:xfrm>
            <a:off x="1950150" y="3156550"/>
            <a:ext cx="229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58"/>
          <p:cNvSpPr txBox="1"/>
          <p:nvPr>
            <p:ph idx="5" type="subTitle"/>
          </p:nvPr>
        </p:nvSpPr>
        <p:spPr>
          <a:xfrm>
            <a:off x="1950150" y="3956950"/>
            <a:ext cx="229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8"/>
          <p:cNvSpPr txBox="1"/>
          <p:nvPr>
            <p:ph idx="6" type="title"/>
          </p:nvPr>
        </p:nvSpPr>
        <p:spPr>
          <a:xfrm>
            <a:off x="5196054" y="3156550"/>
            <a:ext cx="229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58"/>
          <p:cNvSpPr txBox="1"/>
          <p:nvPr>
            <p:ph idx="7" type="subTitle"/>
          </p:nvPr>
        </p:nvSpPr>
        <p:spPr>
          <a:xfrm>
            <a:off x="5196000" y="3956950"/>
            <a:ext cx="229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4" name="Google Shape;184;p58"/>
          <p:cNvSpPr/>
          <p:nvPr/>
        </p:nvSpPr>
        <p:spPr>
          <a:xfrm rot="10800000">
            <a:off x="-2163567" y="-2663484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8"/>
          <p:cNvSpPr/>
          <p:nvPr/>
        </p:nvSpPr>
        <p:spPr>
          <a:xfrm rot="10800000">
            <a:off x="8093605" y="-1326363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8"/>
          <p:cNvSpPr/>
          <p:nvPr/>
        </p:nvSpPr>
        <p:spPr>
          <a:xfrm rot="10800000">
            <a:off x="8388133" y="-1275357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8"/>
          <p:cNvSpPr/>
          <p:nvPr/>
        </p:nvSpPr>
        <p:spPr>
          <a:xfrm rot="10800000">
            <a:off x="-173659" y="4769036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8"/>
          <p:cNvSpPr/>
          <p:nvPr/>
        </p:nvSpPr>
        <p:spPr>
          <a:xfrm rot="10800000">
            <a:off x="610066" y="4769049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8"/>
          <p:cNvSpPr/>
          <p:nvPr/>
        </p:nvSpPr>
        <p:spPr>
          <a:xfrm rot="10800000">
            <a:off x="8457050" y="4758561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8"/>
          <p:cNvSpPr/>
          <p:nvPr/>
        </p:nvSpPr>
        <p:spPr>
          <a:xfrm rot="10800000">
            <a:off x="-34382" y="729807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8"/>
          <p:cNvSpPr/>
          <p:nvPr/>
        </p:nvSpPr>
        <p:spPr>
          <a:xfrm rot="10800000">
            <a:off x="391249" y="484881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8"/>
          <p:cNvSpPr/>
          <p:nvPr/>
        </p:nvSpPr>
        <p:spPr>
          <a:xfrm rot="10800000">
            <a:off x="8358334" y="4466447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8"/>
          <p:cNvSpPr/>
          <p:nvPr/>
        </p:nvSpPr>
        <p:spPr>
          <a:xfrm rot="10800000">
            <a:off x="8970207" y="4297573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8"/>
          <p:cNvSpPr/>
          <p:nvPr/>
        </p:nvSpPr>
        <p:spPr>
          <a:xfrm rot="10800000">
            <a:off x="-274377" y="4535713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8"/>
          <p:cNvSpPr/>
          <p:nvPr/>
        </p:nvSpPr>
        <p:spPr>
          <a:xfrm rot="10800000">
            <a:off x="460726" y="4384294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8"/>
          <p:cNvSpPr/>
          <p:nvPr/>
        </p:nvSpPr>
        <p:spPr>
          <a:xfrm rot="10800000">
            <a:off x="8116233" y="290650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8"/>
          <p:cNvSpPr/>
          <p:nvPr/>
        </p:nvSpPr>
        <p:spPr>
          <a:xfrm rot="10800000">
            <a:off x="8828293" y="846865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8"/>
          <p:cNvSpPr/>
          <p:nvPr/>
        </p:nvSpPr>
        <p:spPr>
          <a:xfrm rot="10800000">
            <a:off x="8620991" y="200429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8"/>
          <p:cNvSpPr/>
          <p:nvPr/>
        </p:nvSpPr>
        <p:spPr>
          <a:xfrm rot="10800000">
            <a:off x="855471" y="-159254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8"/>
          <p:cNvSpPr/>
          <p:nvPr/>
        </p:nvSpPr>
        <p:spPr>
          <a:xfrm rot="10800000">
            <a:off x="-227503" y="3847652"/>
            <a:ext cx="495117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8"/>
          <p:cNvSpPr/>
          <p:nvPr/>
        </p:nvSpPr>
        <p:spPr>
          <a:xfrm rot="-1799986">
            <a:off x="7244724" y="-967599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8"/>
          <p:cNvSpPr/>
          <p:nvPr/>
        </p:nvSpPr>
        <p:spPr>
          <a:xfrm rot="-1799986">
            <a:off x="-1727826" y="-184499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8"/>
          <p:cNvSpPr/>
          <p:nvPr/>
        </p:nvSpPr>
        <p:spPr>
          <a:xfrm rot="-1799986">
            <a:off x="5944399" y="399477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8"/>
          <p:cNvSpPr/>
          <p:nvPr/>
        </p:nvSpPr>
        <p:spPr>
          <a:xfrm flipH="1" rot="1799986">
            <a:off x="-2291801" y="458507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9"/>
          <p:cNvSpPr txBox="1"/>
          <p:nvPr>
            <p:ph type="title"/>
          </p:nvPr>
        </p:nvSpPr>
        <p:spPr>
          <a:xfrm>
            <a:off x="3403800" y="238114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59"/>
          <p:cNvSpPr txBox="1"/>
          <p:nvPr>
            <p:ph idx="1" type="subTitle"/>
          </p:nvPr>
        </p:nvSpPr>
        <p:spPr>
          <a:xfrm>
            <a:off x="3403800" y="2914025"/>
            <a:ext cx="23364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9"/>
          <p:cNvSpPr txBox="1"/>
          <p:nvPr>
            <p:ph idx="2" type="title"/>
          </p:nvPr>
        </p:nvSpPr>
        <p:spPr>
          <a:xfrm>
            <a:off x="732300" y="238114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9" name="Google Shape;209;p59"/>
          <p:cNvSpPr txBox="1"/>
          <p:nvPr>
            <p:ph idx="3" type="subTitle"/>
          </p:nvPr>
        </p:nvSpPr>
        <p:spPr>
          <a:xfrm>
            <a:off x="732300" y="2908850"/>
            <a:ext cx="23364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9"/>
          <p:cNvSpPr txBox="1"/>
          <p:nvPr>
            <p:ph idx="4" type="title"/>
          </p:nvPr>
        </p:nvSpPr>
        <p:spPr>
          <a:xfrm>
            <a:off x="6075300" y="238114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59"/>
          <p:cNvSpPr txBox="1"/>
          <p:nvPr>
            <p:ph idx="5" type="subTitle"/>
          </p:nvPr>
        </p:nvSpPr>
        <p:spPr>
          <a:xfrm>
            <a:off x="6075300" y="2914025"/>
            <a:ext cx="23364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9"/>
          <p:cNvSpPr txBox="1"/>
          <p:nvPr>
            <p:ph idx="6"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3" name="Google Shape;213;p59"/>
          <p:cNvSpPr/>
          <p:nvPr/>
        </p:nvSpPr>
        <p:spPr>
          <a:xfrm flipH="1" rot="-5400000">
            <a:off x="-368205" y="1729625"/>
            <a:ext cx="50" cy="15452"/>
          </a:xfrm>
          <a:custGeom>
            <a:rect b="b" l="l" r="r" t="t"/>
            <a:pathLst>
              <a:path extrusionOk="0" h="306" w="1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9"/>
          <p:cNvSpPr/>
          <p:nvPr/>
        </p:nvSpPr>
        <p:spPr>
          <a:xfrm flipH="1" rot="10800000">
            <a:off x="8177175" y="-2267372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9"/>
          <p:cNvSpPr/>
          <p:nvPr/>
        </p:nvSpPr>
        <p:spPr>
          <a:xfrm flipH="1" rot="10800000">
            <a:off x="-232746" y="-1120575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9"/>
          <p:cNvSpPr/>
          <p:nvPr/>
        </p:nvSpPr>
        <p:spPr>
          <a:xfrm flipH="1" rot="10800000">
            <a:off x="8742" y="-879244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9"/>
          <p:cNvSpPr/>
          <p:nvPr/>
        </p:nvSpPr>
        <p:spPr>
          <a:xfrm flipH="1" rot="10800000">
            <a:off x="7813731" y="4993274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9"/>
          <p:cNvSpPr/>
          <p:nvPr/>
        </p:nvSpPr>
        <p:spPr>
          <a:xfrm flipH="1" rot="10800000">
            <a:off x="8331844" y="5444311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9"/>
          <p:cNvSpPr/>
          <p:nvPr/>
        </p:nvSpPr>
        <p:spPr>
          <a:xfrm flipH="1" rot="10800000">
            <a:off x="651675" y="5154674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9"/>
          <p:cNvSpPr/>
          <p:nvPr/>
        </p:nvSpPr>
        <p:spPr>
          <a:xfrm flipH="1" rot="10800000">
            <a:off x="8866809" y="880994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9"/>
          <p:cNvSpPr/>
          <p:nvPr/>
        </p:nvSpPr>
        <p:spPr>
          <a:xfrm flipH="1" rot="10800000">
            <a:off x="215421" y="2439322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9"/>
          <p:cNvSpPr/>
          <p:nvPr/>
        </p:nvSpPr>
        <p:spPr>
          <a:xfrm flipH="1" rot="10800000">
            <a:off x="-749821" y="3241162"/>
            <a:ext cx="1297365" cy="1182051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9"/>
          <p:cNvSpPr/>
          <p:nvPr/>
        </p:nvSpPr>
        <p:spPr>
          <a:xfrm flipH="1" rot="10800000">
            <a:off x="268206" y="4693686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9"/>
          <p:cNvSpPr/>
          <p:nvPr/>
        </p:nvSpPr>
        <p:spPr>
          <a:xfrm flipH="1" rot="10800000">
            <a:off x="8952006" y="4993275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9"/>
          <p:cNvSpPr/>
          <p:nvPr/>
        </p:nvSpPr>
        <p:spPr>
          <a:xfrm flipH="1" rot="10800000">
            <a:off x="8936284" y="4780407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9"/>
          <p:cNvSpPr/>
          <p:nvPr/>
        </p:nvSpPr>
        <p:spPr>
          <a:xfrm flipH="1" rot="10800000">
            <a:off x="1354442" y="87862"/>
            <a:ext cx="256183" cy="224719"/>
          </a:xfrm>
          <a:custGeom>
            <a:rect b="b" l="l" r="r" t="t"/>
            <a:pathLst>
              <a:path extrusionOk="0" h="1407" w="1604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9"/>
          <p:cNvSpPr/>
          <p:nvPr/>
        </p:nvSpPr>
        <p:spPr>
          <a:xfrm flipH="1" rot="10800000">
            <a:off x="7770236" y="319771"/>
            <a:ext cx="197727" cy="182714"/>
          </a:xfrm>
          <a:custGeom>
            <a:rect b="b" l="l" r="r" t="t"/>
            <a:pathLst>
              <a:path extrusionOk="0" h="1144" w="1238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9"/>
          <p:cNvSpPr/>
          <p:nvPr/>
        </p:nvSpPr>
        <p:spPr>
          <a:xfrm flipH="1" rot="10800000">
            <a:off x="8226621" y="87846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9"/>
          <p:cNvSpPr/>
          <p:nvPr/>
        </p:nvSpPr>
        <p:spPr>
          <a:xfrm flipH="1" rot="10800000">
            <a:off x="-348690" y="2508477"/>
            <a:ext cx="495117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9"/>
          <p:cNvSpPr/>
          <p:nvPr/>
        </p:nvSpPr>
        <p:spPr>
          <a:xfrm flipH="1">
            <a:off x="-1171441" y="3854260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9"/>
          <p:cNvSpPr/>
          <p:nvPr/>
        </p:nvSpPr>
        <p:spPr>
          <a:xfrm flipH="1">
            <a:off x="7139384" y="-225790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0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0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4" name="Google Shape;234;p60"/>
          <p:cNvSpPr txBox="1"/>
          <p:nvPr>
            <p:ph idx="2" type="title"/>
          </p:nvPr>
        </p:nvSpPr>
        <p:spPr>
          <a:xfrm>
            <a:off x="1132975" y="1491381"/>
            <a:ext cx="2022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5" name="Google Shape;235;p60"/>
          <p:cNvSpPr txBox="1"/>
          <p:nvPr>
            <p:ph idx="1" type="subTitle"/>
          </p:nvPr>
        </p:nvSpPr>
        <p:spPr>
          <a:xfrm>
            <a:off x="1132975" y="2194800"/>
            <a:ext cx="202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60"/>
          <p:cNvSpPr txBox="1"/>
          <p:nvPr>
            <p:ph idx="3" type="title"/>
          </p:nvPr>
        </p:nvSpPr>
        <p:spPr>
          <a:xfrm>
            <a:off x="5989017" y="1491375"/>
            <a:ext cx="2022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60"/>
          <p:cNvSpPr txBox="1"/>
          <p:nvPr>
            <p:ph idx="4" type="subTitle"/>
          </p:nvPr>
        </p:nvSpPr>
        <p:spPr>
          <a:xfrm>
            <a:off x="5989025" y="2193375"/>
            <a:ext cx="202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60"/>
          <p:cNvSpPr txBox="1"/>
          <p:nvPr>
            <p:ph idx="5" type="title"/>
          </p:nvPr>
        </p:nvSpPr>
        <p:spPr>
          <a:xfrm>
            <a:off x="1132975" y="2894451"/>
            <a:ext cx="2022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60"/>
          <p:cNvSpPr txBox="1"/>
          <p:nvPr>
            <p:ph idx="6" type="subTitle"/>
          </p:nvPr>
        </p:nvSpPr>
        <p:spPr>
          <a:xfrm>
            <a:off x="1132975" y="3597575"/>
            <a:ext cx="202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60"/>
          <p:cNvSpPr txBox="1"/>
          <p:nvPr>
            <p:ph idx="7" type="title"/>
          </p:nvPr>
        </p:nvSpPr>
        <p:spPr>
          <a:xfrm>
            <a:off x="5989017" y="2891981"/>
            <a:ext cx="2022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60"/>
          <p:cNvSpPr txBox="1"/>
          <p:nvPr>
            <p:ph idx="8" type="subTitle"/>
          </p:nvPr>
        </p:nvSpPr>
        <p:spPr>
          <a:xfrm>
            <a:off x="5989025" y="3597575"/>
            <a:ext cx="202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60"/>
          <p:cNvSpPr/>
          <p:nvPr/>
        </p:nvSpPr>
        <p:spPr>
          <a:xfrm rot="10800000">
            <a:off x="-2049267" y="-2838872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0"/>
          <p:cNvSpPr/>
          <p:nvPr/>
        </p:nvSpPr>
        <p:spPr>
          <a:xfrm rot="10800000">
            <a:off x="8207905" y="-1501750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0"/>
          <p:cNvSpPr/>
          <p:nvPr/>
        </p:nvSpPr>
        <p:spPr>
          <a:xfrm rot="10800000">
            <a:off x="8502433" y="-1450744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0"/>
          <p:cNvSpPr/>
          <p:nvPr/>
        </p:nvSpPr>
        <p:spPr>
          <a:xfrm rot="10800000">
            <a:off x="-59359" y="4593649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0"/>
          <p:cNvSpPr/>
          <p:nvPr/>
        </p:nvSpPr>
        <p:spPr>
          <a:xfrm rot="10800000">
            <a:off x="724366" y="4593661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0"/>
          <p:cNvSpPr/>
          <p:nvPr/>
        </p:nvSpPr>
        <p:spPr>
          <a:xfrm rot="10800000">
            <a:off x="8571350" y="4583174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0"/>
          <p:cNvSpPr/>
          <p:nvPr/>
        </p:nvSpPr>
        <p:spPr>
          <a:xfrm rot="10800000">
            <a:off x="79918" y="554420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0"/>
          <p:cNvSpPr/>
          <p:nvPr/>
        </p:nvSpPr>
        <p:spPr>
          <a:xfrm rot="10800000">
            <a:off x="505549" y="309494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60"/>
          <p:cNvSpPr/>
          <p:nvPr/>
        </p:nvSpPr>
        <p:spPr>
          <a:xfrm rot="10800000">
            <a:off x="8472634" y="4291060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0"/>
          <p:cNvSpPr/>
          <p:nvPr/>
        </p:nvSpPr>
        <p:spPr>
          <a:xfrm rot="10800000">
            <a:off x="9084507" y="4122186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0"/>
          <p:cNvSpPr/>
          <p:nvPr/>
        </p:nvSpPr>
        <p:spPr>
          <a:xfrm rot="10800000">
            <a:off x="-160077" y="4360325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0"/>
          <p:cNvSpPr/>
          <p:nvPr/>
        </p:nvSpPr>
        <p:spPr>
          <a:xfrm rot="10800000">
            <a:off x="575026" y="4208907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0"/>
          <p:cNvSpPr/>
          <p:nvPr/>
        </p:nvSpPr>
        <p:spPr>
          <a:xfrm rot="10800000">
            <a:off x="8230533" y="115263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0"/>
          <p:cNvSpPr/>
          <p:nvPr/>
        </p:nvSpPr>
        <p:spPr>
          <a:xfrm rot="10800000">
            <a:off x="8942593" y="671478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0"/>
          <p:cNvSpPr/>
          <p:nvPr/>
        </p:nvSpPr>
        <p:spPr>
          <a:xfrm rot="10800000">
            <a:off x="8735291" y="25042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0"/>
          <p:cNvSpPr/>
          <p:nvPr/>
        </p:nvSpPr>
        <p:spPr>
          <a:xfrm rot="10800000">
            <a:off x="969771" y="-334642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0"/>
          <p:cNvSpPr/>
          <p:nvPr/>
        </p:nvSpPr>
        <p:spPr>
          <a:xfrm rot="10800000">
            <a:off x="-113203" y="3672265"/>
            <a:ext cx="495117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0"/>
          <p:cNvSpPr/>
          <p:nvPr/>
        </p:nvSpPr>
        <p:spPr>
          <a:xfrm rot="-1799986">
            <a:off x="7359024" y="-11429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0"/>
          <p:cNvSpPr/>
          <p:nvPr/>
        </p:nvSpPr>
        <p:spPr>
          <a:xfrm rot="-1799986">
            <a:off x="-1613526" y="-3598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0"/>
          <p:cNvSpPr/>
          <p:nvPr/>
        </p:nvSpPr>
        <p:spPr>
          <a:xfrm rot="-1799986">
            <a:off x="6058699" y="38193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0"/>
          <p:cNvSpPr/>
          <p:nvPr/>
        </p:nvSpPr>
        <p:spPr>
          <a:xfrm flipH="1" rot="1799986">
            <a:off x="-2177501" y="44096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b="0" i="0" sz="35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0" i="0" sz="35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0" i="0" sz="35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0" i="0" sz="35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0" i="0" sz="35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0" i="0" sz="35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0" i="0" sz="35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0" i="0" sz="35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0" i="0" sz="35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732300" y="1152475"/>
            <a:ext cx="7679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b="0" i="0" sz="18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lidesgo.com/theme/cardiovascular-diseases-arrhythmia#position-2&amp;related-1&amp;rs=detail-related" TargetMode="External"/><Relationship Id="rId4" Type="http://schemas.openxmlformats.org/officeDocument/2006/relationships/hyperlink" Target="https://www.mayoclinic.org/es/diseases-conditions/atrial-fibrillation/symptoms-causes/syc-20350624#:~:text=La%20fibrilaci%C3%B3n%20auricular%20es%20un,co%C3%A1gulos%20sangu%C3%ADneos%20en%20el%20coraz%C3%B3n" TargetMode="External"/><Relationship Id="rId5" Type="http://schemas.openxmlformats.org/officeDocument/2006/relationships/hyperlink" Target="https://cybertesis.unmsm.edu.pe/bitstream/handle/20.500.12672/20604/Valdiviezo_cj.pdf?sequence=1&amp;amp;isAllowed=y" TargetMode="External"/><Relationship Id="rId6" Type="http://schemas.openxmlformats.org/officeDocument/2006/relationships/hyperlink" Target="https://sopecard.org/wp-content/uploads/2021/08/Registro-Peruano-de-Fibrilacion-Auricular.pdf" TargetMode="External"/><Relationship Id="rId7" Type="http://schemas.openxmlformats.org/officeDocument/2006/relationships/hyperlink" Target="https://doi.org/10.22489/CinC.2017.065-46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"/>
          <p:cNvSpPr txBox="1"/>
          <p:nvPr>
            <p:ph idx="4294967295" type="ctrTitle"/>
          </p:nvPr>
        </p:nvSpPr>
        <p:spPr>
          <a:xfrm>
            <a:off x="450750" y="884250"/>
            <a:ext cx="82425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Electrocardiograma</a:t>
            </a:r>
            <a:r>
              <a:rPr lang="en" sz="4000"/>
              <a:t>:</a:t>
            </a:r>
            <a:r>
              <a:rPr lang="en" sz="5500"/>
              <a:t> </a:t>
            </a:r>
            <a:r>
              <a:rPr lang="en" sz="6400">
                <a:solidFill>
                  <a:schemeClr val="accent1"/>
                </a:solidFill>
              </a:rPr>
              <a:t>Fibrilación auricular</a:t>
            </a:r>
            <a:endParaRPr sz="3400"/>
          </a:p>
        </p:txBody>
      </p:sp>
      <p:sp>
        <p:nvSpPr>
          <p:cNvPr id="766" name="Google Shape;766;p1"/>
          <p:cNvSpPr txBox="1"/>
          <p:nvPr>
            <p:ph idx="1" type="body"/>
          </p:nvPr>
        </p:nvSpPr>
        <p:spPr>
          <a:xfrm>
            <a:off x="2617200" y="2959950"/>
            <a:ext cx="39096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/>
              <a:t>Equipo 11:</a:t>
            </a:r>
            <a:endParaRPr b="1"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Diego Alejandra Taquiri Diaz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Ana Belen Mantilla Mantilla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Erick Alexander Valdivia Esteba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latin typeface="Outfit"/>
                <a:ea typeface="Outfit"/>
                <a:cs typeface="Outfit"/>
                <a:sym typeface="Outfit"/>
              </a:rPr>
              <a:t>Armando Antonio Flórez Troncos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Google Shape;841;g2c8a45138de_1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88" y="1014738"/>
            <a:ext cx="1445000" cy="29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g2c8a45138de_1_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013" y="1726075"/>
            <a:ext cx="1334250" cy="15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g2c8a45138de_1_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4398" y="1853866"/>
            <a:ext cx="1334250" cy="129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g2c8a45138de_1_171"/>
          <p:cNvPicPr preferRelativeResize="0"/>
          <p:nvPr/>
        </p:nvPicPr>
        <p:blipFill rotWithShape="1">
          <a:blip r:embed="rId6">
            <a:alphaModFix/>
          </a:blip>
          <a:srcRect b="16436" l="3659" r="74765" t="10448"/>
          <a:stretch/>
        </p:blipFill>
        <p:spPr>
          <a:xfrm>
            <a:off x="4015725" y="1832125"/>
            <a:ext cx="1102448" cy="12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g2c8a45138de_1_171"/>
          <p:cNvSpPr txBox="1"/>
          <p:nvPr/>
        </p:nvSpPr>
        <p:spPr>
          <a:xfrm>
            <a:off x="-12" y="3925700"/>
            <a:ext cx="17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Adulto mayor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46" name="Google Shape;846;g2c8a45138de_1_171"/>
          <p:cNvSpPr txBox="1"/>
          <p:nvPr/>
        </p:nvSpPr>
        <p:spPr>
          <a:xfrm>
            <a:off x="1890038" y="3817988"/>
            <a:ext cx="17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Monitoreo continuo con smartwatch 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47" name="Google Shape;847;g2c8a45138de_1_171"/>
          <p:cNvSpPr txBox="1"/>
          <p:nvPr/>
        </p:nvSpPr>
        <p:spPr>
          <a:xfrm>
            <a:off x="3676850" y="3817988"/>
            <a:ext cx="17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Señal ECG de 1 canal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48" name="Google Shape;848;g2c8a45138de_1_171"/>
          <p:cNvSpPr txBox="1"/>
          <p:nvPr/>
        </p:nvSpPr>
        <p:spPr>
          <a:xfrm>
            <a:off x="7274712" y="3818000"/>
            <a:ext cx="186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Alerta temprana de fibrilación auricular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849" name="Google Shape;849;g2c8a45138de_1_171"/>
          <p:cNvPicPr preferRelativeResize="0"/>
          <p:nvPr/>
        </p:nvPicPr>
        <p:blipFill rotWithShape="1">
          <a:blip r:embed="rId7">
            <a:alphaModFix/>
          </a:blip>
          <a:srcRect b="0" l="51470" r="0" t="0"/>
          <a:stretch/>
        </p:blipFill>
        <p:spPr>
          <a:xfrm>
            <a:off x="1612600" y="2280063"/>
            <a:ext cx="523425" cy="5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g2c8a45138de_1_171"/>
          <p:cNvPicPr preferRelativeResize="0"/>
          <p:nvPr/>
        </p:nvPicPr>
        <p:blipFill rotWithShape="1">
          <a:blip r:embed="rId7">
            <a:alphaModFix/>
          </a:blip>
          <a:srcRect b="0" l="51470" r="0" t="0"/>
          <a:stretch/>
        </p:blipFill>
        <p:spPr>
          <a:xfrm>
            <a:off x="3481450" y="2279825"/>
            <a:ext cx="523425" cy="5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g2c8a45138de_1_171"/>
          <p:cNvPicPr preferRelativeResize="0"/>
          <p:nvPr/>
        </p:nvPicPr>
        <p:blipFill rotWithShape="1">
          <a:blip r:embed="rId7">
            <a:alphaModFix/>
          </a:blip>
          <a:srcRect b="0" l="51470" r="0" t="0"/>
          <a:stretch/>
        </p:blipFill>
        <p:spPr>
          <a:xfrm>
            <a:off x="7012913" y="2233613"/>
            <a:ext cx="523425" cy="5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g2c8a45138de_1_171"/>
          <p:cNvPicPr preferRelativeResize="0"/>
          <p:nvPr/>
        </p:nvPicPr>
        <p:blipFill rotWithShape="1">
          <a:blip r:embed="rId7">
            <a:alphaModFix/>
          </a:blip>
          <a:srcRect b="0" l="51470" r="0" t="0"/>
          <a:stretch/>
        </p:blipFill>
        <p:spPr>
          <a:xfrm>
            <a:off x="5257288" y="2279825"/>
            <a:ext cx="523425" cy="5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g2c8a45138de_1_1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92893" y="4657755"/>
            <a:ext cx="1651100" cy="22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g2c8a45138de_1_171"/>
          <p:cNvPicPr preferRelativeResize="0"/>
          <p:nvPr/>
        </p:nvPicPr>
        <p:blipFill rotWithShape="1">
          <a:blip r:embed="rId9">
            <a:alphaModFix/>
          </a:blip>
          <a:srcRect b="0" l="0" r="58322" t="17763"/>
          <a:stretch/>
        </p:blipFill>
        <p:spPr>
          <a:xfrm>
            <a:off x="5919813" y="1832125"/>
            <a:ext cx="882947" cy="12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g2c8a45138de_1_171"/>
          <p:cNvSpPr txBox="1"/>
          <p:nvPr/>
        </p:nvSpPr>
        <p:spPr>
          <a:xfrm>
            <a:off x="5614075" y="3818000"/>
            <a:ext cx="133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Procesado de la señal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56" name="Google Shape;856;g2c8a45138de_1_171"/>
          <p:cNvSpPr txBox="1"/>
          <p:nvPr>
            <p:ph idx="4294967295" type="title"/>
          </p:nvPr>
        </p:nvSpPr>
        <p:spPr>
          <a:xfrm>
            <a:off x="614275" y="217900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Flujo de trabajo</a:t>
            </a:r>
            <a:endParaRPr/>
          </a:p>
        </p:txBody>
      </p:sp>
      <p:sp>
        <p:nvSpPr>
          <p:cNvPr id="857" name="Google Shape;857;g2c8a45138de_1_171"/>
          <p:cNvSpPr txBox="1"/>
          <p:nvPr/>
        </p:nvSpPr>
        <p:spPr>
          <a:xfrm>
            <a:off x="3849450" y="4657750"/>
            <a:ext cx="144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Fuente: Biorender</a:t>
            </a:r>
            <a:endParaRPr i="1"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c8aa779efd_0_0"/>
          <p:cNvSpPr txBox="1"/>
          <p:nvPr>
            <p:ph idx="4294967295" type="title"/>
          </p:nvPr>
        </p:nvSpPr>
        <p:spPr>
          <a:xfrm>
            <a:off x="614275" y="217900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Procesamiento de señal</a:t>
            </a:r>
            <a:endParaRPr/>
          </a:p>
        </p:txBody>
      </p:sp>
      <p:sp>
        <p:nvSpPr>
          <p:cNvPr id="863" name="Google Shape;863;g2c8aa779efd_0_0"/>
          <p:cNvSpPr txBox="1"/>
          <p:nvPr/>
        </p:nvSpPr>
        <p:spPr>
          <a:xfrm>
            <a:off x="799325" y="1178825"/>
            <a:ext cx="22743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Señal en dominio de frecuencia permite identificar variabilidad en ritmo cardiaco.</a:t>
            </a:r>
            <a:endParaRPr sz="18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864" name="Google Shape;864;g2c8aa779ef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150" y="887400"/>
            <a:ext cx="2905849" cy="3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g2c8aa779efd_0_0"/>
          <p:cNvSpPr txBox="1"/>
          <p:nvPr/>
        </p:nvSpPr>
        <p:spPr>
          <a:xfrm>
            <a:off x="4443750" y="4411775"/>
            <a:ext cx="333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ECG en dominio de tiempo y dominio de frecuencia</a:t>
            </a: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. Fuente. Traykov et al</a:t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c8d30827e0_0_5"/>
          <p:cNvSpPr txBox="1"/>
          <p:nvPr>
            <p:ph idx="4294967295" type="title"/>
          </p:nvPr>
        </p:nvSpPr>
        <p:spPr>
          <a:xfrm>
            <a:off x="614275" y="217900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Materiales</a:t>
            </a:r>
            <a:endParaRPr/>
          </a:p>
        </p:txBody>
      </p:sp>
      <p:pic>
        <p:nvPicPr>
          <p:cNvPr id="871" name="Google Shape;871;g2c8d30827e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50" y="980275"/>
            <a:ext cx="6283175" cy="14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g2c8d30827e0_0_5"/>
          <p:cNvSpPr txBox="1"/>
          <p:nvPr/>
        </p:nvSpPr>
        <p:spPr>
          <a:xfrm>
            <a:off x="6604375" y="1031913"/>
            <a:ext cx="1259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Clifford et. al, 2017</a:t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873" name="Google Shape;873;g2c8d30827e0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50" y="2546725"/>
            <a:ext cx="1825300" cy="15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g2c8d30827e0_0_5"/>
          <p:cNvSpPr txBox="1"/>
          <p:nvPr/>
        </p:nvSpPr>
        <p:spPr>
          <a:xfrm>
            <a:off x="838138" y="4186388"/>
            <a:ext cx="1780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BITalino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875" name="Google Shape;875;g2c8d30827e0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8374" y="2522286"/>
            <a:ext cx="1153100" cy="1664124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g2c8d30827e0_0_5"/>
          <p:cNvSpPr txBox="1"/>
          <p:nvPr/>
        </p:nvSpPr>
        <p:spPr>
          <a:xfrm>
            <a:off x="2765756" y="4252000"/>
            <a:ext cx="26262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ProSim 4 Vital Signs Simulator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77" name="Google Shape;877;g2c8d30827e0_0_5"/>
          <p:cNvSpPr txBox="1"/>
          <p:nvPr/>
        </p:nvSpPr>
        <p:spPr>
          <a:xfrm>
            <a:off x="327938" y="524013"/>
            <a:ext cx="1780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Dataset</a:t>
            </a:r>
            <a:endParaRPr sz="17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878" name="Google Shape;878;g2c8d30827e0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7800" y="2546722"/>
            <a:ext cx="2326750" cy="1664124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g2c8d30827e0_0_5"/>
          <p:cNvSpPr txBox="1"/>
          <p:nvPr/>
        </p:nvSpPr>
        <p:spPr>
          <a:xfrm>
            <a:off x="5303556" y="4300875"/>
            <a:ext cx="26262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Tiny Machine Learning Kit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80" name="Google Shape;880;g2c8d30827e0_0_5"/>
          <p:cNvSpPr txBox="1"/>
          <p:nvPr/>
        </p:nvSpPr>
        <p:spPr>
          <a:xfrm>
            <a:off x="7353125" y="4493313"/>
            <a:ext cx="1259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ISB página del curso, 2024</a:t>
            </a:r>
            <a:endParaRPr sz="18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1"/>
          <p:cNvSpPr txBox="1"/>
          <p:nvPr>
            <p:ph type="title"/>
          </p:nvPr>
        </p:nvSpPr>
        <p:spPr>
          <a:xfrm>
            <a:off x="720000" y="-69000"/>
            <a:ext cx="77040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Referencias </a:t>
            </a:r>
            <a:endParaRPr/>
          </a:p>
        </p:txBody>
      </p:sp>
      <p:sp>
        <p:nvSpPr>
          <p:cNvPr id="886" name="Google Shape;886;p31"/>
          <p:cNvSpPr txBox="1"/>
          <p:nvPr>
            <p:ph idx="4294967295" type="body"/>
          </p:nvPr>
        </p:nvSpPr>
        <p:spPr>
          <a:xfrm>
            <a:off x="301350" y="331264"/>
            <a:ext cx="8541300" cy="4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200"/>
              <a:t>Ayudas visuales</a:t>
            </a:r>
            <a:endParaRPr b="1" sz="12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latin typeface="Karla"/>
                <a:ea typeface="Karla"/>
                <a:cs typeface="Karla"/>
                <a:sym typeface="Karla"/>
              </a:rPr>
              <a:t>PPT template obtenido de:</a:t>
            </a:r>
            <a:r>
              <a:rPr lang="en" sz="1000"/>
              <a:t> </a:t>
            </a:r>
            <a:r>
              <a:rPr lang="en" sz="1000" u="sng">
                <a:solidFill>
                  <a:schemeClr val="hlink"/>
                </a:solidFill>
                <a:latin typeface="Outfit"/>
                <a:ea typeface="Outfit"/>
                <a:cs typeface="Outfit"/>
                <a:sym typeface="Outfit"/>
                <a:hlinkClick r:id="rId3"/>
              </a:rPr>
              <a:t>https://slidesgo.com/theme/cardiovascular-diseases-arrhythmia#position-2&amp;related-1&amp;rs=detail-related</a:t>
            </a:r>
            <a:r>
              <a:rPr lang="en" sz="1000">
                <a:latin typeface="Outfit"/>
                <a:ea typeface="Outfit"/>
                <a:cs typeface="Outfit"/>
                <a:sym typeface="Outfit"/>
              </a:rPr>
              <a:t> </a:t>
            </a:r>
            <a:endParaRPr sz="10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utfit"/>
              <a:buChar char="●"/>
            </a:pPr>
            <a:r>
              <a:rPr lang="en" sz="1000">
                <a:latin typeface="Outfit"/>
                <a:ea typeface="Outfit"/>
                <a:cs typeface="Outfit"/>
                <a:sym typeface="Outfit"/>
              </a:rPr>
              <a:t>BioRender, Imágenes varias. 2024. [Online].</a:t>
            </a:r>
            <a:endParaRPr sz="10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Referencias bibliográficas </a:t>
            </a:r>
            <a:endParaRPr b="1" sz="12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Char char="●"/>
            </a:pPr>
            <a:r>
              <a:rPr lang="en" sz="1000">
                <a:latin typeface="Outfit"/>
                <a:ea typeface="Outfit"/>
                <a:cs typeface="Outfit"/>
                <a:sym typeface="Outfit"/>
              </a:rPr>
              <a:t>Mayo Clinic. “Fibrilación auricular - Síntomas y causas - Mayo Clinic”. Top-ranked Hospital in the Nation - Mayo Clinic. Accedido el 3 de abril de 2024. [En línea]. Disponible: </a:t>
            </a:r>
            <a:r>
              <a:rPr lang="en" sz="1000" u="sng">
                <a:solidFill>
                  <a:schemeClr val="hlink"/>
                </a:solidFill>
                <a:latin typeface="Outfit"/>
                <a:ea typeface="Outfit"/>
                <a:cs typeface="Outfit"/>
                <a:sym typeface="Outfit"/>
                <a:hlinkClick r:id="rId4"/>
              </a:rPr>
              <a:t>https://www.mayoclinic.org/es/diseases-conditions/atrial-fibrillation/symptoms-causes/syc-20350624#:~:text=La%20fibrilación%20auricular%20es%20un,coágulos%20sanguíneos%20en%20el%20corazón</a:t>
            </a:r>
            <a:r>
              <a:rPr lang="en" sz="1000">
                <a:latin typeface="Outfit"/>
                <a:ea typeface="Outfit"/>
                <a:cs typeface="Outfit"/>
                <a:sym typeface="Outfit"/>
              </a:rPr>
              <a:t> </a:t>
            </a:r>
            <a:endParaRPr sz="1000">
              <a:latin typeface="Outfit"/>
              <a:ea typeface="Outfit"/>
              <a:cs typeface="Outfit"/>
              <a:sym typeface="Outfi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Char char="●"/>
            </a:pPr>
            <a:r>
              <a:rPr lang="en" sz="1000">
                <a:latin typeface="Outfit"/>
                <a:ea typeface="Outfit"/>
                <a:cs typeface="Outfit"/>
                <a:sym typeface="Outfit"/>
              </a:rPr>
              <a:t>J. E. Valdiviezo. “Factores asociados al éxito agudo de cardioversión eléctrica o farmacológica en pacientes con fibrilación auricular de reciente diagnóstico. Hospital Nacional Arzobispo Loayza 2023 – 2024”. Universidad Nacional Mayor de San Marcos. Accedido el 2 de abril de 2024. [En línea]. Disponible: </a:t>
            </a:r>
            <a:r>
              <a:rPr lang="en" sz="1000" u="sng">
                <a:solidFill>
                  <a:schemeClr val="hlink"/>
                </a:solidFill>
                <a:latin typeface="Outfit"/>
                <a:ea typeface="Outfit"/>
                <a:cs typeface="Outfit"/>
                <a:sym typeface="Outfit"/>
                <a:hlinkClick r:id="rId5"/>
              </a:rPr>
              <a:t>https://cybertesis.unmsm.edu.pe/bitstream/handle/20.500.12672/20604/Valdiviezo_cj.pdf?sequence=1&amp;amp;isAllowed=y</a:t>
            </a:r>
            <a:r>
              <a:rPr lang="en" sz="1000">
                <a:latin typeface="Outfit"/>
                <a:ea typeface="Outfit"/>
                <a:cs typeface="Outfit"/>
                <a:sym typeface="Outfit"/>
              </a:rPr>
              <a:t> </a:t>
            </a:r>
            <a:endParaRPr sz="1000">
              <a:latin typeface="Outfit"/>
              <a:ea typeface="Outfit"/>
              <a:cs typeface="Outfit"/>
              <a:sym typeface="Outfi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Char char="●"/>
            </a:pPr>
            <a:r>
              <a:rPr lang="en" sz="1000">
                <a:latin typeface="Outfit"/>
                <a:ea typeface="Outfit"/>
                <a:cs typeface="Outfit"/>
                <a:sym typeface="Outfit"/>
              </a:rPr>
              <a:t>J. Gallegos. “Registro Peruano de Fibrilación Auricular (REPERFA). Reporte preliminar.” Hospital Militar Central. Accedido el 2 de abril de 2024. [En línea]. Disponible: </a:t>
            </a:r>
            <a:r>
              <a:rPr lang="en" sz="1000" u="sng">
                <a:solidFill>
                  <a:schemeClr val="hlink"/>
                </a:solidFill>
                <a:latin typeface="Outfit"/>
                <a:ea typeface="Outfit"/>
                <a:cs typeface="Outfit"/>
                <a:sym typeface="Outfit"/>
                <a:hlinkClick r:id="rId6"/>
              </a:rPr>
              <a:t>https://sopecard.org/wp-content/uploads/2021/08/Registro-Peruano-de-Fibrilacion-Auricular.pdf</a:t>
            </a:r>
            <a:endParaRPr sz="10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Char char="●"/>
            </a:pPr>
            <a:r>
              <a:rPr lang="en" sz="1000">
                <a:latin typeface="Outfit"/>
                <a:ea typeface="Outfit"/>
                <a:cs typeface="Outfit"/>
                <a:sym typeface="Outfit"/>
              </a:rPr>
              <a:t>A. Mubarik y A. M. Iqbal, “Holter Monitor”, StatPearls, 2022.</a:t>
            </a:r>
            <a:endParaRPr sz="10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Char char="●"/>
            </a:pPr>
            <a:r>
              <a:rPr lang="en" sz="1000">
                <a:latin typeface="Outfit"/>
                <a:ea typeface="Outfit"/>
                <a:cs typeface="Outfit"/>
                <a:sym typeface="Outfit"/>
              </a:rPr>
              <a:t>A. N. Sharma y A. Baranchuk, “Ambulatory external electrocardiography monitoring: Holter, extended Holter, mobile cardiac telemetry monitoring”, Card. Electrophysiol. Clin., vol. 13, núm. 3, pp. 427–438, 2021.</a:t>
            </a:r>
            <a:endParaRPr sz="10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Char char="●"/>
            </a:pPr>
            <a:r>
              <a:rPr lang="en" sz="1000">
                <a:latin typeface="Outfit"/>
                <a:ea typeface="Outfit"/>
                <a:cs typeface="Outfit"/>
                <a:sym typeface="Outfit"/>
              </a:rPr>
              <a:t>S. S. Lobodzinski, “ECG patch monitors for assessment of cardiac rhythm abnormalities”, Prog. Cardiovasc. Dis., vol. 56, núm. 2, pp. 224–229, 2013.</a:t>
            </a:r>
            <a:endParaRPr sz="10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Char char="●"/>
            </a:pPr>
            <a:r>
              <a:rPr lang="en" sz="1000">
                <a:latin typeface="Outfit"/>
                <a:ea typeface="Outfit"/>
                <a:cs typeface="Outfit"/>
                <a:sym typeface="Outfit"/>
              </a:rPr>
              <a:t>N. Rafie, A. H. Kashou, y P. A. Noseworthy, “ECG interpretation: Clinical relevance, challenges, and advances”, Hearts (Basel), vol. 2, núm. 4, pp. 505–513, 2021.</a:t>
            </a:r>
            <a:endParaRPr sz="10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Char char="●"/>
            </a:pPr>
            <a:r>
              <a:rPr lang="en" sz="1000">
                <a:latin typeface="Outfit"/>
                <a:ea typeface="Outfit"/>
                <a:cs typeface="Outfit"/>
                <a:sym typeface="Outfit"/>
              </a:rPr>
              <a:t>V. B. Traykov, R. Pap, y L. Saghy, «Frequency Domain Mapping of Atrial Fibrillation - Methodology, Experimental Data and Clinical Implications», CCR, vol. 8, n.o 3, pp. 231-238, sep. 2012, doi: 10.2174/157340312803217229.</a:t>
            </a:r>
            <a:endParaRPr sz="1000"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Char char="●"/>
            </a:pPr>
            <a:r>
              <a:rPr lang="en" sz="1000"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7"/>
              </a:rPr>
              <a:t>Clifford GD, Liu C, Moody B, Li-wei HL, Silva I, Li Q, Johnson AE, Mark RG. AF classification from a short single lead ECG recording: The PhysioNet/computing in cardiology challenge 2017. In 2017 Computing in Cardiology (CinC) 2017 Sep 24 (pp. 1-4). IEEE. https://doi.org/10.22489/CinC.2017.065-469</a:t>
            </a:r>
            <a:endParaRPr sz="1000">
              <a:latin typeface="Outfit"/>
              <a:ea typeface="Outfit"/>
              <a:cs typeface="Outfit"/>
              <a:sym typeface="Outfit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Char char="●"/>
            </a:pPr>
            <a:r>
              <a:rPr lang="en" sz="1000">
                <a:latin typeface="Outfit"/>
                <a:ea typeface="Outfit"/>
                <a:cs typeface="Outfit"/>
                <a:sym typeface="Outfit"/>
              </a:rPr>
              <a:t>"Recursos para ISB Curso," in *ISB Curso: Materiales, Equipos de Trabajo, y Unidades del Curso*, [Online]. Available: https://sites.google.com/view/isbcurso/recursos.</a:t>
            </a:r>
            <a:endParaRPr sz="10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"/>
          <p:cNvSpPr txBox="1"/>
          <p:nvPr>
            <p:ph type="title"/>
          </p:nvPr>
        </p:nvSpPr>
        <p:spPr>
          <a:xfrm>
            <a:off x="1176575" y="2532350"/>
            <a:ext cx="59889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Definición de la arritmia</a:t>
            </a:r>
            <a:endParaRPr/>
          </a:p>
        </p:txBody>
      </p:sp>
      <p:sp>
        <p:nvSpPr>
          <p:cNvPr id="772" name="Google Shape;772;p5"/>
          <p:cNvSpPr txBox="1"/>
          <p:nvPr>
            <p:ph idx="4294967295" type="title"/>
          </p:nvPr>
        </p:nvSpPr>
        <p:spPr>
          <a:xfrm>
            <a:off x="1176575" y="1626344"/>
            <a:ext cx="127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c8a45138de_1_53"/>
          <p:cNvSpPr txBox="1"/>
          <p:nvPr>
            <p:ph idx="4294967295" type="title"/>
          </p:nvPr>
        </p:nvSpPr>
        <p:spPr>
          <a:xfrm>
            <a:off x="732288" y="270650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Fibrilación auricular</a:t>
            </a:r>
            <a:endParaRPr/>
          </a:p>
        </p:txBody>
      </p:sp>
      <p:sp>
        <p:nvSpPr>
          <p:cNvPr id="778" name="Google Shape;778;g2c8a45138de_1_53"/>
          <p:cNvSpPr txBox="1"/>
          <p:nvPr>
            <p:ph type="title"/>
          </p:nvPr>
        </p:nvSpPr>
        <p:spPr>
          <a:xfrm>
            <a:off x="3403788" y="139151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Síntomas</a:t>
            </a:r>
            <a:endParaRPr sz="2000"/>
          </a:p>
        </p:txBody>
      </p:sp>
      <p:sp>
        <p:nvSpPr>
          <p:cNvPr id="779" name="Google Shape;779;g2c8a45138de_1_53"/>
          <p:cNvSpPr txBox="1"/>
          <p:nvPr>
            <p:ph idx="4294967295" type="subTitle"/>
          </p:nvPr>
        </p:nvSpPr>
        <p:spPr>
          <a:xfrm>
            <a:off x="3403788" y="1956250"/>
            <a:ext cx="23364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Incluyen palpitaciones, dolor en el pecho, mareos, fatiga, aturdimiento, menor capacidad para hacer ejercicio, falta de aire y debilidad</a:t>
            </a:r>
            <a:endParaRPr sz="1400"/>
          </a:p>
        </p:txBody>
      </p:sp>
      <p:sp>
        <p:nvSpPr>
          <p:cNvPr id="780" name="Google Shape;780;g2c8a45138de_1_53"/>
          <p:cNvSpPr txBox="1"/>
          <p:nvPr>
            <p:ph idx="4294967295" type="title"/>
          </p:nvPr>
        </p:nvSpPr>
        <p:spPr>
          <a:xfrm>
            <a:off x="732288" y="139151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Definición</a:t>
            </a:r>
            <a:endParaRPr sz="2000"/>
          </a:p>
        </p:txBody>
      </p:sp>
      <p:sp>
        <p:nvSpPr>
          <p:cNvPr id="781" name="Google Shape;781;g2c8a45138de_1_53"/>
          <p:cNvSpPr txBox="1"/>
          <p:nvPr>
            <p:ph idx="4294967295" type="subTitle"/>
          </p:nvPr>
        </p:nvSpPr>
        <p:spPr>
          <a:xfrm>
            <a:off x="732288" y="1919225"/>
            <a:ext cx="23364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Ritmo cardíaco irregular y anormal que causa latidos muy rápidos</a:t>
            </a:r>
            <a:endParaRPr sz="1400"/>
          </a:p>
        </p:txBody>
      </p:sp>
      <p:sp>
        <p:nvSpPr>
          <p:cNvPr id="782" name="Google Shape;782;g2c8a45138de_1_53"/>
          <p:cNvSpPr txBox="1"/>
          <p:nvPr>
            <p:ph idx="4294967295" type="title"/>
          </p:nvPr>
        </p:nvSpPr>
        <p:spPr>
          <a:xfrm>
            <a:off x="6075288" y="1391532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Causas</a:t>
            </a:r>
            <a:endParaRPr sz="2000"/>
          </a:p>
        </p:txBody>
      </p:sp>
      <p:sp>
        <p:nvSpPr>
          <p:cNvPr id="783" name="Google Shape;783;g2c8a45138de_1_53"/>
          <p:cNvSpPr txBox="1"/>
          <p:nvPr>
            <p:ph idx="4294967295" type="subTitle"/>
          </p:nvPr>
        </p:nvSpPr>
        <p:spPr>
          <a:xfrm>
            <a:off x="6075300" y="1919213"/>
            <a:ext cx="23364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Defectos congénitos, enfermedades cardíacas, presión arterial alta, enfermedades pulmonares, trastornos de la tiroides y factores de estilo de vida, como el consumo excesivo de alcohol y tabaco.</a:t>
            </a:r>
            <a:endParaRPr sz="1400"/>
          </a:p>
        </p:txBody>
      </p:sp>
      <p:grpSp>
        <p:nvGrpSpPr>
          <p:cNvPr id="784" name="Google Shape;784;g2c8a45138de_1_53"/>
          <p:cNvGrpSpPr/>
          <p:nvPr/>
        </p:nvGrpSpPr>
        <p:grpSpPr>
          <a:xfrm>
            <a:off x="7054080" y="4208066"/>
            <a:ext cx="378827" cy="355291"/>
            <a:chOff x="4779104" y="2133028"/>
            <a:chExt cx="378827" cy="355291"/>
          </a:xfrm>
        </p:grpSpPr>
        <p:sp>
          <p:nvSpPr>
            <p:cNvPr id="785" name="Google Shape;785;g2c8a45138de_1_53"/>
            <p:cNvSpPr/>
            <p:nvPr/>
          </p:nvSpPr>
          <p:spPr>
            <a:xfrm>
              <a:off x="4779104" y="2133028"/>
              <a:ext cx="378827" cy="355291"/>
            </a:xfrm>
            <a:custGeom>
              <a:rect b="b" l="l" r="r" t="t"/>
              <a:pathLst>
                <a:path extrusionOk="0" h="10582" w="11283">
                  <a:moveTo>
                    <a:pt x="10616" y="3116"/>
                  </a:moveTo>
                  <a:lnTo>
                    <a:pt x="10616" y="3116"/>
                  </a:lnTo>
                  <a:cubicBezTo>
                    <a:pt x="10973" y="3926"/>
                    <a:pt x="10854" y="4878"/>
                    <a:pt x="10330" y="5617"/>
                  </a:cubicBezTo>
                  <a:lnTo>
                    <a:pt x="9901" y="5617"/>
                  </a:lnTo>
                  <a:cubicBezTo>
                    <a:pt x="10473" y="5021"/>
                    <a:pt x="10663" y="4140"/>
                    <a:pt x="10377" y="3378"/>
                  </a:cubicBezTo>
                  <a:cubicBezTo>
                    <a:pt x="10473" y="3307"/>
                    <a:pt x="10544" y="3211"/>
                    <a:pt x="10616" y="3116"/>
                  </a:cubicBezTo>
                  <a:close/>
                  <a:moveTo>
                    <a:pt x="3360" y="1544"/>
                  </a:moveTo>
                  <a:cubicBezTo>
                    <a:pt x="4362" y="1544"/>
                    <a:pt x="5264" y="2181"/>
                    <a:pt x="5638" y="3116"/>
                  </a:cubicBezTo>
                  <a:cubicBezTo>
                    <a:pt x="5662" y="3188"/>
                    <a:pt x="5728" y="3223"/>
                    <a:pt x="5793" y="3223"/>
                  </a:cubicBezTo>
                  <a:cubicBezTo>
                    <a:pt x="5859" y="3223"/>
                    <a:pt x="5924" y="3188"/>
                    <a:pt x="5948" y="3116"/>
                  </a:cubicBezTo>
                  <a:cubicBezTo>
                    <a:pt x="6162" y="2568"/>
                    <a:pt x="6567" y="2116"/>
                    <a:pt x="7067" y="1854"/>
                  </a:cubicBezTo>
                  <a:cubicBezTo>
                    <a:pt x="7067" y="1949"/>
                    <a:pt x="7091" y="2068"/>
                    <a:pt x="7091" y="2187"/>
                  </a:cubicBezTo>
                  <a:cubicBezTo>
                    <a:pt x="6710" y="2449"/>
                    <a:pt x="6400" y="2806"/>
                    <a:pt x="6234" y="3235"/>
                  </a:cubicBezTo>
                  <a:cubicBezTo>
                    <a:pt x="6162" y="3426"/>
                    <a:pt x="5984" y="3521"/>
                    <a:pt x="5805" y="3521"/>
                  </a:cubicBezTo>
                  <a:cubicBezTo>
                    <a:pt x="5626" y="3521"/>
                    <a:pt x="5448" y="3426"/>
                    <a:pt x="5376" y="3235"/>
                  </a:cubicBezTo>
                  <a:cubicBezTo>
                    <a:pt x="5008" y="2364"/>
                    <a:pt x="4180" y="1859"/>
                    <a:pt x="3316" y="1859"/>
                  </a:cubicBezTo>
                  <a:cubicBezTo>
                    <a:pt x="2951" y="1859"/>
                    <a:pt x="2579" y="1949"/>
                    <a:pt x="2233" y="2140"/>
                  </a:cubicBezTo>
                  <a:cubicBezTo>
                    <a:pt x="2138" y="2164"/>
                    <a:pt x="2114" y="2259"/>
                    <a:pt x="2161" y="2330"/>
                  </a:cubicBezTo>
                  <a:cubicBezTo>
                    <a:pt x="2193" y="2394"/>
                    <a:pt x="2246" y="2425"/>
                    <a:pt x="2299" y="2425"/>
                  </a:cubicBezTo>
                  <a:cubicBezTo>
                    <a:pt x="2325" y="2425"/>
                    <a:pt x="2352" y="2418"/>
                    <a:pt x="2376" y="2402"/>
                  </a:cubicBezTo>
                  <a:cubicBezTo>
                    <a:pt x="2662" y="2235"/>
                    <a:pt x="2971" y="2164"/>
                    <a:pt x="3305" y="2164"/>
                  </a:cubicBezTo>
                  <a:cubicBezTo>
                    <a:pt x="4067" y="2164"/>
                    <a:pt x="4781" y="2640"/>
                    <a:pt x="5067" y="3354"/>
                  </a:cubicBezTo>
                  <a:cubicBezTo>
                    <a:pt x="5198" y="3688"/>
                    <a:pt x="5495" y="3854"/>
                    <a:pt x="5793" y="3854"/>
                  </a:cubicBezTo>
                  <a:cubicBezTo>
                    <a:pt x="6091" y="3854"/>
                    <a:pt x="6389" y="3688"/>
                    <a:pt x="6519" y="3354"/>
                  </a:cubicBezTo>
                  <a:cubicBezTo>
                    <a:pt x="6662" y="3021"/>
                    <a:pt x="6877" y="2735"/>
                    <a:pt x="7162" y="2545"/>
                  </a:cubicBezTo>
                  <a:cubicBezTo>
                    <a:pt x="7440" y="3395"/>
                    <a:pt x="8212" y="3897"/>
                    <a:pt x="9024" y="3897"/>
                  </a:cubicBezTo>
                  <a:cubicBezTo>
                    <a:pt x="9394" y="3897"/>
                    <a:pt x="9772" y="3792"/>
                    <a:pt x="10115" y="3569"/>
                  </a:cubicBezTo>
                  <a:lnTo>
                    <a:pt x="10115" y="3569"/>
                  </a:lnTo>
                  <a:cubicBezTo>
                    <a:pt x="10306" y="4235"/>
                    <a:pt x="10115" y="4926"/>
                    <a:pt x="9639" y="5402"/>
                  </a:cubicBezTo>
                  <a:lnTo>
                    <a:pt x="9472" y="5593"/>
                  </a:lnTo>
                  <a:lnTo>
                    <a:pt x="8020" y="5593"/>
                  </a:lnTo>
                  <a:cubicBezTo>
                    <a:pt x="8020" y="5593"/>
                    <a:pt x="7925" y="5593"/>
                    <a:pt x="7901" y="5640"/>
                  </a:cubicBezTo>
                  <a:lnTo>
                    <a:pt x="7353" y="6379"/>
                  </a:lnTo>
                  <a:lnTo>
                    <a:pt x="6567" y="4474"/>
                  </a:lnTo>
                  <a:cubicBezTo>
                    <a:pt x="6543" y="4402"/>
                    <a:pt x="6484" y="4366"/>
                    <a:pt x="6424" y="4366"/>
                  </a:cubicBezTo>
                  <a:cubicBezTo>
                    <a:pt x="6365" y="4366"/>
                    <a:pt x="6305" y="4402"/>
                    <a:pt x="6281" y="4474"/>
                  </a:cubicBezTo>
                  <a:lnTo>
                    <a:pt x="5353" y="7069"/>
                  </a:lnTo>
                  <a:lnTo>
                    <a:pt x="4138" y="3616"/>
                  </a:lnTo>
                  <a:cubicBezTo>
                    <a:pt x="4112" y="3539"/>
                    <a:pt x="4045" y="3496"/>
                    <a:pt x="3977" y="3496"/>
                  </a:cubicBezTo>
                  <a:cubicBezTo>
                    <a:pt x="3919" y="3496"/>
                    <a:pt x="3861" y="3527"/>
                    <a:pt x="3828" y="3592"/>
                  </a:cubicBezTo>
                  <a:lnTo>
                    <a:pt x="2828" y="5617"/>
                  </a:lnTo>
                  <a:lnTo>
                    <a:pt x="2138" y="5617"/>
                  </a:lnTo>
                  <a:lnTo>
                    <a:pt x="1947" y="5426"/>
                  </a:lnTo>
                  <a:cubicBezTo>
                    <a:pt x="1256" y="4712"/>
                    <a:pt x="1233" y="3569"/>
                    <a:pt x="1899" y="2806"/>
                  </a:cubicBezTo>
                  <a:cubicBezTo>
                    <a:pt x="2005" y="2701"/>
                    <a:pt x="1902" y="2555"/>
                    <a:pt x="1783" y="2555"/>
                  </a:cubicBezTo>
                  <a:cubicBezTo>
                    <a:pt x="1742" y="2555"/>
                    <a:pt x="1698" y="2573"/>
                    <a:pt x="1661" y="2616"/>
                  </a:cubicBezTo>
                  <a:cubicBezTo>
                    <a:pt x="899" y="3473"/>
                    <a:pt x="923" y="4783"/>
                    <a:pt x="1709" y="5617"/>
                  </a:cubicBezTo>
                  <a:lnTo>
                    <a:pt x="1280" y="5617"/>
                  </a:lnTo>
                  <a:cubicBezTo>
                    <a:pt x="1" y="3958"/>
                    <a:pt x="1174" y="1544"/>
                    <a:pt x="3274" y="1544"/>
                  </a:cubicBezTo>
                  <a:cubicBezTo>
                    <a:pt x="3284" y="1544"/>
                    <a:pt x="3294" y="1544"/>
                    <a:pt x="3305" y="1544"/>
                  </a:cubicBezTo>
                  <a:cubicBezTo>
                    <a:pt x="3323" y="1544"/>
                    <a:pt x="3341" y="1544"/>
                    <a:pt x="3360" y="1544"/>
                  </a:cubicBezTo>
                  <a:close/>
                  <a:moveTo>
                    <a:pt x="3971" y="4045"/>
                  </a:moveTo>
                  <a:lnTo>
                    <a:pt x="5210" y="7617"/>
                  </a:lnTo>
                  <a:cubicBezTo>
                    <a:pt x="5234" y="7688"/>
                    <a:pt x="5293" y="7724"/>
                    <a:pt x="5356" y="7724"/>
                  </a:cubicBezTo>
                  <a:cubicBezTo>
                    <a:pt x="5418" y="7724"/>
                    <a:pt x="5484" y="7688"/>
                    <a:pt x="5519" y="7617"/>
                  </a:cubicBezTo>
                  <a:lnTo>
                    <a:pt x="6448" y="4974"/>
                  </a:lnTo>
                  <a:lnTo>
                    <a:pt x="7186" y="6736"/>
                  </a:lnTo>
                  <a:cubicBezTo>
                    <a:pt x="7214" y="6805"/>
                    <a:pt x="7274" y="6842"/>
                    <a:pt x="7334" y="6842"/>
                  </a:cubicBezTo>
                  <a:cubicBezTo>
                    <a:pt x="7376" y="6842"/>
                    <a:pt x="7418" y="6823"/>
                    <a:pt x="7448" y="6783"/>
                  </a:cubicBezTo>
                  <a:lnTo>
                    <a:pt x="8115" y="5879"/>
                  </a:lnTo>
                  <a:lnTo>
                    <a:pt x="9163" y="5879"/>
                  </a:lnTo>
                  <a:lnTo>
                    <a:pt x="5805" y="9284"/>
                  </a:lnTo>
                  <a:lnTo>
                    <a:pt x="2447" y="5902"/>
                  </a:lnTo>
                  <a:lnTo>
                    <a:pt x="2947" y="5902"/>
                  </a:lnTo>
                  <a:cubicBezTo>
                    <a:pt x="2995" y="5902"/>
                    <a:pt x="3043" y="5879"/>
                    <a:pt x="3066" y="5831"/>
                  </a:cubicBezTo>
                  <a:lnTo>
                    <a:pt x="3971" y="4045"/>
                  </a:lnTo>
                  <a:close/>
                  <a:moveTo>
                    <a:pt x="9036" y="0"/>
                  </a:moveTo>
                  <a:cubicBezTo>
                    <a:pt x="8172" y="0"/>
                    <a:pt x="7351" y="570"/>
                    <a:pt x="7115" y="1497"/>
                  </a:cubicBezTo>
                  <a:cubicBezTo>
                    <a:pt x="6567" y="1735"/>
                    <a:pt x="6091" y="2164"/>
                    <a:pt x="5805" y="2711"/>
                  </a:cubicBezTo>
                  <a:cubicBezTo>
                    <a:pt x="5279" y="1770"/>
                    <a:pt x="4303" y="1235"/>
                    <a:pt x="3301" y="1235"/>
                  </a:cubicBezTo>
                  <a:cubicBezTo>
                    <a:pt x="2808" y="1235"/>
                    <a:pt x="2308" y="1365"/>
                    <a:pt x="1852" y="1640"/>
                  </a:cubicBezTo>
                  <a:cubicBezTo>
                    <a:pt x="471" y="2449"/>
                    <a:pt x="42" y="4235"/>
                    <a:pt x="899" y="5617"/>
                  </a:cubicBezTo>
                  <a:lnTo>
                    <a:pt x="613" y="5617"/>
                  </a:lnTo>
                  <a:cubicBezTo>
                    <a:pt x="604" y="5613"/>
                    <a:pt x="594" y="5612"/>
                    <a:pt x="585" y="5612"/>
                  </a:cubicBezTo>
                  <a:cubicBezTo>
                    <a:pt x="524" y="5612"/>
                    <a:pt x="467" y="5674"/>
                    <a:pt x="447" y="5736"/>
                  </a:cubicBezTo>
                  <a:cubicBezTo>
                    <a:pt x="447" y="5831"/>
                    <a:pt x="518" y="5926"/>
                    <a:pt x="613" y="5926"/>
                  </a:cubicBezTo>
                  <a:lnTo>
                    <a:pt x="1114" y="5926"/>
                  </a:lnTo>
                  <a:lnTo>
                    <a:pt x="3876" y="8665"/>
                  </a:lnTo>
                  <a:cubicBezTo>
                    <a:pt x="3900" y="8701"/>
                    <a:pt x="3936" y="8718"/>
                    <a:pt x="3974" y="8718"/>
                  </a:cubicBezTo>
                  <a:cubicBezTo>
                    <a:pt x="4013" y="8718"/>
                    <a:pt x="4055" y="8701"/>
                    <a:pt x="4090" y="8665"/>
                  </a:cubicBezTo>
                  <a:cubicBezTo>
                    <a:pt x="4162" y="8593"/>
                    <a:pt x="4162" y="8498"/>
                    <a:pt x="4090" y="8451"/>
                  </a:cubicBezTo>
                  <a:lnTo>
                    <a:pt x="1542" y="5926"/>
                  </a:lnTo>
                  <a:lnTo>
                    <a:pt x="1995" y="5926"/>
                  </a:lnTo>
                  <a:lnTo>
                    <a:pt x="5686" y="9594"/>
                  </a:lnTo>
                  <a:cubicBezTo>
                    <a:pt x="5710" y="9617"/>
                    <a:pt x="5746" y="9629"/>
                    <a:pt x="5784" y="9629"/>
                  </a:cubicBezTo>
                  <a:cubicBezTo>
                    <a:pt x="5823" y="9629"/>
                    <a:pt x="5865" y="9617"/>
                    <a:pt x="5900" y="9594"/>
                  </a:cubicBezTo>
                  <a:lnTo>
                    <a:pt x="9592" y="5926"/>
                  </a:lnTo>
                  <a:lnTo>
                    <a:pt x="10020" y="5926"/>
                  </a:lnTo>
                  <a:lnTo>
                    <a:pt x="5781" y="10189"/>
                  </a:lnTo>
                  <a:lnTo>
                    <a:pt x="4567" y="8974"/>
                  </a:lnTo>
                  <a:cubicBezTo>
                    <a:pt x="4534" y="8941"/>
                    <a:pt x="4490" y="8923"/>
                    <a:pt x="4448" y="8923"/>
                  </a:cubicBezTo>
                  <a:cubicBezTo>
                    <a:pt x="4400" y="8923"/>
                    <a:pt x="4354" y="8947"/>
                    <a:pt x="4329" y="8998"/>
                  </a:cubicBezTo>
                  <a:cubicBezTo>
                    <a:pt x="4281" y="9070"/>
                    <a:pt x="4281" y="9141"/>
                    <a:pt x="4352" y="9189"/>
                  </a:cubicBezTo>
                  <a:lnTo>
                    <a:pt x="5686" y="10546"/>
                  </a:lnTo>
                  <a:cubicBezTo>
                    <a:pt x="5710" y="10570"/>
                    <a:pt x="5746" y="10582"/>
                    <a:pt x="5784" y="10582"/>
                  </a:cubicBezTo>
                  <a:cubicBezTo>
                    <a:pt x="5823" y="10582"/>
                    <a:pt x="5865" y="10570"/>
                    <a:pt x="5900" y="10546"/>
                  </a:cubicBezTo>
                  <a:cubicBezTo>
                    <a:pt x="10497" y="5879"/>
                    <a:pt x="10306" y="6093"/>
                    <a:pt x="10449" y="5926"/>
                  </a:cubicBezTo>
                  <a:lnTo>
                    <a:pt x="10973" y="5926"/>
                  </a:lnTo>
                  <a:cubicBezTo>
                    <a:pt x="11068" y="5926"/>
                    <a:pt x="11139" y="5831"/>
                    <a:pt x="11116" y="5736"/>
                  </a:cubicBezTo>
                  <a:cubicBezTo>
                    <a:pt x="11092" y="5664"/>
                    <a:pt x="11044" y="5617"/>
                    <a:pt x="10973" y="5617"/>
                  </a:cubicBezTo>
                  <a:lnTo>
                    <a:pt x="10687" y="5617"/>
                  </a:lnTo>
                  <a:cubicBezTo>
                    <a:pt x="11235" y="4759"/>
                    <a:pt x="11282" y="3688"/>
                    <a:pt x="10806" y="2783"/>
                  </a:cubicBezTo>
                  <a:cubicBezTo>
                    <a:pt x="11116" y="2140"/>
                    <a:pt x="11044" y="1378"/>
                    <a:pt x="10616" y="806"/>
                  </a:cubicBezTo>
                  <a:cubicBezTo>
                    <a:pt x="10588" y="765"/>
                    <a:pt x="10536" y="739"/>
                    <a:pt x="10488" y="739"/>
                  </a:cubicBezTo>
                  <a:cubicBezTo>
                    <a:pt x="10454" y="739"/>
                    <a:pt x="10421" y="752"/>
                    <a:pt x="10401" y="782"/>
                  </a:cubicBezTo>
                  <a:cubicBezTo>
                    <a:pt x="10330" y="830"/>
                    <a:pt x="10330" y="925"/>
                    <a:pt x="10377" y="997"/>
                  </a:cubicBezTo>
                  <a:cubicBezTo>
                    <a:pt x="11243" y="2223"/>
                    <a:pt x="10197" y="3586"/>
                    <a:pt x="9028" y="3586"/>
                  </a:cubicBezTo>
                  <a:cubicBezTo>
                    <a:pt x="8653" y="3586"/>
                    <a:pt x="8266" y="3446"/>
                    <a:pt x="7925" y="3116"/>
                  </a:cubicBezTo>
                  <a:cubicBezTo>
                    <a:pt x="6755" y="2005"/>
                    <a:pt x="7723" y="289"/>
                    <a:pt x="9027" y="289"/>
                  </a:cubicBezTo>
                  <a:cubicBezTo>
                    <a:pt x="9316" y="289"/>
                    <a:pt x="9622" y="373"/>
                    <a:pt x="9925" y="568"/>
                  </a:cubicBezTo>
                  <a:cubicBezTo>
                    <a:pt x="9949" y="584"/>
                    <a:pt x="9975" y="592"/>
                    <a:pt x="10002" y="592"/>
                  </a:cubicBezTo>
                  <a:cubicBezTo>
                    <a:pt x="10055" y="592"/>
                    <a:pt x="10108" y="560"/>
                    <a:pt x="10139" y="497"/>
                  </a:cubicBezTo>
                  <a:cubicBezTo>
                    <a:pt x="10163" y="425"/>
                    <a:pt x="10139" y="330"/>
                    <a:pt x="10092" y="306"/>
                  </a:cubicBezTo>
                  <a:cubicBezTo>
                    <a:pt x="9758" y="97"/>
                    <a:pt x="9393" y="0"/>
                    <a:pt x="9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g2c8a45138de_1_53"/>
            <p:cNvSpPr/>
            <p:nvPr/>
          </p:nvSpPr>
          <p:spPr>
            <a:xfrm>
              <a:off x="5044347" y="2160862"/>
              <a:ext cx="76014" cy="75208"/>
            </a:xfrm>
            <a:custGeom>
              <a:rect b="b" l="l" r="r" t="t"/>
              <a:pathLst>
                <a:path extrusionOk="0" h="2240" w="2264">
                  <a:moveTo>
                    <a:pt x="1311" y="287"/>
                  </a:moveTo>
                  <a:lnTo>
                    <a:pt x="1311" y="787"/>
                  </a:lnTo>
                  <a:cubicBezTo>
                    <a:pt x="1311" y="858"/>
                    <a:pt x="1382" y="930"/>
                    <a:pt x="1453" y="930"/>
                  </a:cubicBezTo>
                  <a:lnTo>
                    <a:pt x="1954" y="930"/>
                  </a:lnTo>
                  <a:lnTo>
                    <a:pt x="1954" y="1263"/>
                  </a:lnTo>
                  <a:lnTo>
                    <a:pt x="1453" y="1263"/>
                  </a:lnTo>
                  <a:cubicBezTo>
                    <a:pt x="1382" y="1263"/>
                    <a:pt x="1311" y="1335"/>
                    <a:pt x="1311" y="1430"/>
                  </a:cubicBezTo>
                  <a:lnTo>
                    <a:pt x="1311" y="1906"/>
                  </a:lnTo>
                  <a:lnTo>
                    <a:pt x="977" y="1906"/>
                  </a:lnTo>
                  <a:lnTo>
                    <a:pt x="977" y="1430"/>
                  </a:lnTo>
                  <a:cubicBezTo>
                    <a:pt x="977" y="1335"/>
                    <a:pt x="906" y="1263"/>
                    <a:pt x="810" y="1263"/>
                  </a:cubicBezTo>
                  <a:lnTo>
                    <a:pt x="334" y="1263"/>
                  </a:lnTo>
                  <a:lnTo>
                    <a:pt x="334" y="930"/>
                  </a:lnTo>
                  <a:lnTo>
                    <a:pt x="810" y="930"/>
                  </a:lnTo>
                  <a:cubicBezTo>
                    <a:pt x="906" y="930"/>
                    <a:pt x="977" y="858"/>
                    <a:pt x="977" y="787"/>
                  </a:cubicBezTo>
                  <a:lnTo>
                    <a:pt x="977" y="287"/>
                  </a:lnTo>
                  <a:close/>
                  <a:moveTo>
                    <a:pt x="810" y="1"/>
                  </a:moveTo>
                  <a:cubicBezTo>
                    <a:pt x="715" y="1"/>
                    <a:pt x="644" y="49"/>
                    <a:pt x="668" y="144"/>
                  </a:cubicBezTo>
                  <a:lnTo>
                    <a:pt x="668" y="644"/>
                  </a:lnTo>
                  <a:lnTo>
                    <a:pt x="167" y="644"/>
                  </a:lnTo>
                  <a:cubicBezTo>
                    <a:pt x="72" y="644"/>
                    <a:pt x="1" y="715"/>
                    <a:pt x="1" y="787"/>
                  </a:cubicBezTo>
                  <a:lnTo>
                    <a:pt x="1" y="1454"/>
                  </a:lnTo>
                  <a:cubicBezTo>
                    <a:pt x="1" y="1525"/>
                    <a:pt x="72" y="1596"/>
                    <a:pt x="167" y="1596"/>
                  </a:cubicBezTo>
                  <a:lnTo>
                    <a:pt x="668" y="1596"/>
                  </a:lnTo>
                  <a:lnTo>
                    <a:pt x="668" y="2097"/>
                  </a:lnTo>
                  <a:cubicBezTo>
                    <a:pt x="644" y="2168"/>
                    <a:pt x="715" y="2239"/>
                    <a:pt x="810" y="2239"/>
                  </a:cubicBezTo>
                  <a:lnTo>
                    <a:pt x="1453" y="2239"/>
                  </a:lnTo>
                  <a:cubicBezTo>
                    <a:pt x="1549" y="2239"/>
                    <a:pt x="1620" y="2168"/>
                    <a:pt x="1620" y="2073"/>
                  </a:cubicBezTo>
                  <a:lnTo>
                    <a:pt x="1620" y="1596"/>
                  </a:lnTo>
                  <a:lnTo>
                    <a:pt x="2096" y="1596"/>
                  </a:lnTo>
                  <a:cubicBezTo>
                    <a:pt x="2192" y="1596"/>
                    <a:pt x="2263" y="1525"/>
                    <a:pt x="2263" y="1454"/>
                  </a:cubicBezTo>
                  <a:lnTo>
                    <a:pt x="2263" y="787"/>
                  </a:lnTo>
                  <a:cubicBezTo>
                    <a:pt x="2263" y="715"/>
                    <a:pt x="2192" y="644"/>
                    <a:pt x="2096" y="644"/>
                  </a:cubicBezTo>
                  <a:lnTo>
                    <a:pt x="1620" y="644"/>
                  </a:lnTo>
                  <a:lnTo>
                    <a:pt x="1620" y="144"/>
                  </a:lnTo>
                  <a:cubicBezTo>
                    <a:pt x="1620" y="49"/>
                    <a:pt x="1549" y="1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7" name="Google Shape;787;g2c8a45138de_1_53"/>
          <p:cNvGrpSpPr/>
          <p:nvPr/>
        </p:nvGrpSpPr>
        <p:grpSpPr>
          <a:xfrm>
            <a:off x="4386867" y="3518836"/>
            <a:ext cx="370232" cy="361468"/>
            <a:chOff x="904180" y="2711761"/>
            <a:chExt cx="370232" cy="361468"/>
          </a:xfrm>
        </p:grpSpPr>
        <p:sp>
          <p:nvSpPr>
            <p:cNvPr id="788" name="Google Shape;788;g2c8a45138de_1_53"/>
            <p:cNvSpPr/>
            <p:nvPr/>
          </p:nvSpPr>
          <p:spPr>
            <a:xfrm>
              <a:off x="904180" y="2711761"/>
              <a:ext cx="370232" cy="361468"/>
            </a:xfrm>
            <a:custGeom>
              <a:rect b="b" l="l" r="r" t="t"/>
              <a:pathLst>
                <a:path extrusionOk="0" h="10766" w="11027">
                  <a:moveTo>
                    <a:pt x="1286" y="311"/>
                  </a:moveTo>
                  <a:cubicBezTo>
                    <a:pt x="1382" y="311"/>
                    <a:pt x="1453" y="382"/>
                    <a:pt x="1477" y="453"/>
                  </a:cubicBezTo>
                  <a:cubicBezTo>
                    <a:pt x="1477" y="573"/>
                    <a:pt x="1405" y="644"/>
                    <a:pt x="1310" y="644"/>
                  </a:cubicBezTo>
                  <a:lnTo>
                    <a:pt x="1096" y="644"/>
                  </a:lnTo>
                  <a:cubicBezTo>
                    <a:pt x="1001" y="644"/>
                    <a:pt x="929" y="573"/>
                    <a:pt x="905" y="477"/>
                  </a:cubicBezTo>
                  <a:cubicBezTo>
                    <a:pt x="905" y="382"/>
                    <a:pt x="977" y="311"/>
                    <a:pt x="1072" y="311"/>
                  </a:cubicBezTo>
                  <a:close/>
                  <a:moveTo>
                    <a:pt x="4954" y="311"/>
                  </a:moveTo>
                  <a:cubicBezTo>
                    <a:pt x="5049" y="311"/>
                    <a:pt x="5120" y="382"/>
                    <a:pt x="5120" y="477"/>
                  </a:cubicBezTo>
                  <a:cubicBezTo>
                    <a:pt x="5144" y="573"/>
                    <a:pt x="5049" y="644"/>
                    <a:pt x="4954" y="644"/>
                  </a:cubicBezTo>
                  <a:lnTo>
                    <a:pt x="4739" y="644"/>
                  </a:lnTo>
                  <a:cubicBezTo>
                    <a:pt x="4668" y="644"/>
                    <a:pt x="4573" y="573"/>
                    <a:pt x="4573" y="477"/>
                  </a:cubicBezTo>
                  <a:cubicBezTo>
                    <a:pt x="4573" y="382"/>
                    <a:pt x="4644" y="311"/>
                    <a:pt x="4739" y="311"/>
                  </a:cubicBezTo>
                  <a:close/>
                  <a:moveTo>
                    <a:pt x="1667" y="5288"/>
                  </a:moveTo>
                  <a:cubicBezTo>
                    <a:pt x="2084" y="5574"/>
                    <a:pt x="2560" y="5716"/>
                    <a:pt x="3034" y="5716"/>
                  </a:cubicBezTo>
                  <a:cubicBezTo>
                    <a:pt x="3507" y="5716"/>
                    <a:pt x="3977" y="5574"/>
                    <a:pt x="4382" y="5288"/>
                  </a:cubicBezTo>
                  <a:lnTo>
                    <a:pt x="4382" y="5288"/>
                  </a:lnTo>
                  <a:cubicBezTo>
                    <a:pt x="4107" y="5874"/>
                    <a:pt x="3561" y="6166"/>
                    <a:pt x="3016" y="6166"/>
                  </a:cubicBezTo>
                  <a:cubicBezTo>
                    <a:pt x="2477" y="6166"/>
                    <a:pt x="1940" y="5880"/>
                    <a:pt x="1667" y="5312"/>
                  </a:cubicBezTo>
                  <a:lnTo>
                    <a:pt x="1667" y="5288"/>
                  </a:lnTo>
                  <a:close/>
                  <a:moveTo>
                    <a:pt x="1072" y="1"/>
                  </a:moveTo>
                  <a:cubicBezTo>
                    <a:pt x="858" y="1"/>
                    <a:pt x="667" y="144"/>
                    <a:pt x="619" y="334"/>
                  </a:cubicBezTo>
                  <a:cubicBezTo>
                    <a:pt x="238" y="406"/>
                    <a:pt x="0" y="763"/>
                    <a:pt x="72" y="1144"/>
                  </a:cubicBezTo>
                  <a:lnTo>
                    <a:pt x="572" y="3645"/>
                  </a:lnTo>
                  <a:cubicBezTo>
                    <a:pt x="381" y="3740"/>
                    <a:pt x="310" y="3930"/>
                    <a:pt x="334" y="4145"/>
                  </a:cubicBezTo>
                  <a:cubicBezTo>
                    <a:pt x="405" y="4621"/>
                    <a:pt x="524" y="5097"/>
                    <a:pt x="667" y="5550"/>
                  </a:cubicBezTo>
                  <a:cubicBezTo>
                    <a:pt x="687" y="5609"/>
                    <a:pt x="755" y="5651"/>
                    <a:pt x="818" y="5651"/>
                  </a:cubicBezTo>
                  <a:cubicBezTo>
                    <a:pt x="832" y="5651"/>
                    <a:pt x="845" y="5649"/>
                    <a:pt x="858" y="5645"/>
                  </a:cubicBezTo>
                  <a:cubicBezTo>
                    <a:pt x="953" y="5645"/>
                    <a:pt x="1001" y="5526"/>
                    <a:pt x="977" y="5431"/>
                  </a:cubicBezTo>
                  <a:cubicBezTo>
                    <a:pt x="810" y="5002"/>
                    <a:pt x="715" y="4550"/>
                    <a:pt x="643" y="4073"/>
                  </a:cubicBezTo>
                  <a:cubicBezTo>
                    <a:pt x="619" y="3978"/>
                    <a:pt x="715" y="3883"/>
                    <a:pt x="810" y="3883"/>
                  </a:cubicBezTo>
                  <a:cubicBezTo>
                    <a:pt x="905" y="3883"/>
                    <a:pt x="953" y="3930"/>
                    <a:pt x="977" y="4002"/>
                  </a:cubicBezTo>
                  <a:cubicBezTo>
                    <a:pt x="977" y="4002"/>
                    <a:pt x="1251" y="5099"/>
                    <a:pt x="1240" y="5099"/>
                  </a:cubicBezTo>
                  <a:cubicBezTo>
                    <a:pt x="1240" y="5099"/>
                    <a:pt x="1239" y="5098"/>
                    <a:pt x="1239" y="5097"/>
                  </a:cubicBezTo>
                  <a:lnTo>
                    <a:pt x="1239" y="5097"/>
                  </a:lnTo>
                  <a:cubicBezTo>
                    <a:pt x="1477" y="6014"/>
                    <a:pt x="2245" y="6473"/>
                    <a:pt x="3010" y="6473"/>
                  </a:cubicBezTo>
                  <a:cubicBezTo>
                    <a:pt x="3775" y="6473"/>
                    <a:pt x="4537" y="6014"/>
                    <a:pt x="4763" y="5097"/>
                  </a:cubicBezTo>
                  <a:lnTo>
                    <a:pt x="5049" y="4002"/>
                  </a:lnTo>
                  <a:cubicBezTo>
                    <a:pt x="5049" y="3954"/>
                    <a:pt x="5097" y="3883"/>
                    <a:pt x="5168" y="3883"/>
                  </a:cubicBezTo>
                  <a:cubicBezTo>
                    <a:pt x="5180" y="3880"/>
                    <a:pt x="5193" y="3879"/>
                    <a:pt x="5204" y="3879"/>
                  </a:cubicBezTo>
                  <a:cubicBezTo>
                    <a:pt x="5306" y="3879"/>
                    <a:pt x="5380" y="3967"/>
                    <a:pt x="5359" y="4073"/>
                  </a:cubicBezTo>
                  <a:lnTo>
                    <a:pt x="5168" y="5026"/>
                  </a:lnTo>
                  <a:cubicBezTo>
                    <a:pt x="5001" y="5859"/>
                    <a:pt x="4358" y="6526"/>
                    <a:pt x="3525" y="6740"/>
                  </a:cubicBezTo>
                  <a:cubicBezTo>
                    <a:pt x="3334" y="6788"/>
                    <a:pt x="3168" y="6979"/>
                    <a:pt x="3168" y="7193"/>
                  </a:cubicBezTo>
                  <a:lnTo>
                    <a:pt x="3168" y="7455"/>
                  </a:lnTo>
                  <a:lnTo>
                    <a:pt x="2834" y="7455"/>
                  </a:lnTo>
                  <a:lnTo>
                    <a:pt x="2834" y="7193"/>
                  </a:lnTo>
                  <a:cubicBezTo>
                    <a:pt x="2834" y="6979"/>
                    <a:pt x="2691" y="6788"/>
                    <a:pt x="2477" y="6740"/>
                  </a:cubicBezTo>
                  <a:cubicBezTo>
                    <a:pt x="2025" y="6621"/>
                    <a:pt x="1596" y="6359"/>
                    <a:pt x="1286" y="6002"/>
                  </a:cubicBezTo>
                  <a:cubicBezTo>
                    <a:pt x="1260" y="5963"/>
                    <a:pt x="1219" y="5945"/>
                    <a:pt x="1176" y="5945"/>
                  </a:cubicBezTo>
                  <a:cubicBezTo>
                    <a:pt x="1141" y="5945"/>
                    <a:pt x="1104" y="5957"/>
                    <a:pt x="1072" y="5978"/>
                  </a:cubicBezTo>
                  <a:cubicBezTo>
                    <a:pt x="1001" y="6026"/>
                    <a:pt x="1001" y="6121"/>
                    <a:pt x="1048" y="6193"/>
                  </a:cubicBezTo>
                  <a:cubicBezTo>
                    <a:pt x="1405" y="6621"/>
                    <a:pt x="1882" y="6907"/>
                    <a:pt x="2406" y="7050"/>
                  </a:cubicBezTo>
                  <a:cubicBezTo>
                    <a:pt x="2477" y="7050"/>
                    <a:pt x="2525" y="7121"/>
                    <a:pt x="2525" y="7193"/>
                  </a:cubicBezTo>
                  <a:lnTo>
                    <a:pt x="2525" y="8241"/>
                  </a:lnTo>
                  <a:cubicBezTo>
                    <a:pt x="2453" y="9598"/>
                    <a:pt x="3549" y="10741"/>
                    <a:pt x="4930" y="10765"/>
                  </a:cubicBezTo>
                  <a:cubicBezTo>
                    <a:pt x="6287" y="10765"/>
                    <a:pt x="7407" y="9646"/>
                    <a:pt x="7359" y="8265"/>
                  </a:cubicBezTo>
                  <a:lnTo>
                    <a:pt x="7359" y="7288"/>
                  </a:lnTo>
                  <a:cubicBezTo>
                    <a:pt x="7359" y="7288"/>
                    <a:pt x="7740" y="6312"/>
                    <a:pt x="8240" y="6193"/>
                  </a:cubicBezTo>
                  <a:cubicBezTo>
                    <a:pt x="8462" y="6692"/>
                    <a:pt x="8942" y="6965"/>
                    <a:pt x="9427" y="6965"/>
                  </a:cubicBezTo>
                  <a:cubicBezTo>
                    <a:pt x="9775" y="6965"/>
                    <a:pt x="10125" y="6825"/>
                    <a:pt x="10383" y="6526"/>
                  </a:cubicBezTo>
                  <a:cubicBezTo>
                    <a:pt x="11026" y="5836"/>
                    <a:pt x="10717" y="4716"/>
                    <a:pt x="9812" y="4430"/>
                  </a:cubicBezTo>
                  <a:lnTo>
                    <a:pt x="9836" y="4430"/>
                  </a:lnTo>
                  <a:cubicBezTo>
                    <a:pt x="9821" y="4427"/>
                    <a:pt x="9807" y="4425"/>
                    <a:pt x="9794" y="4425"/>
                  </a:cubicBezTo>
                  <a:cubicBezTo>
                    <a:pt x="9632" y="4425"/>
                    <a:pt x="9564" y="4674"/>
                    <a:pt x="9740" y="4740"/>
                  </a:cubicBezTo>
                  <a:cubicBezTo>
                    <a:pt x="10812" y="5073"/>
                    <a:pt x="10574" y="6645"/>
                    <a:pt x="9455" y="6645"/>
                  </a:cubicBezTo>
                  <a:cubicBezTo>
                    <a:pt x="8312" y="6645"/>
                    <a:pt x="8073" y="5073"/>
                    <a:pt x="9145" y="4740"/>
                  </a:cubicBezTo>
                  <a:cubicBezTo>
                    <a:pt x="9304" y="4649"/>
                    <a:pt x="9247" y="4429"/>
                    <a:pt x="9076" y="4429"/>
                  </a:cubicBezTo>
                  <a:cubicBezTo>
                    <a:pt x="9068" y="4429"/>
                    <a:pt x="9059" y="4429"/>
                    <a:pt x="9050" y="4430"/>
                  </a:cubicBezTo>
                  <a:cubicBezTo>
                    <a:pt x="8669" y="4550"/>
                    <a:pt x="8383" y="4835"/>
                    <a:pt x="8240" y="5193"/>
                  </a:cubicBezTo>
                  <a:cubicBezTo>
                    <a:pt x="7192" y="5335"/>
                    <a:pt x="6430" y="7288"/>
                    <a:pt x="6430" y="7288"/>
                  </a:cubicBezTo>
                  <a:lnTo>
                    <a:pt x="6430" y="8265"/>
                  </a:lnTo>
                  <a:cubicBezTo>
                    <a:pt x="6413" y="9113"/>
                    <a:pt x="5713" y="9712"/>
                    <a:pt x="4955" y="9712"/>
                  </a:cubicBezTo>
                  <a:cubicBezTo>
                    <a:pt x="4691" y="9712"/>
                    <a:pt x="4420" y="9639"/>
                    <a:pt x="4168" y="9479"/>
                  </a:cubicBezTo>
                  <a:cubicBezTo>
                    <a:pt x="4143" y="9465"/>
                    <a:pt x="4118" y="9459"/>
                    <a:pt x="4094" y="9459"/>
                  </a:cubicBezTo>
                  <a:cubicBezTo>
                    <a:pt x="3959" y="9459"/>
                    <a:pt x="3859" y="9660"/>
                    <a:pt x="4001" y="9741"/>
                  </a:cubicBezTo>
                  <a:cubicBezTo>
                    <a:pt x="4306" y="9930"/>
                    <a:pt x="4633" y="10016"/>
                    <a:pt x="4951" y="10016"/>
                  </a:cubicBezTo>
                  <a:cubicBezTo>
                    <a:pt x="5874" y="10016"/>
                    <a:pt x="6722" y="9292"/>
                    <a:pt x="6740" y="8265"/>
                  </a:cubicBezTo>
                  <a:lnTo>
                    <a:pt x="6740" y="7288"/>
                  </a:lnTo>
                  <a:cubicBezTo>
                    <a:pt x="6740" y="7288"/>
                    <a:pt x="7335" y="5716"/>
                    <a:pt x="8145" y="5550"/>
                  </a:cubicBezTo>
                  <a:cubicBezTo>
                    <a:pt x="8145" y="5645"/>
                    <a:pt x="8145" y="5764"/>
                    <a:pt x="8145" y="5883"/>
                  </a:cubicBezTo>
                  <a:cubicBezTo>
                    <a:pt x="7502" y="6050"/>
                    <a:pt x="7049" y="7288"/>
                    <a:pt x="7049" y="7288"/>
                  </a:cubicBezTo>
                  <a:lnTo>
                    <a:pt x="7049" y="8241"/>
                  </a:lnTo>
                  <a:cubicBezTo>
                    <a:pt x="7097" y="9431"/>
                    <a:pt x="6144" y="10432"/>
                    <a:pt x="4954" y="10432"/>
                  </a:cubicBezTo>
                  <a:cubicBezTo>
                    <a:pt x="4940" y="10432"/>
                    <a:pt x="4926" y="10432"/>
                    <a:pt x="4912" y="10432"/>
                  </a:cubicBezTo>
                  <a:cubicBezTo>
                    <a:pt x="3740" y="10432"/>
                    <a:pt x="2787" y="9441"/>
                    <a:pt x="2834" y="8265"/>
                  </a:cubicBezTo>
                  <a:lnTo>
                    <a:pt x="2834" y="7788"/>
                  </a:lnTo>
                  <a:lnTo>
                    <a:pt x="3168" y="7788"/>
                  </a:lnTo>
                  <a:cubicBezTo>
                    <a:pt x="3191" y="8098"/>
                    <a:pt x="3049" y="8646"/>
                    <a:pt x="3453" y="9241"/>
                  </a:cubicBezTo>
                  <a:cubicBezTo>
                    <a:pt x="3495" y="9282"/>
                    <a:pt x="3553" y="9308"/>
                    <a:pt x="3608" y="9308"/>
                  </a:cubicBezTo>
                  <a:cubicBezTo>
                    <a:pt x="3647" y="9308"/>
                    <a:pt x="3685" y="9295"/>
                    <a:pt x="3715" y="9265"/>
                  </a:cubicBezTo>
                  <a:cubicBezTo>
                    <a:pt x="3739" y="9193"/>
                    <a:pt x="3739" y="9122"/>
                    <a:pt x="3715" y="9074"/>
                  </a:cubicBezTo>
                  <a:cubicBezTo>
                    <a:pt x="3549" y="8836"/>
                    <a:pt x="3477" y="8550"/>
                    <a:pt x="3477" y="8265"/>
                  </a:cubicBezTo>
                  <a:lnTo>
                    <a:pt x="3477" y="7193"/>
                  </a:lnTo>
                  <a:cubicBezTo>
                    <a:pt x="3477" y="7121"/>
                    <a:pt x="3525" y="7050"/>
                    <a:pt x="3596" y="7026"/>
                  </a:cubicBezTo>
                  <a:cubicBezTo>
                    <a:pt x="4549" y="6812"/>
                    <a:pt x="5263" y="6050"/>
                    <a:pt x="5454" y="5073"/>
                  </a:cubicBezTo>
                  <a:lnTo>
                    <a:pt x="5644" y="4145"/>
                  </a:lnTo>
                  <a:cubicBezTo>
                    <a:pt x="5692" y="3930"/>
                    <a:pt x="5597" y="3740"/>
                    <a:pt x="5430" y="3621"/>
                  </a:cubicBezTo>
                  <a:lnTo>
                    <a:pt x="5930" y="1144"/>
                  </a:lnTo>
                  <a:cubicBezTo>
                    <a:pt x="6002" y="763"/>
                    <a:pt x="5763" y="406"/>
                    <a:pt x="5382" y="334"/>
                  </a:cubicBezTo>
                  <a:cubicBezTo>
                    <a:pt x="5335" y="144"/>
                    <a:pt x="5144" y="1"/>
                    <a:pt x="4930" y="1"/>
                  </a:cubicBezTo>
                  <a:lnTo>
                    <a:pt x="4716" y="1"/>
                  </a:lnTo>
                  <a:cubicBezTo>
                    <a:pt x="4477" y="1"/>
                    <a:pt x="4263" y="192"/>
                    <a:pt x="4239" y="430"/>
                  </a:cubicBezTo>
                  <a:cubicBezTo>
                    <a:pt x="4215" y="739"/>
                    <a:pt x="4430" y="977"/>
                    <a:pt x="4739" y="977"/>
                  </a:cubicBezTo>
                  <a:lnTo>
                    <a:pt x="4954" y="977"/>
                  </a:lnTo>
                  <a:cubicBezTo>
                    <a:pt x="5144" y="977"/>
                    <a:pt x="5311" y="858"/>
                    <a:pt x="5406" y="668"/>
                  </a:cubicBezTo>
                  <a:cubicBezTo>
                    <a:pt x="5573" y="715"/>
                    <a:pt x="5668" y="906"/>
                    <a:pt x="5644" y="1096"/>
                  </a:cubicBezTo>
                  <a:lnTo>
                    <a:pt x="5144" y="3573"/>
                  </a:lnTo>
                  <a:cubicBezTo>
                    <a:pt x="4954" y="3597"/>
                    <a:pt x="4787" y="3740"/>
                    <a:pt x="4739" y="3930"/>
                  </a:cubicBezTo>
                  <a:lnTo>
                    <a:pt x="4525" y="4764"/>
                  </a:lnTo>
                  <a:cubicBezTo>
                    <a:pt x="4108" y="5193"/>
                    <a:pt x="3555" y="5407"/>
                    <a:pt x="3001" y="5407"/>
                  </a:cubicBezTo>
                  <a:cubicBezTo>
                    <a:pt x="2447" y="5407"/>
                    <a:pt x="1894" y="5193"/>
                    <a:pt x="1477" y="4764"/>
                  </a:cubicBezTo>
                  <a:lnTo>
                    <a:pt x="1286" y="3954"/>
                  </a:lnTo>
                  <a:cubicBezTo>
                    <a:pt x="1239" y="3740"/>
                    <a:pt x="1072" y="3597"/>
                    <a:pt x="881" y="3573"/>
                  </a:cubicBezTo>
                  <a:lnTo>
                    <a:pt x="381" y="1096"/>
                  </a:lnTo>
                  <a:cubicBezTo>
                    <a:pt x="334" y="906"/>
                    <a:pt x="453" y="715"/>
                    <a:pt x="619" y="668"/>
                  </a:cubicBezTo>
                  <a:cubicBezTo>
                    <a:pt x="685" y="842"/>
                    <a:pt x="850" y="957"/>
                    <a:pt x="1023" y="957"/>
                  </a:cubicBezTo>
                  <a:cubicBezTo>
                    <a:pt x="1040" y="957"/>
                    <a:pt x="1056" y="956"/>
                    <a:pt x="1072" y="954"/>
                  </a:cubicBezTo>
                  <a:lnTo>
                    <a:pt x="1286" y="954"/>
                  </a:lnTo>
                  <a:cubicBezTo>
                    <a:pt x="1300" y="955"/>
                    <a:pt x="1313" y="956"/>
                    <a:pt x="1326" y="956"/>
                  </a:cubicBezTo>
                  <a:cubicBezTo>
                    <a:pt x="1548" y="956"/>
                    <a:pt x="1740" y="772"/>
                    <a:pt x="1763" y="525"/>
                  </a:cubicBezTo>
                  <a:cubicBezTo>
                    <a:pt x="1786" y="239"/>
                    <a:pt x="1572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2c8a45138de_1_53"/>
            <p:cNvSpPr/>
            <p:nvPr/>
          </p:nvSpPr>
          <p:spPr>
            <a:xfrm>
              <a:off x="1200009" y="2880475"/>
              <a:ext cx="50396" cy="43211"/>
            </a:xfrm>
            <a:custGeom>
              <a:rect b="b" l="l" r="r" t="t"/>
              <a:pathLst>
                <a:path extrusionOk="0" h="1287" w="1501">
                  <a:moveTo>
                    <a:pt x="686" y="308"/>
                  </a:moveTo>
                  <a:cubicBezTo>
                    <a:pt x="1106" y="308"/>
                    <a:pt x="1106" y="979"/>
                    <a:pt x="686" y="979"/>
                  </a:cubicBezTo>
                  <a:cubicBezTo>
                    <a:pt x="672" y="979"/>
                    <a:pt x="658" y="979"/>
                    <a:pt x="644" y="977"/>
                  </a:cubicBezTo>
                  <a:cubicBezTo>
                    <a:pt x="239" y="930"/>
                    <a:pt x="239" y="358"/>
                    <a:pt x="644" y="310"/>
                  </a:cubicBezTo>
                  <a:cubicBezTo>
                    <a:pt x="658" y="309"/>
                    <a:pt x="672" y="308"/>
                    <a:pt x="686" y="308"/>
                  </a:cubicBezTo>
                  <a:close/>
                  <a:moveTo>
                    <a:pt x="644" y="1"/>
                  </a:moveTo>
                  <a:cubicBezTo>
                    <a:pt x="286" y="1"/>
                    <a:pt x="1" y="287"/>
                    <a:pt x="1" y="644"/>
                  </a:cubicBezTo>
                  <a:cubicBezTo>
                    <a:pt x="1" y="1030"/>
                    <a:pt x="316" y="1286"/>
                    <a:pt x="646" y="1286"/>
                  </a:cubicBezTo>
                  <a:cubicBezTo>
                    <a:pt x="804" y="1286"/>
                    <a:pt x="965" y="1227"/>
                    <a:pt x="1096" y="1096"/>
                  </a:cubicBezTo>
                  <a:cubicBezTo>
                    <a:pt x="1501" y="691"/>
                    <a:pt x="1215" y="1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0" name="Google Shape;790;g2c8a45138de_1_53"/>
          <p:cNvGrpSpPr/>
          <p:nvPr/>
        </p:nvGrpSpPr>
        <p:grpSpPr>
          <a:xfrm>
            <a:off x="1766936" y="2810644"/>
            <a:ext cx="267089" cy="359085"/>
            <a:chOff x="2503324" y="1556344"/>
            <a:chExt cx="267089" cy="359085"/>
          </a:xfrm>
        </p:grpSpPr>
        <p:sp>
          <p:nvSpPr>
            <p:cNvPr id="791" name="Google Shape;791;g2c8a45138de_1_53"/>
            <p:cNvSpPr/>
            <p:nvPr/>
          </p:nvSpPr>
          <p:spPr>
            <a:xfrm>
              <a:off x="2503324" y="1556344"/>
              <a:ext cx="264672" cy="359085"/>
            </a:xfrm>
            <a:custGeom>
              <a:rect b="b" l="l" r="r" t="t"/>
              <a:pathLst>
                <a:path extrusionOk="0" h="10695" w="7883">
                  <a:moveTo>
                    <a:pt x="1001" y="336"/>
                  </a:moveTo>
                  <a:cubicBezTo>
                    <a:pt x="1739" y="645"/>
                    <a:pt x="2191" y="1336"/>
                    <a:pt x="2477" y="1907"/>
                  </a:cubicBezTo>
                  <a:cubicBezTo>
                    <a:pt x="2334" y="2122"/>
                    <a:pt x="2215" y="2336"/>
                    <a:pt x="2120" y="2574"/>
                  </a:cubicBezTo>
                  <a:cubicBezTo>
                    <a:pt x="1739" y="1955"/>
                    <a:pt x="1096" y="1550"/>
                    <a:pt x="381" y="1503"/>
                  </a:cubicBezTo>
                  <a:cubicBezTo>
                    <a:pt x="310" y="1264"/>
                    <a:pt x="310" y="1002"/>
                    <a:pt x="405" y="788"/>
                  </a:cubicBezTo>
                  <a:cubicBezTo>
                    <a:pt x="500" y="550"/>
                    <a:pt x="739" y="359"/>
                    <a:pt x="1001" y="336"/>
                  </a:cubicBezTo>
                  <a:close/>
                  <a:moveTo>
                    <a:pt x="2120" y="8599"/>
                  </a:moveTo>
                  <a:cubicBezTo>
                    <a:pt x="2286" y="8790"/>
                    <a:pt x="2453" y="8956"/>
                    <a:pt x="2644" y="9099"/>
                  </a:cubicBezTo>
                  <a:lnTo>
                    <a:pt x="2501" y="9742"/>
                  </a:lnTo>
                  <a:lnTo>
                    <a:pt x="2120" y="9742"/>
                  </a:lnTo>
                  <a:lnTo>
                    <a:pt x="2120" y="8599"/>
                  </a:lnTo>
                  <a:close/>
                  <a:moveTo>
                    <a:pt x="1066" y="1"/>
                  </a:moveTo>
                  <a:cubicBezTo>
                    <a:pt x="659" y="1"/>
                    <a:pt x="304" y="257"/>
                    <a:pt x="167" y="645"/>
                  </a:cubicBezTo>
                  <a:cubicBezTo>
                    <a:pt x="0" y="979"/>
                    <a:pt x="24" y="1383"/>
                    <a:pt x="215" y="1717"/>
                  </a:cubicBezTo>
                  <a:cubicBezTo>
                    <a:pt x="238" y="1765"/>
                    <a:pt x="286" y="1788"/>
                    <a:pt x="334" y="1788"/>
                  </a:cubicBezTo>
                  <a:cubicBezTo>
                    <a:pt x="810" y="1788"/>
                    <a:pt x="1239" y="1979"/>
                    <a:pt x="1548" y="2312"/>
                  </a:cubicBezTo>
                  <a:cubicBezTo>
                    <a:pt x="1001" y="2574"/>
                    <a:pt x="548" y="3027"/>
                    <a:pt x="310" y="3574"/>
                  </a:cubicBezTo>
                  <a:cubicBezTo>
                    <a:pt x="286" y="3646"/>
                    <a:pt x="310" y="3717"/>
                    <a:pt x="358" y="3765"/>
                  </a:cubicBezTo>
                  <a:cubicBezTo>
                    <a:pt x="389" y="3789"/>
                    <a:pt x="424" y="3799"/>
                    <a:pt x="456" y="3799"/>
                  </a:cubicBezTo>
                  <a:cubicBezTo>
                    <a:pt x="522" y="3799"/>
                    <a:pt x="580" y="3757"/>
                    <a:pt x="596" y="3693"/>
                  </a:cubicBezTo>
                  <a:cubicBezTo>
                    <a:pt x="834" y="3170"/>
                    <a:pt x="1262" y="2765"/>
                    <a:pt x="1786" y="2550"/>
                  </a:cubicBezTo>
                  <a:cubicBezTo>
                    <a:pt x="1929" y="2765"/>
                    <a:pt x="1977" y="2860"/>
                    <a:pt x="2025" y="2908"/>
                  </a:cubicBezTo>
                  <a:cubicBezTo>
                    <a:pt x="1882" y="3265"/>
                    <a:pt x="1786" y="3670"/>
                    <a:pt x="1763" y="4051"/>
                  </a:cubicBezTo>
                  <a:cubicBezTo>
                    <a:pt x="1143" y="4503"/>
                    <a:pt x="786" y="5194"/>
                    <a:pt x="762" y="5932"/>
                  </a:cubicBezTo>
                  <a:cubicBezTo>
                    <a:pt x="548" y="5432"/>
                    <a:pt x="429" y="4884"/>
                    <a:pt x="453" y="4336"/>
                  </a:cubicBezTo>
                  <a:cubicBezTo>
                    <a:pt x="440" y="4259"/>
                    <a:pt x="371" y="4217"/>
                    <a:pt x="303" y="4217"/>
                  </a:cubicBezTo>
                  <a:cubicBezTo>
                    <a:pt x="246" y="4217"/>
                    <a:pt x="189" y="4247"/>
                    <a:pt x="167" y="4313"/>
                  </a:cubicBezTo>
                  <a:cubicBezTo>
                    <a:pt x="48" y="5884"/>
                    <a:pt x="1310" y="7575"/>
                    <a:pt x="1358" y="7647"/>
                  </a:cubicBezTo>
                  <a:cubicBezTo>
                    <a:pt x="1405" y="7718"/>
                    <a:pt x="1643" y="8028"/>
                    <a:pt x="1858" y="8242"/>
                  </a:cubicBezTo>
                  <a:lnTo>
                    <a:pt x="1858" y="9885"/>
                  </a:lnTo>
                  <a:cubicBezTo>
                    <a:pt x="1834" y="9957"/>
                    <a:pt x="1905" y="10028"/>
                    <a:pt x="2001" y="10028"/>
                  </a:cubicBezTo>
                  <a:lnTo>
                    <a:pt x="2644" y="10028"/>
                  </a:lnTo>
                  <a:cubicBezTo>
                    <a:pt x="2715" y="10028"/>
                    <a:pt x="2787" y="9980"/>
                    <a:pt x="2810" y="9909"/>
                  </a:cubicBezTo>
                  <a:lnTo>
                    <a:pt x="2953" y="9314"/>
                  </a:lnTo>
                  <a:cubicBezTo>
                    <a:pt x="3501" y="9766"/>
                    <a:pt x="4120" y="10123"/>
                    <a:pt x="4763" y="10385"/>
                  </a:cubicBezTo>
                  <a:cubicBezTo>
                    <a:pt x="5263" y="10600"/>
                    <a:pt x="5787" y="10695"/>
                    <a:pt x="6311" y="10695"/>
                  </a:cubicBezTo>
                  <a:cubicBezTo>
                    <a:pt x="6954" y="10623"/>
                    <a:pt x="7478" y="10171"/>
                    <a:pt x="7645" y="9576"/>
                  </a:cubicBezTo>
                  <a:cubicBezTo>
                    <a:pt x="7883" y="8980"/>
                    <a:pt x="7859" y="8480"/>
                    <a:pt x="7883" y="7837"/>
                  </a:cubicBezTo>
                  <a:cubicBezTo>
                    <a:pt x="7883" y="7742"/>
                    <a:pt x="7835" y="7670"/>
                    <a:pt x="7740" y="7670"/>
                  </a:cubicBezTo>
                  <a:lnTo>
                    <a:pt x="7716" y="7670"/>
                  </a:lnTo>
                  <a:cubicBezTo>
                    <a:pt x="7621" y="7670"/>
                    <a:pt x="7549" y="7742"/>
                    <a:pt x="7549" y="7813"/>
                  </a:cubicBezTo>
                  <a:cubicBezTo>
                    <a:pt x="7526" y="8433"/>
                    <a:pt x="7549" y="8909"/>
                    <a:pt x="7335" y="9480"/>
                  </a:cubicBezTo>
                  <a:cubicBezTo>
                    <a:pt x="7192" y="9957"/>
                    <a:pt x="6764" y="10314"/>
                    <a:pt x="6264" y="10385"/>
                  </a:cubicBezTo>
                  <a:cubicBezTo>
                    <a:pt x="6025" y="10385"/>
                    <a:pt x="5811" y="10385"/>
                    <a:pt x="5597" y="10338"/>
                  </a:cubicBezTo>
                  <a:cubicBezTo>
                    <a:pt x="5382" y="10266"/>
                    <a:pt x="4811" y="10028"/>
                    <a:pt x="4525" y="9076"/>
                  </a:cubicBezTo>
                  <a:cubicBezTo>
                    <a:pt x="4508" y="9006"/>
                    <a:pt x="4439" y="8962"/>
                    <a:pt x="4376" y="8962"/>
                  </a:cubicBezTo>
                  <a:cubicBezTo>
                    <a:pt x="4352" y="8962"/>
                    <a:pt x="4330" y="8968"/>
                    <a:pt x="4311" y="8980"/>
                  </a:cubicBezTo>
                  <a:cubicBezTo>
                    <a:pt x="4239" y="9004"/>
                    <a:pt x="4192" y="9099"/>
                    <a:pt x="4215" y="9171"/>
                  </a:cubicBezTo>
                  <a:cubicBezTo>
                    <a:pt x="4311" y="9480"/>
                    <a:pt x="4454" y="9766"/>
                    <a:pt x="4644" y="10028"/>
                  </a:cubicBezTo>
                  <a:cubicBezTo>
                    <a:pt x="3811" y="9671"/>
                    <a:pt x="2691" y="8933"/>
                    <a:pt x="1572" y="7504"/>
                  </a:cubicBezTo>
                  <a:cubicBezTo>
                    <a:pt x="1548" y="7480"/>
                    <a:pt x="1382" y="7266"/>
                    <a:pt x="1191" y="6908"/>
                  </a:cubicBezTo>
                  <a:cubicBezTo>
                    <a:pt x="881" y="6075"/>
                    <a:pt x="1072" y="5122"/>
                    <a:pt x="1715" y="4479"/>
                  </a:cubicBezTo>
                  <a:cubicBezTo>
                    <a:pt x="1858" y="4336"/>
                    <a:pt x="2025" y="4241"/>
                    <a:pt x="2215" y="4170"/>
                  </a:cubicBezTo>
                  <a:lnTo>
                    <a:pt x="2215" y="4170"/>
                  </a:lnTo>
                  <a:cubicBezTo>
                    <a:pt x="2025" y="4646"/>
                    <a:pt x="2048" y="5194"/>
                    <a:pt x="2286" y="5646"/>
                  </a:cubicBezTo>
                  <a:cubicBezTo>
                    <a:pt x="2334" y="5813"/>
                    <a:pt x="2334" y="6003"/>
                    <a:pt x="2286" y="6170"/>
                  </a:cubicBezTo>
                  <a:cubicBezTo>
                    <a:pt x="2239" y="6242"/>
                    <a:pt x="2167" y="6313"/>
                    <a:pt x="2072" y="6337"/>
                  </a:cubicBezTo>
                  <a:cubicBezTo>
                    <a:pt x="1880" y="6380"/>
                    <a:pt x="1937" y="6633"/>
                    <a:pt x="2088" y="6633"/>
                  </a:cubicBezTo>
                  <a:cubicBezTo>
                    <a:pt x="2105" y="6633"/>
                    <a:pt x="2124" y="6630"/>
                    <a:pt x="2144" y="6623"/>
                  </a:cubicBezTo>
                  <a:cubicBezTo>
                    <a:pt x="2334" y="6575"/>
                    <a:pt x="2477" y="6480"/>
                    <a:pt x="2548" y="6313"/>
                  </a:cubicBezTo>
                  <a:cubicBezTo>
                    <a:pt x="2668" y="6075"/>
                    <a:pt x="2668" y="5789"/>
                    <a:pt x="2572" y="5551"/>
                  </a:cubicBezTo>
                  <a:cubicBezTo>
                    <a:pt x="2525" y="5384"/>
                    <a:pt x="2453" y="5241"/>
                    <a:pt x="2429" y="5075"/>
                  </a:cubicBezTo>
                  <a:lnTo>
                    <a:pt x="2429" y="5075"/>
                  </a:lnTo>
                  <a:cubicBezTo>
                    <a:pt x="2763" y="5122"/>
                    <a:pt x="3025" y="5360"/>
                    <a:pt x="3072" y="5694"/>
                  </a:cubicBezTo>
                  <a:cubicBezTo>
                    <a:pt x="3072" y="5756"/>
                    <a:pt x="3126" y="5818"/>
                    <a:pt x="3187" y="5818"/>
                  </a:cubicBezTo>
                  <a:cubicBezTo>
                    <a:pt x="3196" y="5818"/>
                    <a:pt x="3206" y="5816"/>
                    <a:pt x="3215" y="5813"/>
                  </a:cubicBezTo>
                  <a:cubicBezTo>
                    <a:pt x="3334" y="5813"/>
                    <a:pt x="3406" y="5742"/>
                    <a:pt x="3382" y="5646"/>
                  </a:cubicBezTo>
                  <a:cubicBezTo>
                    <a:pt x="3287" y="5146"/>
                    <a:pt x="2882" y="4789"/>
                    <a:pt x="2406" y="4741"/>
                  </a:cubicBezTo>
                  <a:cubicBezTo>
                    <a:pt x="2382" y="4479"/>
                    <a:pt x="2501" y="4194"/>
                    <a:pt x="2739" y="4027"/>
                  </a:cubicBezTo>
                  <a:cubicBezTo>
                    <a:pt x="2804" y="4021"/>
                    <a:pt x="2869" y="4018"/>
                    <a:pt x="2934" y="4018"/>
                  </a:cubicBezTo>
                  <a:cubicBezTo>
                    <a:pt x="3391" y="4018"/>
                    <a:pt x="3837" y="4166"/>
                    <a:pt x="4192" y="4479"/>
                  </a:cubicBezTo>
                  <a:cubicBezTo>
                    <a:pt x="4549" y="4789"/>
                    <a:pt x="4882" y="5170"/>
                    <a:pt x="5144" y="5599"/>
                  </a:cubicBezTo>
                  <a:cubicBezTo>
                    <a:pt x="5025" y="5646"/>
                    <a:pt x="4930" y="5742"/>
                    <a:pt x="4858" y="5861"/>
                  </a:cubicBezTo>
                  <a:cubicBezTo>
                    <a:pt x="4716" y="6075"/>
                    <a:pt x="4668" y="6337"/>
                    <a:pt x="4739" y="6599"/>
                  </a:cubicBezTo>
                  <a:cubicBezTo>
                    <a:pt x="4664" y="6766"/>
                    <a:pt x="4501" y="6855"/>
                    <a:pt x="4331" y="6855"/>
                  </a:cubicBezTo>
                  <a:cubicBezTo>
                    <a:pt x="4234" y="6855"/>
                    <a:pt x="4135" y="6826"/>
                    <a:pt x="4049" y="6766"/>
                  </a:cubicBezTo>
                  <a:cubicBezTo>
                    <a:pt x="4017" y="6744"/>
                    <a:pt x="3985" y="6732"/>
                    <a:pt x="3952" y="6732"/>
                  </a:cubicBezTo>
                  <a:cubicBezTo>
                    <a:pt x="3913" y="6732"/>
                    <a:pt x="3874" y="6750"/>
                    <a:pt x="3834" y="6789"/>
                  </a:cubicBezTo>
                  <a:cubicBezTo>
                    <a:pt x="3787" y="6861"/>
                    <a:pt x="3787" y="6980"/>
                    <a:pt x="3882" y="7027"/>
                  </a:cubicBezTo>
                  <a:cubicBezTo>
                    <a:pt x="4013" y="7123"/>
                    <a:pt x="4168" y="7170"/>
                    <a:pt x="4323" y="7170"/>
                  </a:cubicBezTo>
                  <a:cubicBezTo>
                    <a:pt x="4477" y="7170"/>
                    <a:pt x="4632" y="7123"/>
                    <a:pt x="4763" y="7027"/>
                  </a:cubicBezTo>
                  <a:lnTo>
                    <a:pt x="4763" y="7027"/>
                  </a:lnTo>
                  <a:cubicBezTo>
                    <a:pt x="4763" y="7385"/>
                    <a:pt x="4692" y="7623"/>
                    <a:pt x="4573" y="7670"/>
                  </a:cubicBezTo>
                  <a:cubicBezTo>
                    <a:pt x="4525" y="7694"/>
                    <a:pt x="4477" y="7718"/>
                    <a:pt x="4477" y="7766"/>
                  </a:cubicBezTo>
                  <a:cubicBezTo>
                    <a:pt x="4457" y="7866"/>
                    <a:pt x="4539" y="7967"/>
                    <a:pt x="4637" y="7967"/>
                  </a:cubicBezTo>
                  <a:cubicBezTo>
                    <a:pt x="4655" y="7967"/>
                    <a:pt x="4673" y="7964"/>
                    <a:pt x="4692" y="7956"/>
                  </a:cubicBezTo>
                  <a:cubicBezTo>
                    <a:pt x="4930" y="7861"/>
                    <a:pt x="5168" y="7504"/>
                    <a:pt x="5025" y="6432"/>
                  </a:cubicBezTo>
                  <a:cubicBezTo>
                    <a:pt x="4978" y="6194"/>
                    <a:pt x="5097" y="5956"/>
                    <a:pt x="5311" y="5837"/>
                  </a:cubicBezTo>
                  <a:cubicBezTo>
                    <a:pt x="5644" y="6456"/>
                    <a:pt x="5644" y="6742"/>
                    <a:pt x="5787" y="7004"/>
                  </a:cubicBezTo>
                  <a:cubicBezTo>
                    <a:pt x="5692" y="7218"/>
                    <a:pt x="5501" y="7861"/>
                    <a:pt x="5882" y="8242"/>
                  </a:cubicBezTo>
                  <a:cubicBezTo>
                    <a:pt x="5918" y="8278"/>
                    <a:pt x="5960" y="8296"/>
                    <a:pt x="6002" y="8296"/>
                  </a:cubicBezTo>
                  <a:cubicBezTo>
                    <a:pt x="6043" y="8296"/>
                    <a:pt x="6085" y="8278"/>
                    <a:pt x="6121" y="8242"/>
                  </a:cubicBezTo>
                  <a:cubicBezTo>
                    <a:pt x="6168" y="8171"/>
                    <a:pt x="6168" y="8075"/>
                    <a:pt x="6121" y="8028"/>
                  </a:cubicBezTo>
                  <a:cubicBezTo>
                    <a:pt x="5954" y="7813"/>
                    <a:pt x="5930" y="7528"/>
                    <a:pt x="6025" y="7289"/>
                  </a:cubicBezTo>
                  <a:lnTo>
                    <a:pt x="6025" y="7289"/>
                  </a:lnTo>
                  <a:cubicBezTo>
                    <a:pt x="6168" y="7409"/>
                    <a:pt x="6335" y="7480"/>
                    <a:pt x="6525" y="7480"/>
                  </a:cubicBezTo>
                  <a:cubicBezTo>
                    <a:pt x="6597" y="7480"/>
                    <a:pt x="6645" y="7432"/>
                    <a:pt x="6668" y="7361"/>
                  </a:cubicBezTo>
                  <a:cubicBezTo>
                    <a:pt x="6692" y="7266"/>
                    <a:pt x="6621" y="7170"/>
                    <a:pt x="6525" y="7170"/>
                  </a:cubicBezTo>
                  <a:cubicBezTo>
                    <a:pt x="6097" y="7170"/>
                    <a:pt x="5954" y="6599"/>
                    <a:pt x="5954" y="6599"/>
                  </a:cubicBezTo>
                  <a:cubicBezTo>
                    <a:pt x="5811" y="6075"/>
                    <a:pt x="5549" y="5599"/>
                    <a:pt x="5239" y="5146"/>
                  </a:cubicBezTo>
                  <a:lnTo>
                    <a:pt x="5239" y="5146"/>
                  </a:lnTo>
                  <a:cubicBezTo>
                    <a:pt x="5326" y="5171"/>
                    <a:pt x="5412" y="5183"/>
                    <a:pt x="5497" y="5183"/>
                  </a:cubicBezTo>
                  <a:cubicBezTo>
                    <a:pt x="5740" y="5183"/>
                    <a:pt x="5974" y="5085"/>
                    <a:pt x="6168" y="4908"/>
                  </a:cubicBezTo>
                  <a:cubicBezTo>
                    <a:pt x="6193" y="4904"/>
                    <a:pt x="6217" y="4902"/>
                    <a:pt x="6241" y="4902"/>
                  </a:cubicBezTo>
                  <a:cubicBezTo>
                    <a:pt x="6497" y="4902"/>
                    <a:pt x="6714" y="5125"/>
                    <a:pt x="6692" y="5408"/>
                  </a:cubicBezTo>
                  <a:cubicBezTo>
                    <a:pt x="6668" y="5480"/>
                    <a:pt x="6740" y="5551"/>
                    <a:pt x="6835" y="5551"/>
                  </a:cubicBezTo>
                  <a:cubicBezTo>
                    <a:pt x="6930" y="5551"/>
                    <a:pt x="7002" y="5480"/>
                    <a:pt x="7002" y="5408"/>
                  </a:cubicBezTo>
                  <a:cubicBezTo>
                    <a:pt x="7026" y="5051"/>
                    <a:pt x="6787" y="4741"/>
                    <a:pt x="6454" y="4646"/>
                  </a:cubicBezTo>
                  <a:cubicBezTo>
                    <a:pt x="6553" y="4547"/>
                    <a:pt x="6686" y="4497"/>
                    <a:pt x="6823" y="4497"/>
                  </a:cubicBezTo>
                  <a:cubicBezTo>
                    <a:pt x="6851" y="4497"/>
                    <a:pt x="6879" y="4499"/>
                    <a:pt x="6906" y="4503"/>
                  </a:cubicBezTo>
                  <a:cubicBezTo>
                    <a:pt x="6919" y="4507"/>
                    <a:pt x="6933" y="4509"/>
                    <a:pt x="6946" y="4509"/>
                  </a:cubicBezTo>
                  <a:cubicBezTo>
                    <a:pt x="7009" y="4509"/>
                    <a:pt x="7077" y="4467"/>
                    <a:pt x="7097" y="4408"/>
                  </a:cubicBezTo>
                  <a:cubicBezTo>
                    <a:pt x="7121" y="4336"/>
                    <a:pt x="7073" y="4241"/>
                    <a:pt x="7002" y="4217"/>
                  </a:cubicBezTo>
                  <a:cubicBezTo>
                    <a:pt x="6940" y="4200"/>
                    <a:pt x="6879" y="4192"/>
                    <a:pt x="6819" y="4192"/>
                  </a:cubicBezTo>
                  <a:cubicBezTo>
                    <a:pt x="6466" y="4192"/>
                    <a:pt x="6161" y="4463"/>
                    <a:pt x="5978" y="4646"/>
                  </a:cubicBezTo>
                  <a:cubicBezTo>
                    <a:pt x="5837" y="4797"/>
                    <a:pt x="5657" y="4865"/>
                    <a:pt x="5467" y="4865"/>
                  </a:cubicBezTo>
                  <a:cubicBezTo>
                    <a:pt x="5238" y="4865"/>
                    <a:pt x="4995" y="4767"/>
                    <a:pt x="4787" y="4598"/>
                  </a:cubicBezTo>
                  <a:cubicBezTo>
                    <a:pt x="4274" y="4064"/>
                    <a:pt x="3723" y="3703"/>
                    <a:pt x="2996" y="3703"/>
                  </a:cubicBezTo>
                  <a:cubicBezTo>
                    <a:pt x="2913" y="3703"/>
                    <a:pt x="2827" y="3707"/>
                    <a:pt x="2739" y="3717"/>
                  </a:cubicBezTo>
                  <a:cubicBezTo>
                    <a:pt x="2525" y="3741"/>
                    <a:pt x="2286" y="3789"/>
                    <a:pt x="2096" y="3884"/>
                  </a:cubicBezTo>
                  <a:cubicBezTo>
                    <a:pt x="2239" y="2812"/>
                    <a:pt x="2787" y="1836"/>
                    <a:pt x="3596" y="1122"/>
                  </a:cubicBezTo>
                  <a:cubicBezTo>
                    <a:pt x="3644" y="1074"/>
                    <a:pt x="3692" y="1026"/>
                    <a:pt x="3763" y="1002"/>
                  </a:cubicBezTo>
                  <a:cubicBezTo>
                    <a:pt x="3834" y="931"/>
                    <a:pt x="3858" y="836"/>
                    <a:pt x="3811" y="764"/>
                  </a:cubicBezTo>
                  <a:cubicBezTo>
                    <a:pt x="3784" y="725"/>
                    <a:pt x="3737" y="707"/>
                    <a:pt x="3687" y="707"/>
                  </a:cubicBezTo>
                  <a:cubicBezTo>
                    <a:pt x="3646" y="707"/>
                    <a:pt x="3605" y="719"/>
                    <a:pt x="3572" y="740"/>
                  </a:cubicBezTo>
                  <a:cubicBezTo>
                    <a:pt x="3263" y="979"/>
                    <a:pt x="2977" y="1288"/>
                    <a:pt x="2715" y="1598"/>
                  </a:cubicBezTo>
                  <a:cubicBezTo>
                    <a:pt x="2406" y="883"/>
                    <a:pt x="1834" y="312"/>
                    <a:pt x="1120" y="2"/>
                  </a:cubicBezTo>
                  <a:cubicBezTo>
                    <a:pt x="1102" y="1"/>
                    <a:pt x="1084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2c8a45138de_1_53"/>
            <p:cNvSpPr/>
            <p:nvPr/>
          </p:nvSpPr>
          <p:spPr>
            <a:xfrm>
              <a:off x="2616069" y="1556848"/>
              <a:ext cx="154344" cy="245064"/>
            </a:xfrm>
            <a:custGeom>
              <a:rect b="b" l="l" r="r" t="t"/>
              <a:pathLst>
                <a:path extrusionOk="0" h="7299" w="4597">
                  <a:moveTo>
                    <a:pt x="2863" y="1"/>
                  </a:moveTo>
                  <a:cubicBezTo>
                    <a:pt x="2154" y="1"/>
                    <a:pt x="1464" y="126"/>
                    <a:pt x="810" y="392"/>
                  </a:cubicBezTo>
                  <a:cubicBezTo>
                    <a:pt x="619" y="477"/>
                    <a:pt x="693" y="713"/>
                    <a:pt x="862" y="713"/>
                  </a:cubicBezTo>
                  <a:cubicBezTo>
                    <a:pt x="883" y="713"/>
                    <a:pt x="906" y="709"/>
                    <a:pt x="929" y="702"/>
                  </a:cubicBezTo>
                  <a:cubicBezTo>
                    <a:pt x="1541" y="457"/>
                    <a:pt x="2206" y="334"/>
                    <a:pt x="2863" y="334"/>
                  </a:cubicBezTo>
                  <a:cubicBezTo>
                    <a:pt x="2973" y="334"/>
                    <a:pt x="3082" y="338"/>
                    <a:pt x="3191" y="344"/>
                  </a:cubicBezTo>
                  <a:cubicBezTo>
                    <a:pt x="3239" y="344"/>
                    <a:pt x="3287" y="464"/>
                    <a:pt x="3287" y="464"/>
                  </a:cubicBezTo>
                  <a:cubicBezTo>
                    <a:pt x="3453" y="725"/>
                    <a:pt x="3429" y="1035"/>
                    <a:pt x="3239" y="1273"/>
                  </a:cubicBezTo>
                  <a:cubicBezTo>
                    <a:pt x="3220" y="1292"/>
                    <a:pt x="3216" y="1327"/>
                    <a:pt x="3190" y="1327"/>
                  </a:cubicBezTo>
                  <a:cubicBezTo>
                    <a:pt x="3184" y="1327"/>
                    <a:pt x="3177" y="1325"/>
                    <a:pt x="3167" y="1321"/>
                  </a:cubicBezTo>
                  <a:cubicBezTo>
                    <a:pt x="2947" y="1261"/>
                    <a:pt x="2717" y="1232"/>
                    <a:pt x="2487" y="1232"/>
                  </a:cubicBezTo>
                  <a:cubicBezTo>
                    <a:pt x="2071" y="1232"/>
                    <a:pt x="1654" y="1327"/>
                    <a:pt x="1286" y="1511"/>
                  </a:cubicBezTo>
                  <a:cubicBezTo>
                    <a:pt x="738" y="1821"/>
                    <a:pt x="429" y="2583"/>
                    <a:pt x="334" y="3202"/>
                  </a:cubicBezTo>
                  <a:lnTo>
                    <a:pt x="191" y="3178"/>
                  </a:lnTo>
                  <a:cubicBezTo>
                    <a:pt x="181" y="3175"/>
                    <a:pt x="171" y="3174"/>
                    <a:pt x="162" y="3174"/>
                  </a:cubicBezTo>
                  <a:cubicBezTo>
                    <a:pt x="96" y="3174"/>
                    <a:pt x="24" y="3239"/>
                    <a:pt x="24" y="3321"/>
                  </a:cubicBezTo>
                  <a:cubicBezTo>
                    <a:pt x="0" y="3393"/>
                    <a:pt x="72" y="3488"/>
                    <a:pt x="167" y="3488"/>
                  </a:cubicBezTo>
                  <a:cubicBezTo>
                    <a:pt x="405" y="3512"/>
                    <a:pt x="643" y="3583"/>
                    <a:pt x="857" y="3702"/>
                  </a:cubicBezTo>
                  <a:cubicBezTo>
                    <a:pt x="881" y="3726"/>
                    <a:pt x="905" y="3726"/>
                    <a:pt x="929" y="3726"/>
                  </a:cubicBezTo>
                  <a:cubicBezTo>
                    <a:pt x="937" y="3727"/>
                    <a:pt x="945" y="3728"/>
                    <a:pt x="953" y="3728"/>
                  </a:cubicBezTo>
                  <a:cubicBezTo>
                    <a:pt x="1123" y="3728"/>
                    <a:pt x="1160" y="3485"/>
                    <a:pt x="1000" y="3417"/>
                  </a:cubicBezTo>
                  <a:cubicBezTo>
                    <a:pt x="881" y="3369"/>
                    <a:pt x="762" y="3297"/>
                    <a:pt x="619" y="3274"/>
                  </a:cubicBezTo>
                  <a:cubicBezTo>
                    <a:pt x="715" y="2797"/>
                    <a:pt x="905" y="2345"/>
                    <a:pt x="1215" y="1964"/>
                  </a:cubicBezTo>
                  <a:cubicBezTo>
                    <a:pt x="1283" y="1961"/>
                    <a:pt x="1359" y="1959"/>
                    <a:pt x="1440" y="1959"/>
                  </a:cubicBezTo>
                  <a:cubicBezTo>
                    <a:pt x="2063" y="1959"/>
                    <a:pt x="3006" y="2065"/>
                    <a:pt x="3596" y="2654"/>
                  </a:cubicBezTo>
                  <a:cubicBezTo>
                    <a:pt x="4096" y="3178"/>
                    <a:pt x="4334" y="3845"/>
                    <a:pt x="4287" y="4536"/>
                  </a:cubicBezTo>
                  <a:lnTo>
                    <a:pt x="4191" y="7132"/>
                  </a:lnTo>
                  <a:cubicBezTo>
                    <a:pt x="4191" y="7203"/>
                    <a:pt x="4263" y="7274"/>
                    <a:pt x="4334" y="7298"/>
                  </a:cubicBezTo>
                  <a:cubicBezTo>
                    <a:pt x="4430" y="7298"/>
                    <a:pt x="4501" y="7227"/>
                    <a:pt x="4501" y="7132"/>
                  </a:cubicBezTo>
                  <a:cubicBezTo>
                    <a:pt x="4589" y="4659"/>
                    <a:pt x="4596" y="4559"/>
                    <a:pt x="4596" y="4559"/>
                  </a:cubicBezTo>
                  <a:cubicBezTo>
                    <a:pt x="4596" y="4559"/>
                    <a:pt x="4596" y="4560"/>
                    <a:pt x="4596" y="4560"/>
                  </a:cubicBezTo>
                  <a:lnTo>
                    <a:pt x="4596" y="4560"/>
                  </a:lnTo>
                  <a:cubicBezTo>
                    <a:pt x="4596" y="2702"/>
                    <a:pt x="3501" y="1750"/>
                    <a:pt x="1715" y="1654"/>
                  </a:cubicBezTo>
                  <a:cubicBezTo>
                    <a:pt x="1960" y="1577"/>
                    <a:pt x="2212" y="1534"/>
                    <a:pt x="2459" y="1534"/>
                  </a:cubicBezTo>
                  <a:cubicBezTo>
                    <a:pt x="2669" y="1534"/>
                    <a:pt x="2876" y="1565"/>
                    <a:pt x="3072" y="1630"/>
                  </a:cubicBezTo>
                  <a:cubicBezTo>
                    <a:pt x="3099" y="1634"/>
                    <a:pt x="3126" y="1636"/>
                    <a:pt x="3153" y="1636"/>
                  </a:cubicBezTo>
                  <a:cubicBezTo>
                    <a:pt x="3291" y="1636"/>
                    <a:pt x="3421" y="1583"/>
                    <a:pt x="3501" y="1464"/>
                  </a:cubicBezTo>
                  <a:cubicBezTo>
                    <a:pt x="3763" y="1130"/>
                    <a:pt x="3787" y="654"/>
                    <a:pt x="3572" y="297"/>
                  </a:cubicBezTo>
                  <a:cubicBezTo>
                    <a:pt x="3501" y="154"/>
                    <a:pt x="3382" y="35"/>
                    <a:pt x="3215" y="11"/>
                  </a:cubicBezTo>
                  <a:cubicBezTo>
                    <a:pt x="3097" y="4"/>
                    <a:pt x="2980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c8a45138de_1_39"/>
          <p:cNvSpPr txBox="1"/>
          <p:nvPr>
            <p:ph type="title"/>
          </p:nvPr>
        </p:nvSpPr>
        <p:spPr>
          <a:xfrm>
            <a:off x="1552450" y="2545775"/>
            <a:ext cx="54852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Contexto nacional y mundial</a:t>
            </a:r>
            <a:endParaRPr/>
          </a:p>
        </p:txBody>
      </p:sp>
      <p:sp>
        <p:nvSpPr>
          <p:cNvPr id="798" name="Google Shape;798;g2c8a45138de_1_39"/>
          <p:cNvSpPr txBox="1"/>
          <p:nvPr>
            <p:ph idx="4294967295" type="title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c8a45138de_1_73"/>
          <p:cNvSpPr txBox="1"/>
          <p:nvPr>
            <p:ph type="title"/>
          </p:nvPr>
        </p:nvSpPr>
        <p:spPr>
          <a:xfrm>
            <a:off x="1156500" y="1422188"/>
            <a:ext cx="6831000" cy="16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3300">
                <a:solidFill>
                  <a:schemeClr val="accent1"/>
                </a:solidFill>
              </a:rPr>
              <a:t>La fibrilación auricular es la arritmia más prevalente  en el mundo</a:t>
            </a:r>
            <a:endParaRPr sz="3300">
              <a:solidFill>
                <a:schemeClr val="accent1"/>
              </a:solidFill>
            </a:endParaRPr>
          </a:p>
        </p:txBody>
      </p:sp>
      <p:sp>
        <p:nvSpPr>
          <p:cNvPr id="804" name="Google Shape;804;g2c8a45138de_1_73"/>
          <p:cNvSpPr txBox="1"/>
          <p:nvPr>
            <p:ph idx="4294967295" type="body"/>
          </p:nvPr>
        </p:nvSpPr>
        <p:spPr>
          <a:xfrm>
            <a:off x="1156500" y="3115700"/>
            <a:ext cx="6831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Posee una prevalencia mundial estimada del 2% a 4% en adultos y se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/>
              <a:t>incrementa hasta el 10% en pacientes mayores de 80 años.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c8a45138de_1_101"/>
          <p:cNvSpPr txBox="1"/>
          <p:nvPr>
            <p:ph type="title"/>
          </p:nvPr>
        </p:nvSpPr>
        <p:spPr>
          <a:xfrm>
            <a:off x="1294950" y="1568400"/>
            <a:ext cx="6554100" cy="3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" sz="2200">
                <a:solidFill>
                  <a:schemeClr val="accent1"/>
                </a:solidFill>
              </a:rPr>
              <a:t>Enfermedad vascular más frecuente en varones: </a:t>
            </a:r>
            <a:r>
              <a:rPr lang="en" sz="2200">
                <a:solidFill>
                  <a:srgbClr val="5F7D95"/>
                </a:solidFill>
              </a:rPr>
              <a:t>21.6% vs 7% en mujeres</a:t>
            </a:r>
            <a:endParaRPr sz="2200">
              <a:solidFill>
                <a:srgbClr val="5F7D9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t/>
            </a:r>
            <a:endParaRPr sz="2200">
              <a:solidFill>
                <a:srgbClr val="5F7D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" sz="2200">
                <a:solidFill>
                  <a:schemeClr val="accent1"/>
                </a:solidFill>
              </a:rPr>
              <a:t>FA persistente y permanente: </a:t>
            </a:r>
            <a:r>
              <a:rPr lang="en" sz="2200">
                <a:solidFill>
                  <a:srgbClr val="5F7D95"/>
                </a:solidFill>
              </a:rPr>
              <a:t>54.3% de los casos</a:t>
            </a:r>
            <a:endParaRPr sz="2200">
              <a:solidFill>
                <a:srgbClr val="5F7D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t/>
            </a:r>
            <a:endParaRPr sz="2200">
              <a:solidFill>
                <a:srgbClr val="5F7D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" sz="2200">
                <a:solidFill>
                  <a:schemeClr val="accent1"/>
                </a:solidFill>
              </a:rPr>
              <a:t>Electrocardiograma (ECG) fue la herramienta diagnóstica en el </a:t>
            </a:r>
            <a:r>
              <a:rPr lang="en" sz="2200">
                <a:solidFill>
                  <a:srgbClr val="657E93"/>
                </a:solidFill>
              </a:rPr>
              <a:t>85.5% de los casos registrados</a:t>
            </a:r>
            <a:endParaRPr sz="2200">
              <a:solidFill>
                <a:srgbClr val="657E9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t/>
            </a:r>
            <a:endParaRPr sz="2200">
              <a:solidFill>
                <a:srgbClr val="5F7D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t/>
            </a:r>
            <a:endParaRPr sz="2200">
              <a:solidFill>
                <a:srgbClr val="5F7D95"/>
              </a:solidFill>
            </a:endParaRPr>
          </a:p>
        </p:txBody>
      </p:sp>
      <p:sp>
        <p:nvSpPr>
          <p:cNvPr id="810" name="Google Shape;810;g2c8a45138de_1_101"/>
          <p:cNvSpPr txBox="1"/>
          <p:nvPr>
            <p:ph type="title"/>
          </p:nvPr>
        </p:nvSpPr>
        <p:spPr>
          <a:xfrm>
            <a:off x="732300" y="262100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rgbClr val="0E2A47"/>
                </a:solidFill>
              </a:rPr>
              <a:t>En el Perú</a:t>
            </a:r>
            <a:endParaRPr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c8a45138de_1_46"/>
          <p:cNvSpPr txBox="1"/>
          <p:nvPr>
            <p:ph type="title"/>
          </p:nvPr>
        </p:nvSpPr>
        <p:spPr>
          <a:xfrm>
            <a:off x="1024175" y="2379950"/>
            <a:ext cx="59889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Planteamiento de Problema</a:t>
            </a:r>
            <a:endParaRPr/>
          </a:p>
        </p:txBody>
      </p:sp>
      <p:sp>
        <p:nvSpPr>
          <p:cNvPr id="816" name="Google Shape;816;g2c8a45138de_1_46"/>
          <p:cNvSpPr txBox="1"/>
          <p:nvPr>
            <p:ph idx="4294967295" type="title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5"/>
          <p:cNvSpPr txBox="1"/>
          <p:nvPr>
            <p:ph idx="15" type="title"/>
          </p:nvPr>
        </p:nvSpPr>
        <p:spPr>
          <a:xfrm>
            <a:off x="732300" y="357850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Problemáticas</a:t>
            </a:r>
            <a:endParaRPr/>
          </a:p>
        </p:txBody>
      </p:sp>
      <p:sp>
        <p:nvSpPr>
          <p:cNvPr id="822" name="Google Shape;822;p15"/>
          <p:cNvSpPr txBox="1"/>
          <p:nvPr>
            <p:ph idx="5" type="subTitle"/>
          </p:nvPr>
        </p:nvSpPr>
        <p:spPr>
          <a:xfrm>
            <a:off x="662355" y="1502350"/>
            <a:ext cx="2617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b="1" lang="en" sz="1600"/>
              <a:t>D</a:t>
            </a:r>
            <a:r>
              <a:rPr b="1" lang="en" sz="1600"/>
              <a:t>etección temprana insuficiente</a:t>
            </a:r>
            <a:endParaRPr b="1" sz="1600"/>
          </a:p>
        </p:txBody>
      </p:sp>
      <p:sp>
        <p:nvSpPr>
          <p:cNvPr id="823" name="Google Shape;823;p15"/>
          <p:cNvSpPr txBox="1"/>
          <p:nvPr>
            <p:ph idx="7" type="subTitle"/>
          </p:nvPr>
        </p:nvSpPr>
        <p:spPr>
          <a:xfrm>
            <a:off x="558852" y="2375175"/>
            <a:ext cx="2617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b="1" lang="en" sz="1600"/>
              <a:t>Limitaciones de los métodos de monitoreo actuales</a:t>
            </a:r>
            <a:endParaRPr b="1" sz="1600"/>
          </a:p>
        </p:txBody>
      </p:sp>
      <p:sp>
        <p:nvSpPr>
          <p:cNvPr id="824" name="Google Shape;824;p15"/>
          <p:cNvSpPr txBox="1"/>
          <p:nvPr>
            <p:ph idx="14" type="subTitle"/>
          </p:nvPr>
        </p:nvSpPr>
        <p:spPr>
          <a:xfrm>
            <a:off x="730781" y="3449625"/>
            <a:ext cx="26178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b="1" lang="en" sz="1600"/>
              <a:t>Desafíos en la calidad de la señal de ECG en ambientes remotos</a:t>
            </a:r>
            <a:endParaRPr b="1" sz="1600"/>
          </a:p>
        </p:txBody>
      </p:sp>
      <p:pic>
        <p:nvPicPr>
          <p:cNvPr id="825" name="Google Shape;825;p15"/>
          <p:cNvPicPr preferRelativeResize="0"/>
          <p:nvPr/>
        </p:nvPicPr>
        <p:blipFill rotWithShape="1">
          <a:blip r:embed="rId3">
            <a:alphaModFix/>
          </a:blip>
          <a:srcRect b="0" l="51470" r="0" t="0"/>
          <a:stretch/>
        </p:blipFill>
        <p:spPr>
          <a:xfrm>
            <a:off x="3439038" y="1539950"/>
            <a:ext cx="523425" cy="5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15"/>
          <p:cNvSpPr txBox="1"/>
          <p:nvPr>
            <p:ph idx="5" type="subTitle"/>
          </p:nvPr>
        </p:nvSpPr>
        <p:spPr>
          <a:xfrm>
            <a:off x="4229646" y="1543750"/>
            <a:ext cx="4022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P</a:t>
            </a:r>
            <a:r>
              <a:rPr lang="en"/>
              <a:t>orque a menudo es asintomática y episódica, y requiere monitoreo continuo</a:t>
            </a:r>
            <a:endParaRPr/>
          </a:p>
        </p:txBody>
      </p:sp>
      <p:sp>
        <p:nvSpPr>
          <p:cNvPr id="827" name="Google Shape;827;p15"/>
          <p:cNvSpPr txBox="1"/>
          <p:nvPr>
            <p:ph idx="5" type="subTitle"/>
          </p:nvPr>
        </p:nvSpPr>
        <p:spPr>
          <a:xfrm>
            <a:off x="4133663" y="2312638"/>
            <a:ext cx="4022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Tradicionalmente, se monitorea con el dispositivo Holter pero tienen limitaciones de accesibilidad y comodidad para el paciente</a:t>
            </a:r>
            <a:endParaRPr/>
          </a:p>
        </p:txBody>
      </p:sp>
      <p:pic>
        <p:nvPicPr>
          <p:cNvPr id="828" name="Google Shape;828;p15"/>
          <p:cNvPicPr preferRelativeResize="0"/>
          <p:nvPr/>
        </p:nvPicPr>
        <p:blipFill rotWithShape="1">
          <a:blip r:embed="rId3">
            <a:alphaModFix/>
          </a:blip>
          <a:srcRect b="0" l="51470" r="0" t="0"/>
          <a:stretch/>
        </p:blipFill>
        <p:spPr>
          <a:xfrm>
            <a:off x="3439038" y="2457975"/>
            <a:ext cx="523425" cy="5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15"/>
          <p:cNvPicPr preferRelativeResize="0"/>
          <p:nvPr/>
        </p:nvPicPr>
        <p:blipFill rotWithShape="1">
          <a:blip r:embed="rId3">
            <a:alphaModFix/>
          </a:blip>
          <a:srcRect b="0" l="51470" r="0" t="0"/>
          <a:stretch/>
        </p:blipFill>
        <p:spPr>
          <a:xfrm>
            <a:off x="3439038" y="3574075"/>
            <a:ext cx="523425" cy="5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15"/>
          <p:cNvSpPr txBox="1"/>
          <p:nvPr>
            <p:ph idx="5" type="subTitle"/>
          </p:nvPr>
        </p:nvSpPr>
        <p:spPr>
          <a:xfrm>
            <a:off x="4229638" y="3412425"/>
            <a:ext cx="4022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A pesar de la conveniencia del monitoreo ambulatorio, la calidad de la señal ECG puede resultar en datos ruidosos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c8a45138de_1_129"/>
          <p:cNvSpPr txBox="1"/>
          <p:nvPr>
            <p:ph type="title"/>
          </p:nvPr>
        </p:nvSpPr>
        <p:spPr>
          <a:xfrm>
            <a:off x="1552450" y="2545775"/>
            <a:ext cx="54852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Propuesta de Solución</a:t>
            </a:r>
            <a:endParaRPr/>
          </a:p>
        </p:txBody>
      </p:sp>
      <p:sp>
        <p:nvSpPr>
          <p:cNvPr id="836" name="Google Shape;836;g2c8a45138de_1_129"/>
          <p:cNvSpPr txBox="1"/>
          <p:nvPr>
            <p:ph idx="4294967295" type="title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rdiovascular Diseases: Arrhythmia by Slidesgo">
  <a:themeElements>
    <a:clrScheme name="Simple Light">
      <a:dk1>
        <a:srgbClr val="010440"/>
      </a:dk1>
      <a:lt1>
        <a:srgbClr val="F2F2F2"/>
      </a:lt1>
      <a:dk2>
        <a:srgbClr val="9E9E9E"/>
      </a:dk2>
      <a:lt2>
        <a:srgbClr val="D93B48"/>
      </a:lt2>
      <a:accent1>
        <a:srgbClr val="A229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0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