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14.png" ContentType="image/png"/>
  <Override PartName="/ppt/media/image13.png" ContentType="image/png"/>
  <Override PartName="/ppt/media/image11.png" ContentType="image/png"/>
  <Override PartName="/ppt/media/image10.png" ContentType="image/png"/>
  <Override PartName="/ppt/media/image12.png" ContentType="image/png"/>
  <Override PartName="/ppt/media/image9.jpeg" ContentType="image/jpeg"/>
  <Override PartName="/ppt/media/image8.jpeg" ContentType="image/jpeg"/>
  <Override PartName="/ppt/media/image7.jpeg" ContentType="image/jpeg"/>
  <Override PartName="/ppt/media/image6.jpeg" ContentType="image/jpeg"/>
  <Override PartName="/ppt/media/image4.png" ContentType="image/png"/>
  <Override PartName="/ppt/media/image5.jpeg" ContentType="image/jpeg"/>
  <Override PartName="/ppt/media/image3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200" y="1599840"/>
            <a:ext cx="567252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200" y="1599840"/>
            <a:ext cx="567252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200" y="1599840"/>
            <a:ext cx="567252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200" y="1599840"/>
            <a:ext cx="567252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Click to edit the title text formatHaga clic para modificar el estilo de título del patrón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8/21/14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DDC5F1F-C029-4E99-810F-522FAD400183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Click to edit the title text formatHaga clic para modificar el estilo de título del patrón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Seventh Outline LevelHaga clic para modificar el estilo de texto del patrón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ES" sz="2800">
                <a:solidFill>
                  <a:srgbClr val="000000"/>
                </a:solidFill>
                <a:latin typeface="Calibri"/>
              </a:rPr>
              <a:t>Segundo nivel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s-ES" sz="2400">
                <a:solidFill>
                  <a:srgbClr val="000000"/>
                </a:solidFill>
                <a:latin typeface="Calibri"/>
              </a:rPr>
              <a:t>Tercer nivel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s-ES" sz="2000">
                <a:solidFill>
                  <a:srgbClr val="000000"/>
                </a:solidFill>
                <a:latin typeface="Calibri"/>
              </a:rPr>
              <a:t>Cuarto nivel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s-ES" sz="2000">
                <a:solidFill>
                  <a:srgbClr val="000000"/>
                </a:solidFill>
                <a:latin typeface="Calibri"/>
              </a:rPr>
              <a:t>Quinto nivel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8/21/14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67378D5-1761-46BC-9357-CC51A92F2DDF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Introducción a VTK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http://goo.gl/QLTehO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Estructuras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17640" y="6469560"/>
            <a:ext cx="68220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http://docs.enthought.com/mayavi/mayavi/data.html</a:t>
            </a:r>
            <a:endParaRPr/>
          </a:p>
        </p:txBody>
      </p:sp>
      <p:pic>
        <p:nvPicPr>
          <p:cNvPr id="84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3920" y="1309320"/>
            <a:ext cx="1619640" cy="129564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955800" y="2709000"/>
            <a:ext cx="12355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Image Data</a:t>
            </a:r>
            <a:endParaRPr/>
          </a:p>
        </p:txBody>
      </p:sp>
      <p:pic>
        <p:nvPicPr>
          <p:cNvPr id="86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15240" y="1412640"/>
            <a:ext cx="1619640" cy="1295640"/>
          </a:xfrm>
          <a:prstGeom prst="rect">
            <a:avLst/>
          </a:prstGeom>
          <a:ln>
            <a:noFill/>
          </a:ln>
        </p:spPr>
      </p:pic>
      <p:sp>
        <p:nvSpPr>
          <p:cNvPr id="87" name="CustomShape 4"/>
          <p:cNvSpPr/>
          <p:nvPr/>
        </p:nvSpPr>
        <p:spPr>
          <a:xfrm>
            <a:off x="3470400" y="2812320"/>
            <a:ext cx="16135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Rectilinear Grid</a:t>
            </a:r>
            <a:endParaRPr/>
          </a:p>
        </p:txBody>
      </p:sp>
      <p:pic>
        <p:nvPicPr>
          <p:cNvPr id="88" name="Picture 10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914800" y="1124640"/>
            <a:ext cx="1850760" cy="1480320"/>
          </a:xfrm>
          <a:prstGeom prst="rect">
            <a:avLst/>
          </a:prstGeom>
          <a:ln>
            <a:noFill/>
          </a:ln>
        </p:spPr>
      </p:pic>
      <p:sp>
        <p:nvSpPr>
          <p:cNvPr id="89" name="CustomShape 5"/>
          <p:cNvSpPr/>
          <p:nvPr/>
        </p:nvSpPr>
        <p:spPr>
          <a:xfrm>
            <a:off x="6081120" y="2709000"/>
            <a:ext cx="16135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Structured Grid</a:t>
            </a:r>
            <a:endParaRPr/>
          </a:p>
        </p:txBody>
      </p:sp>
      <p:pic>
        <p:nvPicPr>
          <p:cNvPr id="90" name="Picture 1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900800" y="3704400"/>
            <a:ext cx="1980000" cy="1583640"/>
          </a:xfrm>
          <a:prstGeom prst="rect">
            <a:avLst/>
          </a:prstGeom>
          <a:ln>
            <a:noFill/>
          </a:ln>
        </p:spPr>
      </p:pic>
      <p:sp>
        <p:nvSpPr>
          <p:cNvPr id="91" name="CustomShape 6"/>
          <p:cNvSpPr/>
          <p:nvPr/>
        </p:nvSpPr>
        <p:spPr>
          <a:xfrm>
            <a:off x="2390040" y="5417280"/>
            <a:ext cx="10011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PolyData</a:t>
            </a:r>
            <a:endParaRPr/>
          </a:p>
        </p:txBody>
      </p:sp>
      <p:pic>
        <p:nvPicPr>
          <p:cNvPr id="92" name="Picture 14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5348880" y="3704400"/>
            <a:ext cx="1868760" cy="1495080"/>
          </a:xfrm>
          <a:prstGeom prst="rect">
            <a:avLst/>
          </a:prstGeom>
          <a:ln>
            <a:noFill/>
          </a:ln>
        </p:spPr>
      </p:pic>
      <p:sp>
        <p:nvSpPr>
          <p:cNvPr id="93" name="CustomShape 7"/>
          <p:cNvSpPr/>
          <p:nvPr/>
        </p:nvSpPr>
        <p:spPr>
          <a:xfrm>
            <a:off x="5492880" y="5417280"/>
            <a:ext cx="18619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Unstructured Grid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944600" y="1582200"/>
            <a:ext cx="3168000" cy="160920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</p:sp>
      <p:sp>
        <p:nvSpPr>
          <p:cNvPr id="9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Polydata</a:t>
            </a:r>
            <a:endParaRPr/>
          </a:p>
        </p:txBody>
      </p:sp>
      <p:sp>
        <p:nvSpPr>
          <p:cNvPr id="96" name="CustomShape 3"/>
          <p:cNvSpPr/>
          <p:nvPr/>
        </p:nvSpPr>
        <p:spPr>
          <a:xfrm>
            <a:off x="327960" y="1854000"/>
            <a:ext cx="7509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Points</a:t>
            </a:r>
            <a:endParaRPr/>
          </a:p>
        </p:txBody>
      </p:sp>
      <p:sp>
        <p:nvSpPr>
          <p:cNvPr id="97" name="CustomShape 4"/>
          <p:cNvSpPr/>
          <p:nvPr/>
        </p:nvSpPr>
        <p:spPr>
          <a:xfrm>
            <a:off x="1151640" y="1863360"/>
            <a:ext cx="359640" cy="359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98" name="CustomShape 5"/>
          <p:cNvSpPr/>
          <p:nvPr/>
        </p:nvSpPr>
        <p:spPr>
          <a:xfrm>
            <a:off x="1511640" y="1863360"/>
            <a:ext cx="359640" cy="359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99" name="CustomShape 6"/>
          <p:cNvSpPr/>
          <p:nvPr/>
        </p:nvSpPr>
        <p:spPr>
          <a:xfrm>
            <a:off x="1871640" y="1863360"/>
            <a:ext cx="359640" cy="359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00" name="CustomShape 7"/>
          <p:cNvSpPr/>
          <p:nvPr/>
        </p:nvSpPr>
        <p:spPr>
          <a:xfrm>
            <a:off x="2231640" y="1863360"/>
            <a:ext cx="359640" cy="359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01" name="CustomShape 8"/>
          <p:cNvSpPr/>
          <p:nvPr/>
        </p:nvSpPr>
        <p:spPr>
          <a:xfrm>
            <a:off x="2591640" y="1863360"/>
            <a:ext cx="359640" cy="359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02" name="CustomShape 9"/>
          <p:cNvSpPr/>
          <p:nvPr/>
        </p:nvSpPr>
        <p:spPr>
          <a:xfrm>
            <a:off x="2952000" y="1863360"/>
            <a:ext cx="359640" cy="359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03" name="CustomShape 10"/>
          <p:cNvSpPr/>
          <p:nvPr/>
        </p:nvSpPr>
        <p:spPr>
          <a:xfrm>
            <a:off x="3312000" y="1863360"/>
            <a:ext cx="359640" cy="359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04" name="CustomShape 11"/>
          <p:cNvSpPr/>
          <p:nvPr/>
        </p:nvSpPr>
        <p:spPr>
          <a:xfrm>
            <a:off x="3672000" y="1863360"/>
            <a:ext cx="359640" cy="359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05" name="CustomShape 12"/>
          <p:cNvSpPr/>
          <p:nvPr/>
        </p:nvSpPr>
        <p:spPr>
          <a:xfrm>
            <a:off x="3498120" y="1212120"/>
            <a:ext cx="7070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(x,y,z)</a:t>
            </a:r>
            <a:endParaRPr/>
          </a:p>
        </p:txBody>
      </p:sp>
      <p:sp>
        <p:nvSpPr>
          <p:cNvPr id="106" name="CustomShape 13"/>
          <p:cNvSpPr/>
          <p:nvPr/>
        </p:nvSpPr>
        <p:spPr>
          <a:xfrm>
            <a:off x="3852000" y="1644120"/>
            <a:ext cx="360" cy="39420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07" name="CustomShape 14"/>
          <p:cNvSpPr/>
          <p:nvPr/>
        </p:nvSpPr>
        <p:spPr>
          <a:xfrm>
            <a:off x="327600" y="2997000"/>
            <a:ext cx="6109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Cells</a:t>
            </a:r>
            <a:endParaRPr/>
          </a:p>
        </p:txBody>
      </p:sp>
      <p:sp>
        <p:nvSpPr>
          <p:cNvPr id="108" name="CustomShape 15"/>
          <p:cNvSpPr/>
          <p:nvPr/>
        </p:nvSpPr>
        <p:spPr>
          <a:xfrm>
            <a:off x="1151640" y="3006360"/>
            <a:ext cx="359640" cy="359640"/>
          </a:xfrm>
          <a:prstGeom prst="rect">
            <a:avLst/>
          </a:prstGeom>
          <a:solidFill>
            <a:srgbClr val="77933c"/>
          </a:solidFill>
          <a:ln w="25560">
            <a:solidFill>
              <a:srgbClr val="4f6228"/>
            </a:solidFill>
            <a:round/>
          </a:ln>
        </p:spPr>
      </p:sp>
      <p:sp>
        <p:nvSpPr>
          <p:cNvPr id="109" name="CustomShape 16"/>
          <p:cNvSpPr/>
          <p:nvPr/>
        </p:nvSpPr>
        <p:spPr>
          <a:xfrm>
            <a:off x="1511640" y="3006360"/>
            <a:ext cx="359640" cy="359640"/>
          </a:xfrm>
          <a:prstGeom prst="rect">
            <a:avLst/>
          </a:prstGeom>
          <a:solidFill>
            <a:srgbClr val="77933c"/>
          </a:solidFill>
          <a:ln w="25560">
            <a:solidFill>
              <a:srgbClr val="4f6228"/>
            </a:solidFill>
            <a:round/>
          </a:ln>
        </p:spPr>
      </p:sp>
      <p:sp>
        <p:nvSpPr>
          <p:cNvPr id="110" name="CustomShape 17"/>
          <p:cNvSpPr/>
          <p:nvPr/>
        </p:nvSpPr>
        <p:spPr>
          <a:xfrm>
            <a:off x="1871640" y="3006360"/>
            <a:ext cx="359640" cy="359640"/>
          </a:xfrm>
          <a:prstGeom prst="rect">
            <a:avLst/>
          </a:prstGeom>
          <a:solidFill>
            <a:srgbClr val="77933c"/>
          </a:solidFill>
          <a:ln w="25560">
            <a:solidFill>
              <a:srgbClr val="4f6228"/>
            </a:solidFill>
            <a:round/>
          </a:ln>
        </p:spPr>
      </p:sp>
      <p:sp>
        <p:nvSpPr>
          <p:cNvPr id="111" name="CustomShape 18"/>
          <p:cNvSpPr/>
          <p:nvPr/>
        </p:nvSpPr>
        <p:spPr>
          <a:xfrm>
            <a:off x="2231640" y="3006360"/>
            <a:ext cx="359640" cy="359640"/>
          </a:xfrm>
          <a:prstGeom prst="rect">
            <a:avLst/>
          </a:prstGeom>
          <a:solidFill>
            <a:srgbClr val="77933c"/>
          </a:solidFill>
          <a:ln w="25560">
            <a:solidFill>
              <a:srgbClr val="4f6228"/>
            </a:solidFill>
            <a:round/>
          </a:ln>
        </p:spPr>
      </p:sp>
      <p:sp>
        <p:nvSpPr>
          <p:cNvPr id="112" name="CustomShape 19"/>
          <p:cNvSpPr/>
          <p:nvPr/>
        </p:nvSpPr>
        <p:spPr>
          <a:xfrm>
            <a:off x="2591640" y="3006360"/>
            <a:ext cx="359640" cy="359640"/>
          </a:xfrm>
          <a:prstGeom prst="rect">
            <a:avLst/>
          </a:prstGeom>
          <a:solidFill>
            <a:srgbClr val="77933c"/>
          </a:solidFill>
          <a:ln w="25560">
            <a:solidFill>
              <a:srgbClr val="4f6228"/>
            </a:solidFill>
            <a:round/>
          </a:ln>
        </p:spPr>
      </p:sp>
      <p:sp>
        <p:nvSpPr>
          <p:cNvPr id="113" name="CustomShape 20"/>
          <p:cNvSpPr/>
          <p:nvPr/>
        </p:nvSpPr>
        <p:spPr>
          <a:xfrm>
            <a:off x="2952000" y="3006360"/>
            <a:ext cx="359640" cy="359640"/>
          </a:xfrm>
          <a:prstGeom prst="rect">
            <a:avLst/>
          </a:prstGeom>
          <a:solidFill>
            <a:srgbClr val="77933c"/>
          </a:solidFill>
          <a:ln w="25560">
            <a:solidFill>
              <a:srgbClr val="4f6228"/>
            </a:solidFill>
            <a:round/>
          </a:ln>
        </p:spPr>
      </p:sp>
      <p:sp>
        <p:nvSpPr>
          <p:cNvPr id="114" name="CustomShape 21"/>
          <p:cNvSpPr/>
          <p:nvPr/>
        </p:nvSpPr>
        <p:spPr>
          <a:xfrm>
            <a:off x="3312000" y="3006360"/>
            <a:ext cx="359640" cy="359640"/>
          </a:xfrm>
          <a:prstGeom prst="rect">
            <a:avLst/>
          </a:prstGeom>
          <a:solidFill>
            <a:srgbClr val="77933c"/>
          </a:solidFill>
          <a:ln w="25560">
            <a:solidFill>
              <a:srgbClr val="4f6228"/>
            </a:solidFill>
            <a:round/>
          </a:ln>
        </p:spPr>
      </p:sp>
      <p:sp>
        <p:nvSpPr>
          <p:cNvPr id="115" name="CustomShape 22"/>
          <p:cNvSpPr/>
          <p:nvPr/>
        </p:nvSpPr>
        <p:spPr>
          <a:xfrm>
            <a:off x="3672000" y="3006360"/>
            <a:ext cx="359640" cy="359640"/>
          </a:xfrm>
          <a:prstGeom prst="rect">
            <a:avLst/>
          </a:prstGeom>
          <a:solidFill>
            <a:srgbClr val="77933c"/>
          </a:solidFill>
          <a:ln w="25560">
            <a:solidFill>
              <a:srgbClr val="4f6228"/>
            </a:solidFill>
            <a:round/>
          </a:ln>
        </p:spPr>
      </p:sp>
      <p:sp>
        <p:nvSpPr>
          <p:cNvPr id="116" name="CustomShape 23"/>
          <p:cNvSpPr/>
          <p:nvPr/>
        </p:nvSpPr>
        <p:spPr>
          <a:xfrm>
            <a:off x="2835000" y="2472840"/>
            <a:ext cx="2016000" cy="133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(i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0, i1, i2, i3,i4, … ,in)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7" name="CustomShape 24"/>
          <p:cNvSpPr/>
          <p:nvPr/>
        </p:nvSpPr>
        <p:spPr>
          <a:xfrm>
            <a:off x="3843000" y="2876040"/>
            <a:ext cx="360" cy="39420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18" name="CustomShape 25"/>
          <p:cNvSpPr/>
          <p:nvPr/>
        </p:nvSpPr>
        <p:spPr>
          <a:xfrm>
            <a:off x="2411640" y="2038680"/>
            <a:ext cx="647640" cy="52560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19" name="CustomShape 26"/>
          <p:cNvSpPr/>
          <p:nvPr/>
        </p:nvSpPr>
        <p:spPr>
          <a:xfrm flipH="1">
            <a:off x="3311280" y="2061000"/>
            <a:ext cx="179640" cy="50364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20" name="CustomShape 27"/>
          <p:cNvSpPr/>
          <p:nvPr/>
        </p:nvSpPr>
        <p:spPr>
          <a:xfrm>
            <a:off x="1871640" y="2043360"/>
            <a:ext cx="1620000" cy="5212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21" name="CustomShape 28"/>
          <p:cNvSpPr/>
          <p:nvPr/>
        </p:nvSpPr>
        <p:spPr>
          <a:xfrm flipH="1">
            <a:off x="3707280" y="2223360"/>
            <a:ext cx="143640" cy="34092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22" name="CustomShape 29"/>
          <p:cNvSpPr/>
          <p:nvPr/>
        </p:nvSpPr>
        <p:spPr>
          <a:xfrm>
            <a:off x="3852000" y="2061000"/>
            <a:ext cx="143640" cy="50364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pic>
        <p:nvPicPr>
          <p:cNvPr id="12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98200" y="3861000"/>
            <a:ext cx="866520" cy="599760"/>
          </a:xfrm>
          <a:prstGeom prst="rect">
            <a:avLst/>
          </a:prstGeom>
          <a:ln>
            <a:noFill/>
          </a:ln>
        </p:spPr>
      </p:pic>
      <p:pic>
        <p:nvPicPr>
          <p:cNvPr id="124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8400" y="3980160"/>
            <a:ext cx="371160" cy="361440"/>
          </a:xfrm>
          <a:prstGeom prst="rect">
            <a:avLst/>
          </a:prstGeom>
          <a:ln>
            <a:noFill/>
          </a:ln>
        </p:spPr>
      </p:pic>
      <p:pic>
        <p:nvPicPr>
          <p:cNvPr id="125" name="Picture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11640" y="3673440"/>
            <a:ext cx="1657080" cy="723600"/>
          </a:xfrm>
          <a:prstGeom prst="rect">
            <a:avLst/>
          </a:prstGeom>
          <a:ln>
            <a:noFill/>
          </a:ln>
        </p:spPr>
      </p:pic>
      <p:pic>
        <p:nvPicPr>
          <p:cNvPr id="126" name="Picture 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108600" y="3561120"/>
            <a:ext cx="1323720" cy="780840"/>
          </a:xfrm>
          <a:prstGeom prst="rect">
            <a:avLst/>
          </a:prstGeom>
          <a:ln>
            <a:noFill/>
          </a:ln>
        </p:spPr>
      </p:pic>
      <p:pic>
        <p:nvPicPr>
          <p:cNvPr id="127" name="Picture 6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9920" y="4581000"/>
            <a:ext cx="1971360" cy="618840"/>
          </a:xfrm>
          <a:prstGeom prst="rect">
            <a:avLst/>
          </a:prstGeom>
          <a:ln>
            <a:noFill/>
          </a:ln>
        </p:spPr>
      </p:pic>
      <p:pic>
        <p:nvPicPr>
          <p:cNvPr id="128" name="Picture 7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2106360" y="4402080"/>
            <a:ext cx="1456920" cy="1066320"/>
          </a:xfrm>
          <a:prstGeom prst="rect">
            <a:avLst/>
          </a:prstGeom>
          <a:ln>
            <a:noFill/>
          </a:ln>
        </p:spPr>
      </p:pic>
      <p:sp>
        <p:nvSpPr>
          <p:cNvPr id="129" name="CustomShape 30"/>
          <p:cNvSpPr/>
          <p:nvPr/>
        </p:nvSpPr>
        <p:spPr>
          <a:xfrm>
            <a:off x="3853800" y="4813560"/>
            <a:ext cx="3394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…</a:t>
            </a:r>
            <a:endParaRPr/>
          </a:p>
        </p:txBody>
      </p:sp>
      <p:sp>
        <p:nvSpPr>
          <p:cNvPr id="130" name="CustomShape 31"/>
          <p:cNvSpPr/>
          <p:nvPr/>
        </p:nvSpPr>
        <p:spPr>
          <a:xfrm>
            <a:off x="5088960" y="1766880"/>
            <a:ext cx="359640" cy="359640"/>
          </a:xfrm>
          <a:prstGeom prst="rect">
            <a:avLst/>
          </a:prstGeom>
          <a:solidFill>
            <a:srgbClr val="f2f2f2"/>
          </a:solidFill>
          <a:ln w="25560">
            <a:solidFill>
              <a:srgbClr val="3a5f8b"/>
            </a:solidFill>
            <a:round/>
          </a:ln>
        </p:spPr>
      </p:sp>
      <p:sp>
        <p:nvSpPr>
          <p:cNvPr id="131" name="CustomShape 32"/>
          <p:cNvSpPr/>
          <p:nvPr/>
        </p:nvSpPr>
        <p:spPr>
          <a:xfrm>
            <a:off x="5448960" y="1766880"/>
            <a:ext cx="359640" cy="359640"/>
          </a:xfrm>
          <a:prstGeom prst="rect">
            <a:avLst/>
          </a:prstGeom>
          <a:solidFill>
            <a:srgbClr val="f2f2f2"/>
          </a:solidFill>
          <a:ln w="25560">
            <a:solidFill>
              <a:srgbClr val="3a5f8b"/>
            </a:solidFill>
            <a:round/>
          </a:ln>
        </p:spPr>
      </p:sp>
      <p:sp>
        <p:nvSpPr>
          <p:cNvPr id="132" name="CustomShape 33"/>
          <p:cNvSpPr/>
          <p:nvPr/>
        </p:nvSpPr>
        <p:spPr>
          <a:xfrm>
            <a:off x="5808960" y="1766880"/>
            <a:ext cx="359640" cy="359640"/>
          </a:xfrm>
          <a:prstGeom prst="rect">
            <a:avLst/>
          </a:prstGeom>
          <a:solidFill>
            <a:srgbClr val="f2f2f2"/>
          </a:solidFill>
          <a:ln w="25560">
            <a:solidFill>
              <a:srgbClr val="3a5f8b"/>
            </a:solidFill>
            <a:round/>
          </a:ln>
        </p:spPr>
      </p:sp>
      <p:sp>
        <p:nvSpPr>
          <p:cNvPr id="133" name="CustomShape 34"/>
          <p:cNvSpPr/>
          <p:nvPr/>
        </p:nvSpPr>
        <p:spPr>
          <a:xfrm>
            <a:off x="6168960" y="1766880"/>
            <a:ext cx="359640" cy="359640"/>
          </a:xfrm>
          <a:prstGeom prst="rect">
            <a:avLst/>
          </a:prstGeom>
          <a:solidFill>
            <a:srgbClr val="f2f2f2"/>
          </a:solidFill>
          <a:ln w="25560">
            <a:solidFill>
              <a:srgbClr val="3a5f8b"/>
            </a:solidFill>
            <a:round/>
          </a:ln>
        </p:spPr>
      </p:sp>
      <p:sp>
        <p:nvSpPr>
          <p:cNvPr id="134" name="CustomShape 35"/>
          <p:cNvSpPr/>
          <p:nvPr/>
        </p:nvSpPr>
        <p:spPr>
          <a:xfrm>
            <a:off x="6528960" y="1766880"/>
            <a:ext cx="359640" cy="359640"/>
          </a:xfrm>
          <a:prstGeom prst="rect">
            <a:avLst/>
          </a:prstGeom>
          <a:solidFill>
            <a:srgbClr val="f2f2f2"/>
          </a:solidFill>
          <a:ln w="25560">
            <a:solidFill>
              <a:srgbClr val="3a5f8b"/>
            </a:solidFill>
            <a:round/>
          </a:ln>
        </p:spPr>
      </p:sp>
      <p:sp>
        <p:nvSpPr>
          <p:cNvPr id="135" name="CustomShape 36"/>
          <p:cNvSpPr/>
          <p:nvPr/>
        </p:nvSpPr>
        <p:spPr>
          <a:xfrm>
            <a:off x="6888960" y="1766880"/>
            <a:ext cx="359640" cy="359640"/>
          </a:xfrm>
          <a:prstGeom prst="rect">
            <a:avLst/>
          </a:prstGeom>
          <a:solidFill>
            <a:srgbClr val="f2f2f2"/>
          </a:solidFill>
          <a:ln w="25560">
            <a:solidFill>
              <a:srgbClr val="3a5f8b"/>
            </a:solidFill>
            <a:round/>
          </a:ln>
        </p:spPr>
      </p:sp>
      <p:sp>
        <p:nvSpPr>
          <p:cNvPr id="136" name="CustomShape 37"/>
          <p:cNvSpPr/>
          <p:nvPr/>
        </p:nvSpPr>
        <p:spPr>
          <a:xfrm>
            <a:off x="7248960" y="1766880"/>
            <a:ext cx="359640" cy="359640"/>
          </a:xfrm>
          <a:prstGeom prst="rect">
            <a:avLst/>
          </a:prstGeom>
          <a:solidFill>
            <a:srgbClr val="f2f2f2"/>
          </a:solidFill>
          <a:ln w="25560">
            <a:solidFill>
              <a:srgbClr val="3a5f8b"/>
            </a:solidFill>
            <a:round/>
          </a:ln>
        </p:spPr>
      </p:sp>
      <p:sp>
        <p:nvSpPr>
          <p:cNvPr id="137" name="CustomShape 38"/>
          <p:cNvSpPr/>
          <p:nvPr/>
        </p:nvSpPr>
        <p:spPr>
          <a:xfrm>
            <a:off x="7608960" y="1766880"/>
            <a:ext cx="359640" cy="359640"/>
          </a:xfrm>
          <a:prstGeom prst="rect">
            <a:avLst/>
          </a:prstGeom>
          <a:solidFill>
            <a:srgbClr val="f2f2f2"/>
          </a:solidFill>
          <a:ln w="25560">
            <a:solidFill>
              <a:srgbClr val="3a5f8b"/>
            </a:solidFill>
            <a:round/>
          </a:ln>
        </p:spPr>
      </p:sp>
      <p:sp>
        <p:nvSpPr>
          <p:cNvPr id="138" name="CustomShape 39"/>
          <p:cNvSpPr/>
          <p:nvPr/>
        </p:nvSpPr>
        <p:spPr>
          <a:xfrm>
            <a:off x="5088960" y="2212560"/>
            <a:ext cx="359640" cy="359640"/>
          </a:xfrm>
          <a:prstGeom prst="rect">
            <a:avLst/>
          </a:prstGeom>
          <a:solidFill>
            <a:srgbClr val="d9d9d9"/>
          </a:solidFill>
          <a:ln w="25560">
            <a:solidFill>
              <a:srgbClr val="3a5f8b"/>
            </a:solidFill>
            <a:round/>
          </a:ln>
        </p:spPr>
      </p:sp>
      <p:sp>
        <p:nvSpPr>
          <p:cNvPr id="139" name="CustomShape 40"/>
          <p:cNvSpPr/>
          <p:nvPr/>
        </p:nvSpPr>
        <p:spPr>
          <a:xfrm>
            <a:off x="5448960" y="2212560"/>
            <a:ext cx="359640" cy="359640"/>
          </a:xfrm>
          <a:prstGeom prst="rect">
            <a:avLst/>
          </a:prstGeom>
          <a:solidFill>
            <a:srgbClr val="d9d9d9"/>
          </a:solidFill>
          <a:ln w="25560">
            <a:solidFill>
              <a:srgbClr val="3a5f8b"/>
            </a:solidFill>
            <a:round/>
          </a:ln>
        </p:spPr>
      </p:sp>
      <p:sp>
        <p:nvSpPr>
          <p:cNvPr id="140" name="CustomShape 41"/>
          <p:cNvSpPr/>
          <p:nvPr/>
        </p:nvSpPr>
        <p:spPr>
          <a:xfrm>
            <a:off x="5808960" y="2212560"/>
            <a:ext cx="359640" cy="359640"/>
          </a:xfrm>
          <a:prstGeom prst="rect">
            <a:avLst/>
          </a:prstGeom>
          <a:solidFill>
            <a:srgbClr val="d9d9d9"/>
          </a:solidFill>
          <a:ln w="25560">
            <a:solidFill>
              <a:srgbClr val="3a5f8b"/>
            </a:solidFill>
            <a:round/>
          </a:ln>
        </p:spPr>
      </p:sp>
      <p:sp>
        <p:nvSpPr>
          <p:cNvPr id="141" name="CustomShape 42"/>
          <p:cNvSpPr/>
          <p:nvPr/>
        </p:nvSpPr>
        <p:spPr>
          <a:xfrm>
            <a:off x="6168960" y="2212560"/>
            <a:ext cx="359640" cy="359640"/>
          </a:xfrm>
          <a:prstGeom prst="rect">
            <a:avLst/>
          </a:prstGeom>
          <a:solidFill>
            <a:srgbClr val="d9d9d9"/>
          </a:solidFill>
          <a:ln w="25560">
            <a:solidFill>
              <a:srgbClr val="3a5f8b"/>
            </a:solidFill>
            <a:round/>
          </a:ln>
        </p:spPr>
      </p:sp>
      <p:sp>
        <p:nvSpPr>
          <p:cNvPr id="142" name="CustomShape 43"/>
          <p:cNvSpPr/>
          <p:nvPr/>
        </p:nvSpPr>
        <p:spPr>
          <a:xfrm>
            <a:off x="6528960" y="2212560"/>
            <a:ext cx="359640" cy="359640"/>
          </a:xfrm>
          <a:prstGeom prst="rect">
            <a:avLst/>
          </a:prstGeom>
          <a:solidFill>
            <a:srgbClr val="d9d9d9"/>
          </a:solidFill>
          <a:ln w="25560">
            <a:solidFill>
              <a:srgbClr val="3a5f8b"/>
            </a:solidFill>
            <a:round/>
          </a:ln>
        </p:spPr>
      </p:sp>
      <p:sp>
        <p:nvSpPr>
          <p:cNvPr id="143" name="CustomShape 44"/>
          <p:cNvSpPr/>
          <p:nvPr/>
        </p:nvSpPr>
        <p:spPr>
          <a:xfrm>
            <a:off x="6888960" y="2212560"/>
            <a:ext cx="359640" cy="359640"/>
          </a:xfrm>
          <a:prstGeom prst="rect">
            <a:avLst/>
          </a:prstGeom>
          <a:solidFill>
            <a:srgbClr val="d9d9d9"/>
          </a:solidFill>
          <a:ln w="25560">
            <a:solidFill>
              <a:srgbClr val="3a5f8b"/>
            </a:solidFill>
            <a:round/>
          </a:ln>
        </p:spPr>
      </p:sp>
      <p:sp>
        <p:nvSpPr>
          <p:cNvPr id="144" name="CustomShape 45"/>
          <p:cNvSpPr/>
          <p:nvPr/>
        </p:nvSpPr>
        <p:spPr>
          <a:xfrm>
            <a:off x="7248960" y="2212560"/>
            <a:ext cx="359640" cy="359640"/>
          </a:xfrm>
          <a:prstGeom prst="rect">
            <a:avLst/>
          </a:prstGeom>
          <a:solidFill>
            <a:srgbClr val="d9d9d9"/>
          </a:solidFill>
          <a:ln w="25560">
            <a:solidFill>
              <a:srgbClr val="3a5f8b"/>
            </a:solidFill>
            <a:round/>
          </a:ln>
        </p:spPr>
      </p:sp>
      <p:sp>
        <p:nvSpPr>
          <p:cNvPr id="145" name="CustomShape 46"/>
          <p:cNvSpPr/>
          <p:nvPr/>
        </p:nvSpPr>
        <p:spPr>
          <a:xfrm>
            <a:off x="7608960" y="2212560"/>
            <a:ext cx="359640" cy="359640"/>
          </a:xfrm>
          <a:prstGeom prst="rect">
            <a:avLst/>
          </a:prstGeom>
          <a:solidFill>
            <a:srgbClr val="d9d9d9"/>
          </a:solidFill>
          <a:ln w="25560">
            <a:solidFill>
              <a:srgbClr val="3a5f8b"/>
            </a:solidFill>
            <a:round/>
          </a:ln>
        </p:spPr>
      </p:sp>
      <p:sp>
        <p:nvSpPr>
          <p:cNvPr id="146" name="CustomShape 47"/>
          <p:cNvSpPr/>
          <p:nvPr/>
        </p:nvSpPr>
        <p:spPr>
          <a:xfrm>
            <a:off x="5088960" y="2658240"/>
            <a:ext cx="359640" cy="359640"/>
          </a:xfrm>
          <a:prstGeom prst="rect">
            <a:avLst/>
          </a:prstGeom>
          <a:solidFill>
            <a:srgbClr val="bfbfbf"/>
          </a:solidFill>
          <a:ln w="25560">
            <a:solidFill>
              <a:srgbClr val="3a5f8b"/>
            </a:solidFill>
            <a:round/>
          </a:ln>
        </p:spPr>
      </p:sp>
      <p:sp>
        <p:nvSpPr>
          <p:cNvPr id="147" name="CustomShape 48"/>
          <p:cNvSpPr/>
          <p:nvPr/>
        </p:nvSpPr>
        <p:spPr>
          <a:xfrm>
            <a:off x="5448960" y="2658240"/>
            <a:ext cx="359640" cy="359640"/>
          </a:xfrm>
          <a:prstGeom prst="rect">
            <a:avLst/>
          </a:prstGeom>
          <a:solidFill>
            <a:srgbClr val="bfbfbf"/>
          </a:solidFill>
          <a:ln w="25560">
            <a:solidFill>
              <a:srgbClr val="3a5f8b"/>
            </a:solidFill>
            <a:round/>
          </a:ln>
        </p:spPr>
      </p:sp>
      <p:sp>
        <p:nvSpPr>
          <p:cNvPr id="148" name="CustomShape 49"/>
          <p:cNvSpPr/>
          <p:nvPr/>
        </p:nvSpPr>
        <p:spPr>
          <a:xfrm>
            <a:off x="5808960" y="2658240"/>
            <a:ext cx="359640" cy="359640"/>
          </a:xfrm>
          <a:prstGeom prst="rect">
            <a:avLst/>
          </a:prstGeom>
          <a:solidFill>
            <a:srgbClr val="bfbfbf"/>
          </a:solidFill>
          <a:ln w="25560">
            <a:solidFill>
              <a:srgbClr val="3a5f8b"/>
            </a:solidFill>
            <a:round/>
          </a:ln>
        </p:spPr>
      </p:sp>
      <p:sp>
        <p:nvSpPr>
          <p:cNvPr id="149" name="CustomShape 50"/>
          <p:cNvSpPr/>
          <p:nvPr/>
        </p:nvSpPr>
        <p:spPr>
          <a:xfrm>
            <a:off x="6168960" y="2658240"/>
            <a:ext cx="359640" cy="359640"/>
          </a:xfrm>
          <a:prstGeom prst="rect">
            <a:avLst/>
          </a:prstGeom>
          <a:solidFill>
            <a:srgbClr val="bfbfbf"/>
          </a:solidFill>
          <a:ln w="25560">
            <a:solidFill>
              <a:srgbClr val="3a5f8b"/>
            </a:solidFill>
            <a:round/>
          </a:ln>
        </p:spPr>
      </p:sp>
      <p:sp>
        <p:nvSpPr>
          <p:cNvPr id="150" name="CustomShape 51"/>
          <p:cNvSpPr/>
          <p:nvPr/>
        </p:nvSpPr>
        <p:spPr>
          <a:xfrm>
            <a:off x="6528960" y="2658240"/>
            <a:ext cx="359640" cy="359640"/>
          </a:xfrm>
          <a:prstGeom prst="rect">
            <a:avLst/>
          </a:prstGeom>
          <a:solidFill>
            <a:srgbClr val="bfbfbf"/>
          </a:solidFill>
          <a:ln w="25560">
            <a:solidFill>
              <a:srgbClr val="3a5f8b"/>
            </a:solidFill>
            <a:round/>
          </a:ln>
        </p:spPr>
      </p:sp>
      <p:sp>
        <p:nvSpPr>
          <p:cNvPr id="151" name="CustomShape 52"/>
          <p:cNvSpPr/>
          <p:nvPr/>
        </p:nvSpPr>
        <p:spPr>
          <a:xfrm>
            <a:off x="6888960" y="2658240"/>
            <a:ext cx="359640" cy="359640"/>
          </a:xfrm>
          <a:prstGeom prst="rect">
            <a:avLst/>
          </a:prstGeom>
          <a:solidFill>
            <a:srgbClr val="bfbfbf"/>
          </a:solidFill>
          <a:ln w="25560">
            <a:solidFill>
              <a:srgbClr val="3a5f8b"/>
            </a:solidFill>
            <a:round/>
          </a:ln>
        </p:spPr>
      </p:sp>
      <p:sp>
        <p:nvSpPr>
          <p:cNvPr id="152" name="CustomShape 53"/>
          <p:cNvSpPr/>
          <p:nvPr/>
        </p:nvSpPr>
        <p:spPr>
          <a:xfrm>
            <a:off x="7248960" y="2658240"/>
            <a:ext cx="359640" cy="359640"/>
          </a:xfrm>
          <a:prstGeom prst="rect">
            <a:avLst/>
          </a:prstGeom>
          <a:solidFill>
            <a:srgbClr val="bfbfbf"/>
          </a:solidFill>
          <a:ln w="25560">
            <a:solidFill>
              <a:srgbClr val="3a5f8b"/>
            </a:solidFill>
            <a:round/>
          </a:ln>
        </p:spPr>
      </p:sp>
      <p:sp>
        <p:nvSpPr>
          <p:cNvPr id="153" name="CustomShape 54"/>
          <p:cNvSpPr/>
          <p:nvPr/>
        </p:nvSpPr>
        <p:spPr>
          <a:xfrm>
            <a:off x="7608960" y="2658240"/>
            <a:ext cx="359640" cy="359640"/>
          </a:xfrm>
          <a:prstGeom prst="rect">
            <a:avLst/>
          </a:prstGeom>
          <a:solidFill>
            <a:srgbClr val="bfbfbf"/>
          </a:solidFill>
          <a:ln w="25560">
            <a:solidFill>
              <a:srgbClr val="3a5f8b"/>
            </a:solidFill>
            <a:round/>
          </a:ln>
        </p:spPr>
      </p:sp>
      <p:sp>
        <p:nvSpPr>
          <p:cNvPr id="154" name="CustomShape 55"/>
          <p:cNvSpPr/>
          <p:nvPr/>
        </p:nvSpPr>
        <p:spPr>
          <a:xfrm>
            <a:off x="5956560" y="1212840"/>
            <a:ext cx="11440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Point Data</a:t>
            </a:r>
            <a:endParaRPr/>
          </a:p>
        </p:txBody>
      </p:sp>
      <p:sp>
        <p:nvSpPr>
          <p:cNvPr id="155" name="CustomShape 56"/>
          <p:cNvSpPr/>
          <p:nvPr/>
        </p:nvSpPr>
        <p:spPr>
          <a:xfrm>
            <a:off x="7968960" y="1946880"/>
            <a:ext cx="347040" cy="360"/>
          </a:xfrm>
          <a:prstGeom prst="straightConnector1">
            <a:avLst/>
          </a:prstGeom>
          <a:noFill/>
          <a:ln w="9360">
            <a:solidFill>
              <a:srgbClr val="4f6228"/>
            </a:solidFill>
            <a:round/>
            <a:tailEnd len="med" type="arrow" w="med"/>
          </a:ln>
        </p:spPr>
      </p:sp>
      <p:sp>
        <p:nvSpPr>
          <p:cNvPr id="156" name="CustomShape 57"/>
          <p:cNvSpPr/>
          <p:nvPr/>
        </p:nvSpPr>
        <p:spPr>
          <a:xfrm>
            <a:off x="8391600" y="1778040"/>
            <a:ext cx="6764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Array</a:t>
            </a:r>
            <a:endParaRPr/>
          </a:p>
        </p:txBody>
      </p:sp>
      <p:sp>
        <p:nvSpPr>
          <p:cNvPr id="157" name="CustomShape 58"/>
          <p:cNvSpPr/>
          <p:nvPr/>
        </p:nvSpPr>
        <p:spPr>
          <a:xfrm flipV="1">
            <a:off x="7788960" y="1340640"/>
            <a:ext cx="360" cy="605520"/>
          </a:xfrm>
          <a:prstGeom prst="straightConnector1">
            <a:avLst/>
          </a:prstGeom>
          <a:noFill/>
          <a:ln w="9360">
            <a:solidFill>
              <a:srgbClr val="4f6228"/>
            </a:solidFill>
            <a:round/>
            <a:tailEnd len="med" type="arrow" w="med"/>
          </a:ln>
        </p:spPr>
      </p:sp>
      <p:sp>
        <p:nvSpPr>
          <p:cNvPr id="158" name="CustomShape 59"/>
          <p:cNvSpPr/>
          <p:nvPr/>
        </p:nvSpPr>
        <p:spPr>
          <a:xfrm>
            <a:off x="7657200" y="961560"/>
            <a:ext cx="2862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λ</a:t>
            </a:r>
            <a:endParaRPr/>
          </a:p>
        </p:txBody>
      </p:sp>
      <p:sp>
        <p:nvSpPr>
          <p:cNvPr id="159" name="CustomShape 60"/>
          <p:cNvSpPr/>
          <p:nvPr/>
        </p:nvSpPr>
        <p:spPr>
          <a:xfrm>
            <a:off x="7030440" y="500400"/>
            <a:ext cx="879120" cy="1024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(λ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0, λ1, λ2,)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0" name="CustomShape 61"/>
          <p:cNvSpPr/>
          <p:nvPr/>
        </p:nvSpPr>
        <p:spPr>
          <a:xfrm flipV="1">
            <a:off x="7428960" y="907920"/>
            <a:ext cx="360" cy="1477800"/>
          </a:xfrm>
          <a:prstGeom prst="straightConnector1">
            <a:avLst/>
          </a:prstGeom>
          <a:noFill/>
          <a:ln w="9360">
            <a:solidFill>
              <a:srgbClr val="4f6228"/>
            </a:solidFill>
            <a:round/>
            <a:tailEnd len="med" type="arrow" w="med"/>
          </a:ln>
        </p:spPr>
      </p:sp>
      <p:sp>
        <p:nvSpPr>
          <p:cNvPr id="161" name="CustomShape 62"/>
          <p:cNvSpPr/>
          <p:nvPr/>
        </p:nvSpPr>
        <p:spPr>
          <a:xfrm>
            <a:off x="4974480" y="3850560"/>
            <a:ext cx="3168000" cy="1609200"/>
          </a:xfrm>
          <a:prstGeom prst="rect">
            <a:avLst/>
          </a:prstGeom>
          <a:noFill/>
          <a:ln w="25560">
            <a:solidFill>
              <a:srgbClr val="4f6228"/>
            </a:solidFill>
            <a:round/>
          </a:ln>
        </p:spPr>
      </p:sp>
      <p:sp>
        <p:nvSpPr>
          <p:cNvPr id="162" name="CustomShape 63"/>
          <p:cNvSpPr/>
          <p:nvPr/>
        </p:nvSpPr>
        <p:spPr>
          <a:xfrm>
            <a:off x="5118480" y="4035240"/>
            <a:ext cx="359640" cy="359640"/>
          </a:xfrm>
          <a:prstGeom prst="rect">
            <a:avLst/>
          </a:prstGeom>
          <a:solidFill>
            <a:srgbClr val="f2f2f2"/>
          </a:solidFill>
          <a:ln w="25560">
            <a:solidFill>
              <a:srgbClr val="4f6228"/>
            </a:solidFill>
            <a:round/>
          </a:ln>
        </p:spPr>
      </p:sp>
      <p:sp>
        <p:nvSpPr>
          <p:cNvPr id="163" name="CustomShape 64"/>
          <p:cNvSpPr/>
          <p:nvPr/>
        </p:nvSpPr>
        <p:spPr>
          <a:xfrm>
            <a:off x="5478480" y="4035240"/>
            <a:ext cx="359640" cy="359640"/>
          </a:xfrm>
          <a:prstGeom prst="rect">
            <a:avLst/>
          </a:prstGeom>
          <a:solidFill>
            <a:srgbClr val="f2f2f2"/>
          </a:solidFill>
          <a:ln w="25560">
            <a:solidFill>
              <a:srgbClr val="4f6228"/>
            </a:solidFill>
            <a:round/>
          </a:ln>
        </p:spPr>
      </p:sp>
      <p:sp>
        <p:nvSpPr>
          <p:cNvPr id="164" name="CustomShape 65"/>
          <p:cNvSpPr/>
          <p:nvPr/>
        </p:nvSpPr>
        <p:spPr>
          <a:xfrm>
            <a:off x="5838480" y="4035240"/>
            <a:ext cx="359640" cy="359640"/>
          </a:xfrm>
          <a:prstGeom prst="rect">
            <a:avLst/>
          </a:prstGeom>
          <a:solidFill>
            <a:srgbClr val="f2f2f2"/>
          </a:solidFill>
          <a:ln w="25560">
            <a:solidFill>
              <a:srgbClr val="4f6228"/>
            </a:solidFill>
            <a:round/>
          </a:ln>
        </p:spPr>
      </p:sp>
      <p:sp>
        <p:nvSpPr>
          <p:cNvPr id="165" name="CustomShape 66"/>
          <p:cNvSpPr/>
          <p:nvPr/>
        </p:nvSpPr>
        <p:spPr>
          <a:xfrm>
            <a:off x="6198480" y="4035240"/>
            <a:ext cx="359640" cy="359640"/>
          </a:xfrm>
          <a:prstGeom prst="rect">
            <a:avLst/>
          </a:prstGeom>
          <a:solidFill>
            <a:srgbClr val="f2f2f2"/>
          </a:solidFill>
          <a:ln w="25560">
            <a:solidFill>
              <a:srgbClr val="4f6228"/>
            </a:solidFill>
            <a:round/>
          </a:ln>
        </p:spPr>
      </p:sp>
      <p:sp>
        <p:nvSpPr>
          <p:cNvPr id="166" name="CustomShape 67"/>
          <p:cNvSpPr/>
          <p:nvPr/>
        </p:nvSpPr>
        <p:spPr>
          <a:xfrm>
            <a:off x="6558480" y="4035240"/>
            <a:ext cx="359640" cy="359640"/>
          </a:xfrm>
          <a:prstGeom prst="rect">
            <a:avLst/>
          </a:prstGeom>
          <a:solidFill>
            <a:srgbClr val="f2f2f2"/>
          </a:solidFill>
          <a:ln w="25560">
            <a:solidFill>
              <a:srgbClr val="4f6228"/>
            </a:solidFill>
            <a:round/>
          </a:ln>
        </p:spPr>
      </p:sp>
      <p:sp>
        <p:nvSpPr>
          <p:cNvPr id="167" name="CustomShape 68"/>
          <p:cNvSpPr/>
          <p:nvPr/>
        </p:nvSpPr>
        <p:spPr>
          <a:xfrm>
            <a:off x="6918480" y="4035240"/>
            <a:ext cx="359640" cy="359640"/>
          </a:xfrm>
          <a:prstGeom prst="rect">
            <a:avLst/>
          </a:prstGeom>
          <a:solidFill>
            <a:srgbClr val="f2f2f2"/>
          </a:solidFill>
          <a:ln w="25560">
            <a:solidFill>
              <a:srgbClr val="4f6228"/>
            </a:solidFill>
            <a:round/>
          </a:ln>
        </p:spPr>
      </p:sp>
      <p:sp>
        <p:nvSpPr>
          <p:cNvPr id="168" name="CustomShape 69"/>
          <p:cNvSpPr/>
          <p:nvPr/>
        </p:nvSpPr>
        <p:spPr>
          <a:xfrm>
            <a:off x="7278840" y="4035240"/>
            <a:ext cx="359640" cy="359640"/>
          </a:xfrm>
          <a:prstGeom prst="rect">
            <a:avLst/>
          </a:prstGeom>
          <a:solidFill>
            <a:srgbClr val="f2f2f2"/>
          </a:solidFill>
          <a:ln w="25560">
            <a:solidFill>
              <a:srgbClr val="4f6228"/>
            </a:solidFill>
            <a:round/>
          </a:ln>
        </p:spPr>
      </p:sp>
      <p:sp>
        <p:nvSpPr>
          <p:cNvPr id="169" name="CustomShape 70"/>
          <p:cNvSpPr/>
          <p:nvPr/>
        </p:nvSpPr>
        <p:spPr>
          <a:xfrm>
            <a:off x="7638840" y="4035240"/>
            <a:ext cx="359640" cy="359640"/>
          </a:xfrm>
          <a:prstGeom prst="rect">
            <a:avLst/>
          </a:prstGeom>
          <a:solidFill>
            <a:srgbClr val="f2f2f2"/>
          </a:solidFill>
          <a:ln w="25560">
            <a:solidFill>
              <a:srgbClr val="4f6228"/>
            </a:solidFill>
            <a:round/>
          </a:ln>
        </p:spPr>
      </p:sp>
      <p:sp>
        <p:nvSpPr>
          <p:cNvPr id="170" name="CustomShape 71"/>
          <p:cNvSpPr/>
          <p:nvPr/>
        </p:nvSpPr>
        <p:spPr>
          <a:xfrm>
            <a:off x="5118480" y="4481280"/>
            <a:ext cx="359640" cy="359640"/>
          </a:xfrm>
          <a:prstGeom prst="rect">
            <a:avLst/>
          </a:prstGeom>
          <a:solidFill>
            <a:srgbClr val="d9d9d9"/>
          </a:solidFill>
          <a:ln w="25560">
            <a:solidFill>
              <a:srgbClr val="4f6228"/>
            </a:solidFill>
            <a:round/>
          </a:ln>
        </p:spPr>
      </p:sp>
      <p:sp>
        <p:nvSpPr>
          <p:cNvPr id="171" name="CustomShape 72"/>
          <p:cNvSpPr/>
          <p:nvPr/>
        </p:nvSpPr>
        <p:spPr>
          <a:xfrm>
            <a:off x="5478480" y="4481280"/>
            <a:ext cx="359640" cy="359640"/>
          </a:xfrm>
          <a:prstGeom prst="rect">
            <a:avLst/>
          </a:prstGeom>
          <a:solidFill>
            <a:srgbClr val="d9d9d9"/>
          </a:solidFill>
          <a:ln w="25560">
            <a:solidFill>
              <a:srgbClr val="4f6228"/>
            </a:solidFill>
            <a:round/>
          </a:ln>
        </p:spPr>
      </p:sp>
      <p:sp>
        <p:nvSpPr>
          <p:cNvPr id="172" name="CustomShape 73"/>
          <p:cNvSpPr/>
          <p:nvPr/>
        </p:nvSpPr>
        <p:spPr>
          <a:xfrm>
            <a:off x="5838480" y="4481280"/>
            <a:ext cx="359640" cy="359640"/>
          </a:xfrm>
          <a:prstGeom prst="rect">
            <a:avLst/>
          </a:prstGeom>
          <a:solidFill>
            <a:srgbClr val="d9d9d9"/>
          </a:solidFill>
          <a:ln w="25560">
            <a:solidFill>
              <a:srgbClr val="4f6228"/>
            </a:solidFill>
            <a:round/>
          </a:ln>
        </p:spPr>
      </p:sp>
      <p:sp>
        <p:nvSpPr>
          <p:cNvPr id="173" name="CustomShape 74"/>
          <p:cNvSpPr/>
          <p:nvPr/>
        </p:nvSpPr>
        <p:spPr>
          <a:xfrm>
            <a:off x="6198480" y="4481280"/>
            <a:ext cx="359640" cy="359640"/>
          </a:xfrm>
          <a:prstGeom prst="rect">
            <a:avLst/>
          </a:prstGeom>
          <a:solidFill>
            <a:srgbClr val="d9d9d9"/>
          </a:solidFill>
          <a:ln w="25560">
            <a:solidFill>
              <a:srgbClr val="4f6228"/>
            </a:solidFill>
            <a:round/>
          </a:ln>
        </p:spPr>
      </p:sp>
      <p:sp>
        <p:nvSpPr>
          <p:cNvPr id="174" name="CustomShape 75"/>
          <p:cNvSpPr/>
          <p:nvPr/>
        </p:nvSpPr>
        <p:spPr>
          <a:xfrm>
            <a:off x="6558480" y="4481280"/>
            <a:ext cx="359640" cy="359640"/>
          </a:xfrm>
          <a:prstGeom prst="rect">
            <a:avLst/>
          </a:prstGeom>
          <a:solidFill>
            <a:srgbClr val="d9d9d9"/>
          </a:solidFill>
          <a:ln w="25560">
            <a:solidFill>
              <a:srgbClr val="4f6228"/>
            </a:solidFill>
            <a:round/>
          </a:ln>
        </p:spPr>
      </p:sp>
      <p:sp>
        <p:nvSpPr>
          <p:cNvPr id="175" name="CustomShape 76"/>
          <p:cNvSpPr/>
          <p:nvPr/>
        </p:nvSpPr>
        <p:spPr>
          <a:xfrm>
            <a:off x="6918480" y="4481280"/>
            <a:ext cx="359640" cy="359640"/>
          </a:xfrm>
          <a:prstGeom prst="rect">
            <a:avLst/>
          </a:prstGeom>
          <a:solidFill>
            <a:srgbClr val="d9d9d9"/>
          </a:solidFill>
          <a:ln w="25560">
            <a:solidFill>
              <a:srgbClr val="4f6228"/>
            </a:solidFill>
            <a:round/>
          </a:ln>
        </p:spPr>
      </p:sp>
      <p:sp>
        <p:nvSpPr>
          <p:cNvPr id="176" name="CustomShape 77"/>
          <p:cNvSpPr/>
          <p:nvPr/>
        </p:nvSpPr>
        <p:spPr>
          <a:xfrm>
            <a:off x="7278840" y="4481280"/>
            <a:ext cx="359640" cy="359640"/>
          </a:xfrm>
          <a:prstGeom prst="rect">
            <a:avLst/>
          </a:prstGeom>
          <a:solidFill>
            <a:srgbClr val="d9d9d9"/>
          </a:solidFill>
          <a:ln w="25560">
            <a:solidFill>
              <a:srgbClr val="4f6228"/>
            </a:solidFill>
            <a:round/>
          </a:ln>
        </p:spPr>
      </p:sp>
      <p:sp>
        <p:nvSpPr>
          <p:cNvPr id="177" name="CustomShape 78"/>
          <p:cNvSpPr/>
          <p:nvPr/>
        </p:nvSpPr>
        <p:spPr>
          <a:xfrm>
            <a:off x="7638840" y="4481280"/>
            <a:ext cx="359640" cy="359640"/>
          </a:xfrm>
          <a:prstGeom prst="rect">
            <a:avLst/>
          </a:prstGeom>
          <a:solidFill>
            <a:srgbClr val="d9d9d9"/>
          </a:solidFill>
          <a:ln w="25560">
            <a:solidFill>
              <a:srgbClr val="4f6228"/>
            </a:solidFill>
            <a:round/>
          </a:ln>
        </p:spPr>
      </p:sp>
      <p:sp>
        <p:nvSpPr>
          <p:cNvPr id="178" name="CustomShape 79"/>
          <p:cNvSpPr/>
          <p:nvPr/>
        </p:nvSpPr>
        <p:spPr>
          <a:xfrm>
            <a:off x="5118480" y="4926960"/>
            <a:ext cx="359640" cy="359640"/>
          </a:xfrm>
          <a:prstGeom prst="rect">
            <a:avLst/>
          </a:prstGeom>
          <a:solidFill>
            <a:srgbClr val="bfbfbf"/>
          </a:solidFill>
          <a:ln w="25560">
            <a:solidFill>
              <a:srgbClr val="4f6228"/>
            </a:solidFill>
            <a:round/>
          </a:ln>
        </p:spPr>
      </p:sp>
      <p:sp>
        <p:nvSpPr>
          <p:cNvPr id="179" name="CustomShape 80"/>
          <p:cNvSpPr/>
          <p:nvPr/>
        </p:nvSpPr>
        <p:spPr>
          <a:xfrm>
            <a:off x="5478480" y="4926960"/>
            <a:ext cx="359640" cy="359640"/>
          </a:xfrm>
          <a:prstGeom prst="rect">
            <a:avLst/>
          </a:prstGeom>
          <a:solidFill>
            <a:srgbClr val="bfbfbf"/>
          </a:solidFill>
          <a:ln w="25560">
            <a:solidFill>
              <a:srgbClr val="4f6228"/>
            </a:solidFill>
            <a:round/>
          </a:ln>
        </p:spPr>
      </p:sp>
      <p:sp>
        <p:nvSpPr>
          <p:cNvPr id="180" name="CustomShape 81"/>
          <p:cNvSpPr/>
          <p:nvPr/>
        </p:nvSpPr>
        <p:spPr>
          <a:xfrm>
            <a:off x="5838480" y="4926960"/>
            <a:ext cx="359640" cy="359640"/>
          </a:xfrm>
          <a:prstGeom prst="rect">
            <a:avLst/>
          </a:prstGeom>
          <a:solidFill>
            <a:srgbClr val="bfbfbf"/>
          </a:solidFill>
          <a:ln w="25560">
            <a:solidFill>
              <a:srgbClr val="4f6228"/>
            </a:solidFill>
            <a:round/>
          </a:ln>
        </p:spPr>
      </p:sp>
      <p:sp>
        <p:nvSpPr>
          <p:cNvPr id="181" name="CustomShape 82"/>
          <p:cNvSpPr/>
          <p:nvPr/>
        </p:nvSpPr>
        <p:spPr>
          <a:xfrm>
            <a:off x="6198480" y="4926960"/>
            <a:ext cx="359640" cy="359640"/>
          </a:xfrm>
          <a:prstGeom prst="rect">
            <a:avLst/>
          </a:prstGeom>
          <a:solidFill>
            <a:srgbClr val="bfbfbf"/>
          </a:solidFill>
          <a:ln w="25560">
            <a:solidFill>
              <a:srgbClr val="4f6228"/>
            </a:solidFill>
            <a:round/>
          </a:ln>
        </p:spPr>
      </p:sp>
      <p:sp>
        <p:nvSpPr>
          <p:cNvPr id="182" name="CustomShape 83"/>
          <p:cNvSpPr/>
          <p:nvPr/>
        </p:nvSpPr>
        <p:spPr>
          <a:xfrm>
            <a:off x="6558480" y="4926960"/>
            <a:ext cx="359640" cy="359640"/>
          </a:xfrm>
          <a:prstGeom prst="rect">
            <a:avLst/>
          </a:prstGeom>
          <a:solidFill>
            <a:srgbClr val="bfbfbf"/>
          </a:solidFill>
          <a:ln w="25560">
            <a:solidFill>
              <a:srgbClr val="4f6228"/>
            </a:solidFill>
            <a:round/>
          </a:ln>
        </p:spPr>
      </p:sp>
      <p:sp>
        <p:nvSpPr>
          <p:cNvPr id="183" name="CustomShape 84"/>
          <p:cNvSpPr/>
          <p:nvPr/>
        </p:nvSpPr>
        <p:spPr>
          <a:xfrm>
            <a:off x="6918480" y="4926960"/>
            <a:ext cx="359640" cy="359640"/>
          </a:xfrm>
          <a:prstGeom prst="rect">
            <a:avLst/>
          </a:prstGeom>
          <a:solidFill>
            <a:srgbClr val="bfbfbf"/>
          </a:solidFill>
          <a:ln w="25560">
            <a:solidFill>
              <a:srgbClr val="4f6228"/>
            </a:solidFill>
            <a:round/>
          </a:ln>
        </p:spPr>
      </p:sp>
      <p:sp>
        <p:nvSpPr>
          <p:cNvPr id="184" name="CustomShape 85"/>
          <p:cNvSpPr/>
          <p:nvPr/>
        </p:nvSpPr>
        <p:spPr>
          <a:xfrm>
            <a:off x="7278840" y="4926960"/>
            <a:ext cx="359640" cy="359640"/>
          </a:xfrm>
          <a:prstGeom prst="rect">
            <a:avLst/>
          </a:prstGeom>
          <a:solidFill>
            <a:srgbClr val="bfbfbf"/>
          </a:solidFill>
          <a:ln w="25560">
            <a:solidFill>
              <a:srgbClr val="4f6228"/>
            </a:solidFill>
            <a:round/>
          </a:ln>
        </p:spPr>
      </p:sp>
      <p:sp>
        <p:nvSpPr>
          <p:cNvPr id="185" name="CustomShape 86"/>
          <p:cNvSpPr/>
          <p:nvPr/>
        </p:nvSpPr>
        <p:spPr>
          <a:xfrm>
            <a:off x="7638840" y="4926960"/>
            <a:ext cx="359640" cy="359640"/>
          </a:xfrm>
          <a:prstGeom prst="rect">
            <a:avLst/>
          </a:prstGeom>
          <a:solidFill>
            <a:srgbClr val="bfbfbf"/>
          </a:solidFill>
          <a:ln w="25560">
            <a:solidFill>
              <a:srgbClr val="4f6228"/>
            </a:solidFill>
            <a:round/>
          </a:ln>
        </p:spPr>
      </p:sp>
      <p:sp>
        <p:nvSpPr>
          <p:cNvPr id="186" name="CustomShape 87"/>
          <p:cNvSpPr/>
          <p:nvPr/>
        </p:nvSpPr>
        <p:spPr>
          <a:xfrm>
            <a:off x="5986080" y="3481560"/>
            <a:ext cx="10040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Cell Data</a:t>
            </a:r>
            <a:endParaRPr/>
          </a:p>
        </p:txBody>
      </p:sp>
      <p:sp>
        <p:nvSpPr>
          <p:cNvPr id="187" name="CustomShape 88"/>
          <p:cNvSpPr/>
          <p:nvPr/>
        </p:nvSpPr>
        <p:spPr>
          <a:xfrm>
            <a:off x="7998840" y="4215240"/>
            <a:ext cx="347040" cy="360"/>
          </a:xfrm>
          <a:prstGeom prst="straightConnector1">
            <a:avLst/>
          </a:prstGeom>
          <a:noFill/>
          <a:ln w="9360">
            <a:solidFill>
              <a:srgbClr val="4f6228"/>
            </a:solidFill>
            <a:round/>
            <a:tailEnd len="med" type="arrow" w="med"/>
          </a:ln>
        </p:spPr>
      </p:sp>
      <p:sp>
        <p:nvSpPr>
          <p:cNvPr id="188" name="CustomShape 89"/>
          <p:cNvSpPr/>
          <p:nvPr/>
        </p:nvSpPr>
        <p:spPr>
          <a:xfrm flipV="1">
            <a:off x="7818840" y="3609360"/>
            <a:ext cx="360" cy="605520"/>
          </a:xfrm>
          <a:prstGeom prst="straightConnector1">
            <a:avLst/>
          </a:prstGeom>
          <a:noFill/>
          <a:ln w="9360">
            <a:solidFill>
              <a:srgbClr val="4f6228"/>
            </a:solidFill>
            <a:round/>
            <a:tailEnd len="med" type="arrow" w="med"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Filtros</a:t>
            </a:r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395640" y="2853000"/>
            <a:ext cx="1367640" cy="12956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91" name="CustomShape 3"/>
          <p:cNvSpPr/>
          <p:nvPr/>
        </p:nvSpPr>
        <p:spPr>
          <a:xfrm>
            <a:off x="2988000" y="2997000"/>
            <a:ext cx="1728000" cy="1007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92" name="CustomShape 4"/>
          <p:cNvSpPr/>
          <p:nvPr/>
        </p:nvSpPr>
        <p:spPr>
          <a:xfrm>
            <a:off x="6228360" y="2997000"/>
            <a:ext cx="1728000" cy="1007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93" name="CustomShape 5"/>
          <p:cNvSpPr/>
          <p:nvPr/>
        </p:nvSpPr>
        <p:spPr>
          <a:xfrm>
            <a:off x="1763640" y="3501000"/>
            <a:ext cx="1223640" cy="3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94" name="CustomShape 6"/>
          <p:cNvSpPr/>
          <p:nvPr/>
        </p:nvSpPr>
        <p:spPr>
          <a:xfrm>
            <a:off x="7956360" y="3501000"/>
            <a:ext cx="863640" cy="36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95" name="CustomShape 7"/>
          <p:cNvSpPr/>
          <p:nvPr/>
        </p:nvSpPr>
        <p:spPr>
          <a:xfrm>
            <a:off x="4716000" y="3501000"/>
            <a:ext cx="1511640" cy="36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96" name="CustomShape 8"/>
          <p:cNvSpPr/>
          <p:nvPr/>
        </p:nvSpPr>
        <p:spPr>
          <a:xfrm>
            <a:off x="773280" y="4254840"/>
            <a:ext cx="6123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Data</a:t>
            </a:r>
            <a:endParaRPr/>
          </a:p>
        </p:txBody>
      </p:sp>
      <p:sp>
        <p:nvSpPr>
          <p:cNvPr id="197" name="CustomShape 9"/>
          <p:cNvSpPr/>
          <p:nvPr/>
        </p:nvSpPr>
        <p:spPr>
          <a:xfrm>
            <a:off x="2382480" y="2524320"/>
            <a:ext cx="11595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Input Data</a:t>
            </a:r>
            <a:endParaRPr/>
          </a:p>
        </p:txBody>
      </p:sp>
      <p:sp>
        <p:nvSpPr>
          <p:cNvPr id="198" name="CustomShape 10"/>
          <p:cNvSpPr/>
          <p:nvPr/>
        </p:nvSpPr>
        <p:spPr>
          <a:xfrm>
            <a:off x="5495040" y="4149000"/>
            <a:ext cx="16927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Input Connetion</a:t>
            </a:r>
            <a:endParaRPr/>
          </a:p>
        </p:txBody>
      </p:sp>
      <p:sp>
        <p:nvSpPr>
          <p:cNvPr id="199" name="CustomShape 11"/>
          <p:cNvSpPr/>
          <p:nvPr/>
        </p:nvSpPr>
        <p:spPr>
          <a:xfrm>
            <a:off x="4169880" y="2524320"/>
            <a:ext cx="12934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Output port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Sistema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0" y="6381360"/>
            <a:ext cx="92520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http://www.vtk.org/Wiki/VTK/Examples/Cxx/Visualization/SideBySideViewports</a:t>
            </a:r>
            <a:endParaRPr/>
          </a:p>
        </p:txBody>
      </p:sp>
      <p:pic>
        <p:nvPicPr>
          <p:cNvPr id="20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87640" y="1700640"/>
            <a:ext cx="3009600" cy="3219120"/>
          </a:xfrm>
          <a:prstGeom prst="rect">
            <a:avLst/>
          </a:prstGeom>
          <a:ln>
            <a:noFill/>
          </a:ln>
        </p:spPr>
      </p:pic>
      <p:sp>
        <p:nvSpPr>
          <p:cNvPr id="203" name="CustomShape 3"/>
          <p:cNvSpPr/>
          <p:nvPr/>
        </p:nvSpPr>
        <p:spPr>
          <a:xfrm>
            <a:off x="4197600" y="1845000"/>
            <a:ext cx="66204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04" name="CustomShape 4"/>
          <p:cNvSpPr/>
          <p:nvPr/>
        </p:nvSpPr>
        <p:spPr>
          <a:xfrm>
            <a:off x="4896720" y="1660320"/>
            <a:ext cx="16257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RenderWindow</a:t>
            </a:r>
            <a:endParaRPr/>
          </a:p>
        </p:txBody>
      </p:sp>
      <p:sp>
        <p:nvSpPr>
          <p:cNvPr id="205" name="CustomShape 5"/>
          <p:cNvSpPr/>
          <p:nvPr/>
        </p:nvSpPr>
        <p:spPr>
          <a:xfrm>
            <a:off x="3924000" y="2853000"/>
            <a:ext cx="93564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06" name="CustomShape 6"/>
          <p:cNvSpPr/>
          <p:nvPr/>
        </p:nvSpPr>
        <p:spPr>
          <a:xfrm>
            <a:off x="5010840" y="2668320"/>
            <a:ext cx="10389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Renderer</a:t>
            </a:r>
            <a:endParaRPr/>
          </a:p>
        </p:txBody>
      </p:sp>
      <p:sp>
        <p:nvSpPr>
          <p:cNvPr id="207" name="CustomShape 7"/>
          <p:cNvSpPr/>
          <p:nvPr/>
        </p:nvSpPr>
        <p:spPr>
          <a:xfrm>
            <a:off x="3492000" y="4149000"/>
            <a:ext cx="158364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08" name="CustomShape 8"/>
          <p:cNvSpPr/>
          <p:nvPr/>
        </p:nvSpPr>
        <p:spPr>
          <a:xfrm>
            <a:off x="5188320" y="3951360"/>
            <a:ext cx="684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Actor</a:t>
            </a:r>
            <a:endParaRPr/>
          </a:p>
        </p:txBody>
      </p:sp>
      <p:sp>
        <p:nvSpPr>
          <p:cNvPr id="209" name="CustomShape 9"/>
          <p:cNvSpPr/>
          <p:nvPr/>
        </p:nvSpPr>
        <p:spPr>
          <a:xfrm rot="10800000">
            <a:off x="2153160" y="5085720"/>
            <a:ext cx="1079640" cy="719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10" name="CustomShape 10"/>
          <p:cNvSpPr/>
          <p:nvPr/>
        </p:nvSpPr>
        <p:spPr>
          <a:xfrm>
            <a:off x="2843640" y="5589360"/>
            <a:ext cx="100764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11" name="CustomShape 11"/>
          <p:cNvSpPr/>
          <p:nvPr/>
        </p:nvSpPr>
        <p:spPr>
          <a:xfrm>
            <a:off x="3973320" y="5404680"/>
            <a:ext cx="25448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RenderWindowInteractor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67640" y="26064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Actores</a:t>
            </a:r>
            <a:endParaRPr/>
          </a:p>
        </p:txBody>
      </p:sp>
      <p:sp>
        <p:nvSpPr>
          <p:cNvPr id="213" name="CustomShape 2"/>
          <p:cNvSpPr/>
          <p:nvPr/>
        </p:nvSpPr>
        <p:spPr>
          <a:xfrm>
            <a:off x="3664440" y="3404880"/>
            <a:ext cx="1800000" cy="1511640"/>
          </a:xfrm>
          <a:prstGeom prst="rect">
            <a:avLst/>
          </a:prstGeom>
          <a:solidFill>
            <a:srgbClr val="bfbfbf"/>
          </a:solidFill>
          <a:ln w="25560">
            <a:solidFill>
              <a:srgbClr val="3a5f8b"/>
            </a:solidFill>
            <a:round/>
          </a:ln>
        </p:spPr>
      </p:sp>
      <p:sp>
        <p:nvSpPr>
          <p:cNvPr id="214" name="CustomShape 3"/>
          <p:cNvSpPr/>
          <p:nvPr/>
        </p:nvSpPr>
        <p:spPr>
          <a:xfrm>
            <a:off x="3808440" y="3548880"/>
            <a:ext cx="1511640" cy="431640"/>
          </a:xfrm>
          <a:prstGeom prst="rect">
            <a:avLst/>
          </a:prstGeom>
          <a:solidFill>
            <a:srgbClr val="376092"/>
          </a:solidFill>
          <a:ln w="25560">
            <a:solidFill>
              <a:srgbClr val="3a5f8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</a:rPr>
              <a:t>Mapper</a:t>
            </a:r>
            <a:endParaRPr/>
          </a:p>
        </p:txBody>
      </p:sp>
      <p:sp>
        <p:nvSpPr>
          <p:cNvPr id="215" name="CustomShape 4"/>
          <p:cNvSpPr/>
          <p:nvPr/>
        </p:nvSpPr>
        <p:spPr>
          <a:xfrm>
            <a:off x="4564440" y="2828880"/>
            <a:ext cx="360" cy="71964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16" name="CustomShape 5"/>
          <p:cNvSpPr/>
          <p:nvPr/>
        </p:nvSpPr>
        <p:spPr>
          <a:xfrm>
            <a:off x="3847320" y="2406600"/>
            <a:ext cx="14900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Filtro u objeto</a:t>
            </a:r>
            <a:endParaRPr/>
          </a:p>
        </p:txBody>
      </p:sp>
      <p:sp>
        <p:nvSpPr>
          <p:cNvPr id="217" name="CustomShape 6"/>
          <p:cNvSpPr/>
          <p:nvPr/>
        </p:nvSpPr>
        <p:spPr>
          <a:xfrm>
            <a:off x="3891600" y="4172040"/>
            <a:ext cx="133632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Propiedades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Gráficas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Completo</a:t>
            </a:r>
            <a:endParaRPr/>
          </a:p>
        </p:txBody>
      </p:sp>
      <p:sp>
        <p:nvSpPr>
          <p:cNvPr id="219" name="CustomShape 2"/>
          <p:cNvSpPr/>
          <p:nvPr/>
        </p:nvSpPr>
        <p:spPr>
          <a:xfrm>
            <a:off x="5652000" y="1845000"/>
            <a:ext cx="3240000" cy="489636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</p:sp>
      <p:sp>
        <p:nvSpPr>
          <p:cNvPr id="220" name="CustomShape 3"/>
          <p:cNvSpPr/>
          <p:nvPr/>
        </p:nvSpPr>
        <p:spPr>
          <a:xfrm>
            <a:off x="6433200" y="1412640"/>
            <a:ext cx="16776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Render Window</a:t>
            </a:r>
            <a:endParaRPr/>
          </a:p>
        </p:txBody>
      </p:sp>
      <p:sp>
        <p:nvSpPr>
          <p:cNvPr id="221" name="CustomShape 4"/>
          <p:cNvSpPr/>
          <p:nvPr/>
        </p:nvSpPr>
        <p:spPr>
          <a:xfrm>
            <a:off x="5796000" y="2421000"/>
            <a:ext cx="2952000" cy="41040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22" name="CustomShape 5"/>
          <p:cNvSpPr/>
          <p:nvPr/>
        </p:nvSpPr>
        <p:spPr>
          <a:xfrm>
            <a:off x="6739200" y="2077200"/>
            <a:ext cx="10389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Renderer</a:t>
            </a:r>
            <a:endParaRPr/>
          </a:p>
        </p:txBody>
      </p:sp>
      <p:sp>
        <p:nvSpPr>
          <p:cNvPr id="223" name="CustomShape 6"/>
          <p:cNvSpPr/>
          <p:nvPr/>
        </p:nvSpPr>
        <p:spPr>
          <a:xfrm>
            <a:off x="6300360" y="2781000"/>
            <a:ext cx="957960" cy="935640"/>
          </a:xfrm>
          <a:prstGeom prst="rect">
            <a:avLst/>
          </a:prstGeom>
          <a:solidFill>
            <a:srgbClr val="bfbfbf"/>
          </a:solidFill>
          <a:ln w="25560">
            <a:solidFill>
              <a:srgbClr val="3a5f8b"/>
            </a:solidFill>
            <a:round/>
          </a:ln>
        </p:spPr>
      </p:sp>
      <p:sp>
        <p:nvSpPr>
          <p:cNvPr id="224" name="CustomShape 7"/>
          <p:cNvSpPr/>
          <p:nvPr/>
        </p:nvSpPr>
        <p:spPr>
          <a:xfrm>
            <a:off x="6421680" y="2925000"/>
            <a:ext cx="357120" cy="647640"/>
          </a:xfrm>
          <a:prstGeom prst="rect">
            <a:avLst/>
          </a:prstGeom>
          <a:solidFill>
            <a:srgbClr val="376092"/>
          </a:solidFill>
          <a:ln w="25560">
            <a:solidFill>
              <a:srgbClr val="3a5f8b"/>
            </a:solidFill>
            <a:round/>
          </a:ln>
        </p:spPr>
      </p:sp>
      <p:sp>
        <p:nvSpPr>
          <p:cNvPr id="225" name="CustomShape 8"/>
          <p:cNvSpPr/>
          <p:nvPr/>
        </p:nvSpPr>
        <p:spPr>
          <a:xfrm>
            <a:off x="6313680" y="4005000"/>
            <a:ext cx="957960" cy="935640"/>
          </a:xfrm>
          <a:prstGeom prst="rect">
            <a:avLst/>
          </a:prstGeom>
          <a:solidFill>
            <a:srgbClr val="bfbfbf"/>
          </a:solidFill>
          <a:ln w="25560">
            <a:solidFill>
              <a:srgbClr val="3a5f8b"/>
            </a:solidFill>
            <a:round/>
          </a:ln>
        </p:spPr>
      </p:sp>
      <p:sp>
        <p:nvSpPr>
          <p:cNvPr id="226" name="CustomShape 9"/>
          <p:cNvSpPr/>
          <p:nvPr/>
        </p:nvSpPr>
        <p:spPr>
          <a:xfrm>
            <a:off x="6435360" y="4149000"/>
            <a:ext cx="357120" cy="647640"/>
          </a:xfrm>
          <a:prstGeom prst="rect">
            <a:avLst/>
          </a:prstGeom>
          <a:solidFill>
            <a:srgbClr val="376092"/>
          </a:solidFill>
          <a:ln w="25560">
            <a:solidFill>
              <a:srgbClr val="3a5f8b"/>
            </a:solidFill>
            <a:round/>
          </a:ln>
        </p:spPr>
      </p:sp>
      <p:sp>
        <p:nvSpPr>
          <p:cNvPr id="227" name="CustomShape 10"/>
          <p:cNvSpPr/>
          <p:nvPr/>
        </p:nvSpPr>
        <p:spPr>
          <a:xfrm>
            <a:off x="6338880" y="5229360"/>
            <a:ext cx="957960" cy="935640"/>
          </a:xfrm>
          <a:prstGeom prst="rect">
            <a:avLst/>
          </a:prstGeom>
          <a:solidFill>
            <a:srgbClr val="bfbfbf"/>
          </a:solidFill>
          <a:ln w="25560">
            <a:solidFill>
              <a:srgbClr val="3a5f8b"/>
            </a:solidFill>
            <a:round/>
          </a:ln>
        </p:spPr>
      </p:sp>
      <p:sp>
        <p:nvSpPr>
          <p:cNvPr id="228" name="CustomShape 11"/>
          <p:cNvSpPr/>
          <p:nvPr/>
        </p:nvSpPr>
        <p:spPr>
          <a:xfrm>
            <a:off x="6460560" y="5373360"/>
            <a:ext cx="357120" cy="647640"/>
          </a:xfrm>
          <a:prstGeom prst="rect">
            <a:avLst/>
          </a:prstGeom>
          <a:solidFill>
            <a:srgbClr val="376092"/>
          </a:solidFill>
          <a:ln w="25560">
            <a:solidFill>
              <a:srgbClr val="3a5f8b"/>
            </a:solidFill>
            <a:round/>
          </a:ln>
        </p:spPr>
      </p:sp>
      <p:sp>
        <p:nvSpPr>
          <p:cNvPr id="229" name="CustomShape 12"/>
          <p:cNvSpPr/>
          <p:nvPr/>
        </p:nvSpPr>
        <p:spPr>
          <a:xfrm>
            <a:off x="3924000" y="2817000"/>
            <a:ext cx="1315080" cy="863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30" name="CustomShape 13"/>
          <p:cNvSpPr/>
          <p:nvPr/>
        </p:nvSpPr>
        <p:spPr>
          <a:xfrm>
            <a:off x="2195640" y="2817000"/>
            <a:ext cx="1315080" cy="863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31" name="CustomShape 14"/>
          <p:cNvSpPr/>
          <p:nvPr/>
        </p:nvSpPr>
        <p:spPr>
          <a:xfrm>
            <a:off x="683640" y="2817000"/>
            <a:ext cx="863640" cy="8636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32" name="CustomShape 15"/>
          <p:cNvSpPr/>
          <p:nvPr/>
        </p:nvSpPr>
        <p:spPr>
          <a:xfrm>
            <a:off x="1547640" y="3249000"/>
            <a:ext cx="64764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33" name="CustomShape 16"/>
          <p:cNvSpPr/>
          <p:nvPr/>
        </p:nvSpPr>
        <p:spPr>
          <a:xfrm>
            <a:off x="3511440" y="3249000"/>
            <a:ext cx="412200" cy="360"/>
          </a:xfrm>
          <a:prstGeom prst="straightConnector1">
            <a:avLst/>
          </a:prstGeom>
          <a:noFill/>
          <a:ln w="2844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34" name="CustomShape 17"/>
          <p:cNvSpPr/>
          <p:nvPr/>
        </p:nvSpPr>
        <p:spPr>
          <a:xfrm>
            <a:off x="5239440" y="3249000"/>
            <a:ext cx="1181880" cy="360"/>
          </a:xfrm>
          <a:prstGeom prst="straightConnector1">
            <a:avLst/>
          </a:prstGeom>
          <a:noFill/>
          <a:ln w="2844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35" name="CustomShape 18"/>
          <p:cNvSpPr/>
          <p:nvPr/>
        </p:nvSpPr>
        <p:spPr>
          <a:xfrm>
            <a:off x="4076280" y="4068000"/>
            <a:ext cx="1315080" cy="863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36" name="CustomShape 19"/>
          <p:cNvSpPr/>
          <p:nvPr/>
        </p:nvSpPr>
        <p:spPr>
          <a:xfrm>
            <a:off x="2564280" y="4068000"/>
            <a:ext cx="863640" cy="8636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37" name="CustomShape 20"/>
          <p:cNvSpPr/>
          <p:nvPr/>
        </p:nvSpPr>
        <p:spPr>
          <a:xfrm>
            <a:off x="3428280" y="4500000"/>
            <a:ext cx="64764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38" name="CustomShape 21"/>
          <p:cNvSpPr/>
          <p:nvPr/>
        </p:nvSpPr>
        <p:spPr>
          <a:xfrm>
            <a:off x="5418000" y="4500000"/>
            <a:ext cx="1003320" cy="360"/>
          </a:xfrm>
          <a:prstGeom prst="straightConnector1">
            <a:avLst/>
          </a:prstGeom>
          <a:noFill/>
          <a:ln w="2844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39" name="CustomShape 22"/>
          <p:cNvSpPr/>
          <p:nvPr/>
        </p:nvSpPr>
        <p:spPr>
          <a:xfrm>
            <a:off x="3933000" y="5259600"/>
            <a:ext cx="863640" cy="86364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240" name="CustomShape 23"/>
          <p:cNvSpPr/>
          <p:nvPr/>
        </p:nvSpPr>
        <p:spPr>
          <a:xfrm>
            <a:off x="4797360" y="5691600"/>
            <a:ext cx="1662840" cy="540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