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Introducción a VTK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51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Estructuras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17760" y="6469563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http://docs.enthought.com/mayavi/mayavi/data.html</a:t>
            </a:r>
          </a:p>
        </p:txBody>
      </p:sp>
      <p:pic>
        <p:nvPicPr>
          <p:cNvPr id="1030" name="Picture 6" descr="_images/image_data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77" y="1309410"/>
            <a:ext cx="162017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949760" y="2708920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Image</a:t>
            </a:r>
            <a:r>
              <a:rPr lang="es-CO" dirty="0" smtClean="0"/>
              <a:t> Data</a:t>
            </a:r>
            <a:endParaRPr lang="es-CO" dirty="0"/>
          </a:p>
        </p:txBody>
      </p:sp>
      <p:pic>
        <p:nvPicPr>
          <p:cNvPr id="1032" name="Picture 8" descr="_images/rectilinear_gri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19" y="1412776"/>
            <a:ext cx="162017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459135" y="2812286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Rectilinear</a:t>
            </a:r>
            <a:r>
              <a:rPr lang="es-CO" dirty="0" smtClean="0"/>
              <a:t> </a:t>
            </a:r>
            <a:r>
              <a:rPr lang="es-CO" dirty="0" err="1" smtClean="0"/>
              <a:t>Grid</a:t>
            </a:r>
            <a:endParaRPr lang="es-CO" dirty="0"/>
          </a:p>
        </p:txBody>
      </p:sp>
      <p:pic>
        <p:nvPicPr>
          <p:cNvPr id="1034" name="Picture 10" descr="_images/structured_gri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758" y="1124744"/>
            <a:ext cx="1851012" cy="148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071154" y="2708920"/>
            <a:ext cx="163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Structured</a:t>
            </a:r>
            <a:r>
              <a:rPr lang="es-CO" dirty="0" smtClean="0"/>
              <a:t> </a:t>
            </a:r>
            <a:r>
              <a:rPr lang="es-CO" dirty="0" err="1" smtClean="0"/>
              <a:t>Grid</a:t>
            </a:r>
            <a:endParaRPr lang="es-CO" dirty="0"/>
          </a:p>
        </p:txBody>
      </p:sp>
      <p:pic>
        <p:nvPicPr>
          <p:cNvPr id="1036" name="Picture 12" descr="_images/poly_dat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789" y="3704460"/>
            <a:ext cx="198021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384156" y="5417354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PolyData</a:t>
            </a:r>
            <a:endParaRPr lang="es-CO" dirty="0"/>
          </a:p>
        </p:txBody>
      </p:sp>
      <p:pic>
        <p:nvPicPr>
          <p:cNvPr id="1038" name="Picture 14" descr="_images/unstructured_grid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09" y="3704460"/>
            <a:ext cx="1869193" cy="149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481562" y="5417354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Unstructured</a:t>
            </a:r>
            <a:r>
              <a:rPr lang="es-CO" dirty="0" smtClean="0"/>
              <a:t> </a:t>
            </a:r>
            <a:r>
              <a:rPr lang="es-CO" dirty="0" err="1" smtClean="0"/>
              <a:t>Grid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482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Rectángulo"/>
          <p:cNvSpPr/>
          <p:nvPr/>
        </p:nvSpPr>
        <p:spPr>
          <a:xfrm>
            <a:off x="4944772" y="1582104"/>
            <a:ext cx="3168352" cy="1609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Polydata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23528" y="1854116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Points</a:t>
            </a:r>
            <a:endParaRPr lang="es-CO" dirty="0"/>
          </a:p>
        </p:txBody>
      </p:sp>
      <p:grpSp>
        <p:nvGrpSpPr>
          <p:cNvPr id="21" name="20 Grupo"/>
          <p:cNvGrpSpPr/>
          <p:nvPr/>
        </p:nvGrpSpPr>
        <p:grpSpPr>
          <a:xfrm>
            <a:off x="1151620" y="1863408"/>
            <a:ext cx="2880320" cy="360040"/>
            <a:chOff x="2807804" y="2124008"/>
            <a:chExt cx="2880320" cy="360040"/>
          </a:xfrm>
        </p:grpSpPr>
        <p:sp>
          <p:nvSpPr>
            <p:cNvPr id="13" name="12 Rectángulo"/>
            <p:cNvSpPr/>
            <p:nvPr/>
          </p:nvSpPr>
          <p:spPr>
            <a:xfrm>
              <a:off x="2807804" y="2124008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3167844" y="2124008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527884" y="2124008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3887924" y="2124008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4247964" y="2124008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4608004" y="2124008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4968044" y="2124008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5328084" y="2124008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2" name="21 CuadroTexto"/>
          <p:cNvSpPr txBox="1"/>
          <p:nvPr/>
        </p:nvSpPr>
        <p:spPr>
          <a:xfrm>
            <a:off x="3492109" y="1212176"/>
            <a:ext cx="71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</a:t>
            </a:r>
            <a:r>
              <a:rPr lang="es-CO" dirty="0" err="1" smtClean="0"/>
              <a:t>x,y,z</a:t>
            </a:r>
            <a:r>
              <a:rPr lang="es-CO" dirty="0" smtClean="0"/>
              <a:t>)</a:t>
            </a:r>
            <a:endParaRPr lang="es-CO" dirty="0"/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3851919" y="1644224"/>
            <a:ext cx="0" cy="394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323528" y="29969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Cells</a:t>
            </a:r>
            <a:endParaRPr lang="es-CO" dirty="0"/>
          </a:p>
        </p:txBody>
      </p:sp>
      <p:grpSp>
        <p:nvGrpSpPr>
          <p:cNvPr id="26" name="25 Grupo"/>
          <p:cNvGrpSpPr/>
          <p:nvPr/>
        </p:nvGrpSpPr>
        <p:grpSpPr>
          <a:xfrm>
            <a:off x="1151620" y="3006244"/>
            <a:ext cx="2880320" cy="360040"/>
            <a:chOff x="2807804" y="2124008"/>
            <a:chExt cx="2880320" cy="360040"/>
          </a:xfrm>
          <a:solidFill>
            <a:schemeClr val="accent3">
              <a:lumMod val="75000"/>
            </a:schemeClr>
          </a:solidFill>
        </p:grpSpPr>
        <p:sp>
          <p:nvSpPr>
            <p:cNvPr id="27" name="26 Rectángulo"/>
            <p:cNvSpPr/>
            <p:nvPr/>
          </p:nvSpPr>
          <p:spPr>
            <a:xfrm>
              <a:off x="280780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316784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352788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388792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424796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460800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496804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532808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5" name="34 CuadroTexto"/>
          <p:cNvSpPr txBox="1"/>
          <p:nvPr/>
        </p:nvSpPr>
        <p:spPr>
          <a:xfrm>
            <a:off x="2834927" y="247299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(i</a:t>
            </a:r>
            <a:r>
              <a:rPr lang="es-CO" baseline="-25000" dirty="0" smtClean="0"/>
              <a:t>0</a:t>
            </a:r>
            <a:r>
              <a:rPr lang="es-CO" dirty="0" smtClean="0"/>
              <a:t>,</a:t>
            </a:r>
            <a:r>
              <a:rPr lang="es-CO" dirty="0"/>
              <a:t> i</a:t>
            </a:r>
            <a:r>
              <a:rPr lang="es-CO" baseline="-25000" dirty="0" smtClean="0"/>
              <a:t>1</a:t>
            </a:r>
            <a:r>
              <a:rPr lang="es-CO" dirty="0" smtClean="0"/>
              <a:t>, i</a:t>
            </a:r>
            <a:r>
              <a:rPr lang="es-CO" baseline="-25000" dirty="0" smtClean="0"/>
              <a:t>2</a:t>
            </a:r>
            <a:r>
              <a:rPr lang="es-CO" dirty="0" smtClean="0"/>
              <a:t>, i</a:t>
            </a:r>
            <a:r>
              <a:rPr lang="es-CO" baseline="-25000" dirty="0" smtClean="0"/>
              <a:t>3</a:t>
            </a:r>
            <a:r>
              <a:rPr lang="es-CO" dirty="0" smtClean="0"/>
              <a:t>,i</a:t>
            </a:r>
            <a:r>
              <a:rPr lang="es-CO" baseline="-25000" dirty="0" smtClean="0"/>
              <a:t>4</a:t>
            </a:r>
            <a:r>
              <a:rPr lang="es-CO" dirty="0" smtClean="0"/>
              <a:t>, … ,i</a:t>
            </a:r>
            <a:r>
              <a:rPr lang="es-CO" baseline="-25000" dirty="0" smtClean="0"/>
              <a:t>n</a:t>
            </a:r>
            <a:r>
              <a:rPr lang="es-CO" dirty="0" smtClean="0"/>
              <a:t>)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3843039" y="2875876"/>
            <a:ext cx="0" cy="394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2411760" y="2038782"/>
            <a:ext cx="648072" cy="52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flipH="1">
            <a:off x="3311860" y="2060848"/>
            <a:ext cx="18002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15" idx="1"/>
          </p:cNvCxnSpPr>
          <p:nvPr/>
        </p:nvCxnSpPr>
        <p:spPr>
          <a:xfrm>
            <a:off x="1871700" y="2043428"/>
            <a:ext cx="1620409" cy="52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20" idx="2"/>
          </p:cNvCxnSpPr>
          <p:nvPr/>
        </p:nvCxnSpPr>
        <p:spPr>
          <a:xfrm flipH="1">
            <a:off x="3707904" y="2223448"/>
            <a:ext cx="144016" cy="341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>
            <a:off x="3851920" y="2060848"/>
            <a:ext cx="1440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52" y="3861047"/>
            <a:ext cx="8667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4" y="3980110"/>
            <a:ext cx="3714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673319"/>
            <a:ext cx="16573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474" y="3561010"/>
            <a:ext cx="13239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" y="4581128"/>
            <a:ext cx="19716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64" y="4402229"/>
            <a:ext cx="1457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47 CuadroTexto"/>
          <p:cNvSpPr txBox="1"/>
          <p:nvPr/>
        </p:nvSpPr>
        <p:spPr>
          <a:xfrm>
            <a:off x="3851920" y="48135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grpSp>
        <p:nvGrpSpPr>
          <p:cNvPr id="55" name="54 Grupo"/>
          <p:cNvGrpSpPr/>
          <p:nvPr/>
        </p:nvGrpSpPr>
        <p:grpSpPr>
          <a:xfrm>
            <a:off x="5088788" y="1766770"/>
            <a:ext cx="2880320" cy="360040"/>
            <a:chOff x="2807804" y="2124008"/>
            <a:chExt cx="2880320" cy="360040"/>
          </a:xfrm>
          <a:solidFill>
            <a:schemeClr val="bg1">
              <a:lumMod val="95000"/>
            </a:schemeClr>
          </a:solidFill>
        </p:grpSpPr>
        <p:sp>
          <p:nvSpPr>
            <p:cNvPr id="56" name="55 Rectángulo"/>
            <p:cNvSpPr/>
            <p:nvPr/>
          </p:nvSpPr>
          <p:spPr>
            <a:xfrm>
              <a:off x="280780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316784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352788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388792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424796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460800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496804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532808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5088788" y="2212511"/>
            <a:ext cx="2880320" cy="360040"/>
            <a:chOff x="2807804" y="2124008"/>
            <a:chExt cx="2880320" cy="360040"/>
          </a:xfrm>
          <a:solidFill>
            <a:schemeClr val="bg1">
              <a:lumMod val="85000"/>
            </a:schemeClr>
          </a:solidFill>
        </p:grpSpPr>
        <p:sp>
          <p:nvSpPr>
            <p:cNvPr id="65" name="64 Rectángulo"/>
            <p:cNvSpPr/>
            <p:nvPr/>
          </p:nvSpPr>
          <p:spPr>
            <a:xfrm>
              <a:off x="280780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316784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7" name="66 Rectángulo"/>
            <p:cNvSpPr/>
            <p:nvPr/>
          </p:nvSpPr>
          <p:spPr>
            <a:xfrm>
              <a:off x="352788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388792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424796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460800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496804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2808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5088788" y="2658252"/>
            <a:ext cx="2880320" cy="360040"/>
            <a:chOff x="2807804" y="2124008"/>
            <a:chExt cx="2880320" cy="360040"/>
          </a:xfrm>
          <a:solidFill>
            <a:schemeClr val="bg1">
              <a:lumMod val="75000"/>
            </a:schemeClr>
          </a:solidFill>
        </p:grpSpPr>
        <p:sp>
          <p:nvSpPr>
            <p:cNvPr id="74" name="73 Rectángulo"/>
            <p:cNvSpPr/>
            <p:nvPr/>
          </p:nvSpPr>
          <p:spPr>
            <a:xfrm>
              <a:off x="280780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316784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352788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388792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8" name="77 Rectángulo"/>
            <p:cNvSpPr/>
            <p:nvPr/>
          </p:nvSpPr>
          <p:spPr>
            <a:xfrm>
              <a:off x="424796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460800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496804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1" name="80 Rectángulo"/>
            <p:cNvSpPr/>
            <p:nvPr/>
          </p:nvSpPr>
          <p:spPr>
            <a:xfrm>
              <a:off x="5328084" y="2124008"/>
              <a:ext cx="360040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0" name="49 CuadroTexto"/>
          <p:cNvSpPr txBox="1"/>
          <p:nvPr/>
        </p:nvSpPr>
        <p:spPr>
          <a:xfrm>
            <a:off x="5949526" y="1212772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Point Data</a:t>
            </a:r>
            <a:endParaRPr lang="es-CO" dirty="0"/>
          </a:p>
        </p:txBody>
      </p:sp>
      <p:cxnSp>
        <p:nvCxnSpPr>
          <p:cNvPr id="52" name="51 Conector recto de flecha"/>
          <p:cNvCxnSpPr>
            <a:stCxn id="63" idx="3"/>
          </p:cNvCxnSpPr>
          <p:nvPr/>
        </p:nvCxnSpPr>
        <p:spPr>
          <a:xfrm>
            <a:off x="7969108" y="1946790"/>
            <a:ext cx="3473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8388424" y="1778080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Array</a:t>
            </a:r>
            <a:endParaRPr lang="es-CO" dirty="0"/>
          </a:p>
        </p:txBody>
      </p:sp>
      <p:cxnSp>
        <p:nvCxnSpPr>
          <p:cNvPr id="109" name="108 Conector recto de flecha"/>
          <p:cNvCxnSpPr/>
          <p:nvPr/>
        </p:nvCxnSpPr>
        <p:spPr>
          <a:xfrm flipV="1">
            <a:off x="7789088" y="1340768"/>
            <a:ext cx="0" cy="60602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09 CuadroTexto"/>
          <p:cNvSpPr txBox="1"/>
          <p:nvPr/>
        </p:nvSpPr>
        <p:spPr>
          <a:xfrm>
            <a:off x="7654794" y="9614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λ</a:t>
            </a:r>
            <a:endParaRPr lang="es-CO" dirty="0"/>
          </a:p>
        </p:txBody>
      </p:sp>
      <p:sp>
        <p:nvSpPr>
          <p:cNvPr id="117" name="116 CuadroTexto"/>
          <p:cNvSpPr txBox="1"/>
          <p:nvPr/>
        </p:nvSpPr>
        <p:spPr>
          <a:xfrm>
            <a:off x="6888988" y="50043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</a:t>
            </a:r>
            <a:r>
              <a:rPr lang="el-GR" dirty="0" smtClean="0"/>
              <a:t>λ</a:t>
            </a:r>
            <a:r>
              <a:rPr lang="es-CO" baseline="-25000" dirty="0"/>
              <a:t>0</a:t>
            </a:r>
            <a:r>
              <a:rPr lang="es-CO" dirty="0" smtClean="0"/>
              <a:t>,</a:t>
            </a:r>
            <a:r>
              <a:rPr lang="el-GR" dirty="0" smtClean="0"/>
              <a:t> </a:t>
            </a:r>
            <a:r>
              <a:rPr lang="el-GR" dirty="0"/>
              <a:t>λ</a:t>
            </a:r>
            <a:r>
              <a:rPr lang="es-CO" baseline="-25000" dirty="0"/>
              <a:t>1</a:t>
            </a:r>
            <a:r>
              <a:rPr lang="es-CO" dirty="0" smtClean="0"/>
              <a:t>,</a:t>
            </a:r>
            <a:r>
              <a:rPr lang="el-GR" dirty="0"/>
              <a:t> </a:t>
            </a:r>
            <a:r>
              <a:rPr lang="el-GR" dirty="0" smtClean="0"/>
              <a:t>λ</a:t>
            </a:r>
            <a:r>
              <a:rPr lang="es-CO" baseline="-25000" dirty="0" smtClean="0"/>
              <a:t>2</a:t>
            </a:r>
            <a:r>
              <a:rPr lang="es-CO" dirty="0" smtClean="0"/>
              <a:t>,)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cxnSp>
        <p:nvCxnSpPr>
          <p:cNvPr id="113" name="112 Conector recto de flecha"/>
          <p:cNvCxnSpPr/>
          <p:nvPr/>
        </p:nvCxnSpPr>
        <p:spPr>
          <a:xfrm flipV="1">
            <a:off x="7429048" y="908720"/>
            <a:ext cx="0" cy="14780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121 Rectángulo"/>
          <p:cNvSpPr/>
          <p:nvPr/>
        </p:nvSpPr>
        <p:spPr>
          <a:xfrm>
            <a:off x="4974410" y="3850733"/>
            <a:ext cx="3168352" cy="160940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23" name="122 Grupo"/>
          <p:cNvGrpSpPr/>
          <p:nvPr/>
        </p:nvGrpSpPr>
        <p:grpSpPr>
          <a:xfrm>
            <a:off x="5118426" y="4035399"/>
            <a:ext cx="2880320" cy="360040"/>
            <a:chOff x="2807804" y="2124008"/>
            <a:chExt cx="2880320" cy="360040"/>
          </a:xfrm>
          <a:solidFill>
            <a:schemeClr val="bg1">
              <a:lumMod val="95000"/>
            </a:schemeClr>
          </a:solidFill>
        </p:grpSpPr>
        <p:sp>
          <p:nvSpPr>
            <p:cNvPr id="124" name="123 Rectángulo"/>
            <p:cNvSpPr/>
            <p:nvPr/>
          </p:nvSpPr>
          <p:spPr>
            <a:xfrm>
              <a:off x="280780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316784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352788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7" name="126 Rectángulo"/>
            <p:cNvSpPr/>
            <p:nvPr/>
          </p:nvSpPr>
          <p:spPr>
            <a:xfrm>
              <a:off x="388792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8" name="127 Rectángulo"/>
            <p:cNvSpPr/>
            <p:nvPr/>
          </p:nvSpPr>
          <p:spPr>
            <a:xfrm>
              <a:off x="424796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9" name="128 Rectángulo"/>
            <p:cNvSpPr/>
            <p:nvPr/>
          </p:nvSpPr>
          <p:spPr>
            <a:xfrm>
              <a:off x="460800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0" name="129 Rectángulo"/>
            <p:cNvSpPr/>
            <p:nvPr/>
          </p:nvSpPr>
          <p:spPr>
            <a:xfrm>
              <a:off x="496804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1" name="130 Rectángulo"/>
            <p:cNvSpPr/>
            <p:nvPr/>
          </p:nvSpPr>
          <p:spPr>
            <a:xfrm>
              <a:off x="532808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32" name="131 Grupo"/>
          <p:cNvGrpSpPr/>
          <p:nvPr/>
        </p:nvGrpSpPr>
        <p:grpSpPr>
          <a:xfrm>
            <a:off x="5118426" y="4481140"/>
            <a:ext cx="2880320" cy="360040"/>
            <a:chOff x="2807804" y="2124008"/>
            <a:chExt cx="2880320" cy="360040"/>
          </a:xfrm>
          <a:solidFill>
            <a:schemeClr val="bg1">
              <a:lumMod val="85000"/>
            </a:schemeClr>
          </a:solidFill>
        </p:grpSpPr>
        <p:sp>
          <p:nvSpPr>
            <p:cNvPr id="133" name="132 Rectángulo"/>
            <p:cNvSpPr/>
            <p:nvPr/>
          </p:nvSpPr>
          <p:spPr>
            <a:xfrm>
              <a:off x="280780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316784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5" name="134 Rectángulo"/>
            <p:cNvSpPr/>
            <p:nvPr/>
          </p:nvSpPr>
          <p:spPr>
            <a:xfrm>
              <a:off x="352788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6" name="135 Rectángulo"/>
            <p:cNvSpPr/>
            <p:nvPr/>
          </p:nvSpPr>
          <p:spPr>
            <a:xfrm>
              <a:off x="388792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7" name="136 Rectángulo"/>
            <p:cNvSpPr/>
            <p:nvPr/>
          </p:nvSpPr>
          <p:spPr>
            <a:xfrm>
              <a:off x="424796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8" name="137 Rectángulo"/>
            <p:cNvSpPr/>
            <p:nvPr/>
          </p:nvSpPr>
          <p:spPr>
            <a:xfrm>
              <a:off x="460800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9" name="138 Rectángulo"/>
            <p:cNvSpPr/>
            <p:nvPr/>
          </p:nvSpPr>
          <p:spPr>
            <a:xfrm>
              <a:off x="496804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0" name="139 Rectángulo"/>
            <p:cNvSpPr/>
            <p:nvPr/>
          </p:nvSpPr>
          <p:spPr>
            <a:xfrm>
              <a:off x="532808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41" name="140 Grupo"/>
          <p:cNvGrpSpPr/>
          <p:nvPr/>
        </p:nvGrpSpPr>
        <p:grpSpPr>
          <a:xfrm>
            <a:off x="5118426" y="4926881"/>
            <a:ext cx="2880320" cy="360040"/>
            <a:chOff x="2807804" y="2124008"/>
            <a:chExt cx="2880320" cy="360040"/>
          </a:xfrm>
          <a:solidFill>
            <a:schemeClr val="bg1">
              <a:lumMod val="75000"/>
            </a:schemeClr>
          </a:solidFill>
        </p:grpSpPr>
        <p:sp>
          <p:nvSpPr>
            <p:cNvPr id="142" name="141 Rectángulo"/>
            <p:cNvSpPr/>
            <p:nvPr/>
          </p:nvSpPr>
          <p:spPr>
            <a:xfrm>
              <a:off x="280780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3" name="142 Rectángulo"/>
            <p:cNvSpPr/>
            <p:nvPr/>
          </p:nvSpPr>
          <p:spPr>
            <a:xfrm>
              <a:off x="316784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4" name="143 Rectángulo"/>
            <p:cNvSpPr/>
            <p:nvPr/>
          </p:nvSpPr>
          <p:spPr>
            <a:xfrm>
              <a:off x="352788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5" name="144 Rectángulo"/>
            <p:cNvSpPr/>
            <p:nvPr/>
          </p:nvSpPr>
          <p:spPr>
            <a:xfrm>
              <a:off x="388792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6" name="145 Rectángulo"/>
            <p:cNvSpPr/>
            <p:nvPr/>
          </p:nvSpPr>
          <p:spPr>
            <a:xfrm>
              <a:off x="424796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7" name="146 Rectángulo"/>
            <p:cNvSpPr/>
            <p:nvPr/>
          </p:nvSpPr>
          <p:spPr>
            <a:xfrm>
              <a:off x="460800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8" name="147 Rectángulo"/>
            <p:cNvSpPr/>
            <p:nvPr/>
          </p:nvSpPr>
          <p:spPr>
            <a:xfrm>
              <a:off x="496804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9" name="148 Rectángulo"/>
            <p:cNvSpPr/>
            <p:nvPr/>
          </p:nvSpPr>
          <p:spPr>
            <a:xfrm>
              <a:off x="5328084" y="2124008"/>
              <a:ext cx="360040" cy="36004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50" name="149 CuadroTexto"/>
          <p:cNvSpPr txBox="1"/>
          <p:nvPr/>
        </p:nvSpPr>
        <p:spPr>
          <a:xfrm>
            <a:off x="5979164" y="3481401"/>
            <a:ext cx="1018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err="1" smtClean="0"/>
              <a:t>Cell</a:t>
            </a:r>
            <a:r>
              <a:rPr lang="es-CO" dirty="0" smtClean="0"/>
              <a:t> Data</a:t>
            </a:r>
            <a:endParaRPr lang="es-CO" dirty="0"/>
          </a:p>
        </p:txBody>
      </p:sp>
      <p:cxnSp>
        <p:nvCxnSpPr>
          <p:cNvPr id="151" name="150 Conector recto de flecha"/>
          <p:cNvCxnSpPr>
            <a:stCxn id="131" idx="3"/>
          </p:cNvCxnSpPr>
          <p:nvPr/>
        </p:nvCxnSpPr>
        <p:spPr>
          <a:xfrm>
            <a:off x="7998746" y="4215419"/>
            <a:ext cx="3473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 de flecha"/>
          <p:cNvCxnSpPr/>
          <p:nvPr/>
        </p:nvCxnSpPr>
        <p:spPr>
          <a:xfrm flipV="1">
            <a:off x="7818726" y="3609397"/>
            <a:ext cx="0" cy="60602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0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Filtros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395536" y="2852936"/>
            <a:ext cx="1368152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2987824" y="2996952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6228184" y="2996952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9 Conector recto de flecha"/>
          <p:cNvCxnSpPr>
            <a:stCxn id="4" idx="6"/>
            <a:endCxn id="5" idx="1"/>
          </p:cNvCxnSpPr>
          <p:nvPr/>
        </p:nvCxnSpPr>
        <p:spPr>
          <a:xfrm>
            <a:off x="1763688" y="35010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6" idx="3"/>
          </p:cNvCxnSpPr>
          <p:nvPr/>
        </p:nvCxnSpPr>
        <p:spPr>
          <a:xfrm>
            <a:off x="7956376" y="3501008"/>
            <a:ext cx="86409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3"/>
            <a:endCxn id="6" idx="1"/>
          </p:cNvCxnSpPr>
          <p:nvPr/>
        </p:nvCxnSpPr>
        <p:spPr>
          <a:xfrm>
            <a:off x="4716016" y="3501008"/>
            <a:ext cx="151216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69335" y="425471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Data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375756" y="2524254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Input Data</a:t>
            </a:r>
            <a:endParaRPr lang="es-CO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484636" y="4149080"/>
            <a:ext cx="171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Input </a:t>
            </a:r>
            <a:r>
              <a:rPr lang="es-CO" dirty="0" err="1" smtClean="0"/>
              <a:t>Connetion</a:t>
            </a:r>
            <a:endParaRPr lang="es-CO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162126" y="252425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Output </a:t>
            </a:r>
            <a:r>
              <a:rPr lang="es-CO" dirty="0" err="1" smtClean="0"/>
              <a:t>port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728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Sistema</a:t>
            </a:r>
            <a:endParaRPr lang="es-CO" dirty="0"/>
          </a:p>
        </p:txBody>
      </p:sp>
      <p:sp>
        <p:nvSpPr>
          <p:cNvPr id="3" name="2 Rectángulo"/>
          <p:cNvSpPr/>
          <p:nvPr/>
        </p:nvSpPr>
        <p:spPr>
          <a:xfrm>
            <a:off x="0" y="6381328"/>
            <a:ext cx="9252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http://www.vtk.org/Wiki/VTK/Examples/Cxx/Visualization/SideBySideViewports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30099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>
            <a:off x="4197524" y="1844824"/>
            <a:ext cx="6625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885928" y="1660158"/>
            <a:ext cx="16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RenderWindow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3923928" y="285293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004048" y="2668270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Renderer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3491880" y="414908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184385" y="3951188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Actor</a:t>
            </a:r>
            <a:endParaRPr lang="es-CO" dirty="0"/>
          </a:p>
        </p:txBody>
      </p:sp>
      <p:sp>
        <p:nvSpPr>
          <p:cNvPr id="19" name="18 Flecha abajo"/>
          <p:cNvSpPr/>
          <p:nvPr/>
        </p:nvSpPr>
        <p:spPr>
          <a:xfrm rot="10800000">
            <a:off x="2152514" y="5085184"/>
            <a:ext cx="108012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2843808" y="558924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958175" y="5404574"/>
            <a:ext cx="257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RenderWindowInteractor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525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CO" dirty="0" smtClean="0"/>
              <a:t>Actores</a:t>
            </a:r>
            <a:endParaRPr lang="es-CO" dirty="0"/>
          </a:p>
        </p:txBody>
      </p:sp>
      <p:sp>
        <p:nvSpPr>
          <p:cNvPr id="14" name="13 Rectángulo"/>
          <p:cNvSpPr/>
          <p:nvPr/>
        </p:nvSpPr>
        <p:spPr>
          <a:xfrm>
            <a:off x="3664299" y="3404857"/>
            <a:ext cx="1800200" cy="15121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14 Rectángulo"/>
          <p:cNvSpPr/>
          <p:nvPr/>
        </p:nvSpPr>
        <p:spPr>
          <a:xfrm>
            <a:off x="3808315" y="3548873"/>
            <a:ext cx="1512168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Mapper</a:t>
            </a:r>
            <a:endParaRPr lang="es-CO" dirty="0"/>
          </a:p>
        </p:txBody>
      </p:sp>
      <p:cxnSp>
        <p:nvCxnSpPr>
          <p:cNvPr id="17" name="16 Conector recto de flecha"/>
          <p:cNvCxnSpPr>
            <a:endCxn id="15" idx="0"/>
          </p:cNvCxnSpPr>
          <p:nvPr/>
        </p:nvCxnSpPr>
        <p:spPr>
          <a:xfrm>
            <a:off x="4564399" y="2828793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838814" y="2406657"/>
            <a:ext cx="150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Filtro u objeto</a:t>
            </a:r>
            <a:endParaRPr lang="es-CO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884480" y="4171989"/>
            <a:ext cx="1351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Propiedades</a:t>
            </a:r>
          </a:p>
          <a:p>
            <a:pPr algn="ctr"/>
            <a:r>
              <a:rPr lang="es-CO" dirty="0" smtClean="0"/>
              <a:t>Gráficas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805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Completo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5652120" y="1844824"/>
            <a:ext cx="3240360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6421811" y="1412776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Render</a:t>
            </a:r>
            <a:r>
              <a:rPr lang="es-CO" dirty="0"/>
              <a:t> </a:t>
            </a:r>
            <a:r>
              <a:rPr lang="es-CO" dirty="0" err="1" smtClean="0"/>
              <a:t>Window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5796136" y="2420888"/>
            <a:ext cx="2952328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6732240" y="2077100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Renderer</a:t>
            </a:r>
            <a:endParaRPr lang="es-CO" dirty="0"/>
          </a:p>
        </p:txBody>
      </p:sp>
      <p:grpSp>
        <p:nvGrpSpPr>
          <p:cNvPr id="10" name="9 Grupo"/>
          <p:cNvGrpSpPr/>
          <p:nvPr/>
        </p:nvGrpSpPr>
        <p:grpSpPr>
          <a:xfrm>
            <a:off x="6300192" y="2780928"/>
            <a:ext cx="958474" cy="936104"/>
            <a:chOff x="6300192" y="2780928"/>
            <a:chExt cx="958474" cy="936104"/>
          </a:xfrm>
        </p:grpSpPr>
        <p:sp>
          <p:nvSpPr>
            <p:cNvPr id="8" name="7 Rectángulo"/>
            <p:cNvSpPr/>
            <p:nvPr/>
          </p:nvSpPr>
          <p:spPr>
            <a:xfrm>
              <a:off x="6300192" y="2780928"/>
              <a:ext cx="958474" cy="9361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6421811" y="2924944"/>
              <a:ext cx="357618" cy="648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10 Rectángulo"/>
          <p:cNvSpPr/>
          <p:nvPr/>
        </p:nvSpPr>
        <p:spPr>
          <a:xfrm>
            <a:off x="6313826" y="4005064"/>
            <a:ext cx="958474" cy="9361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6435445" y="4149080"/>
            <a:ext cx="357618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6338938" y="5229200"/>
            <a:ext cx="958474" cy="9361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6460557" y="5373216"/>
            <a:ext cx="357618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Rectángulo"/>
          <p:cNvSpPr/>
          <p:nvPr/>
        </p:nvSpPr>
        <p:spPr>
          <a:xfrm>
            <a:off x="3923928" y="2816932"/>
            <a:ext cx="13155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>
            <a:off x="2195736" y="2816932"/>
            <a:ext cx="13155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Elipse"/>
          <p:cNvSpPr/>
          <p:nvPr/>
        </p:nvSpPr>
        <p:spPr>
          <a:xfrm>
            <a:off x="683568" y="281693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19 Conector recto de flecha"/>
          <p:cNvCxnSpPr>
            <a:stCxn id="18" idx="6"/>
            <a:endCxn id="17" idx="1"/>
          </p:cNvCxnSpPr>
          <p:nvPr/>
        </p:nvCxnSpPr>
        <p:spPr>
          <a:xfrm>
            <a:off x="1547664" y="32489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7" idx="3"/>
            <a:endCxn id="15" idx="1"/>
          </p:cNvCxnSpPr>
          <p:nvPr/>
        </p:nvCxnSpPr>
        <p:spPr>
          <a:xfrm>
            <a:off x="3511312" y="3248980"/>
            <a:ext cx="4126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5" idx="3"/>
            <a:endCxn id="9" idx="1"/>
          </p:cNvCxnSpPr>
          <p:nvPr/>
        </p:nvCxnSpPr>
        <p:spPr>
          <a:xfrm>
            <a:off x="5239504" y="3248980"/>
            <a:ext cx="118230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4076328" y="4067924"/>
            <a:ext cx="13155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34 Elipse"/>
          <p:cNvSpPr/>
          <p:nvPr/>
        </p:nvSpPr>
        <p:spPr>
          <a:xfrm>
            <a:off x="2564160" y="40679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3428256" y="449997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5418041" y="4499972"/>
            <a:ext cx="10037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Elipse"/>
          <p:cNvSpPr/>
          <p:nvPr/>
        </p:nvSpPr>
        <p:spPr>
          <a:xfrm>
            <a:off x="3933116" y="525957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6" name="45 Conector recto de flecha"/>
          <p:cNvCxnSpPr>
            <a:stCxn id="44" idx="6"/>
            <a:endCxn id="14" idx="1"/>
          </p:cNvCxnSpPr>
          <p:nvPr/>
        </p:nvCxnSpPr>
        <p:spPr>
          <a:xfrm>
            <a:off x="4797212" y="5691620"/>
            <a:ext cx="1663345" cy="5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23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79</Words>
  <Application>Microsoft Office PowerPoint</Application>
  <PresentationFormat>Presentación en pantalla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Introducción a VTK</vt:lpstr>
      <vt:lpstr>Estructuras</vt:lpstr>
      <vt:lpstr>Polydata</vt:lpstr>
      <vt:lpstr>Filtros</vt:lpstr>
      <vt:lpstr>Sistema</vt:lpstr>
      <vt:lpstr>Actores</vt:lpstr>
      <vt:lpstr>Completo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VTK</dc:title>
  <dc:creator>da.angulo39</dc:creator>
  <cp:lastModifiedBy>da.angulo39</cp:lastModifiedBy>
  <cp:revision>12</cp:revision>
  <dcterms:created xsi:type="dcterms:W3CDTF">2014-08-19T18:58:05Z</dcterms:created>
  <dcterms:modified xsi:type="dcterms:W3CDTF">2014-08-20T20:26:56Z</dcterms:modified>
</cp:coreProperties>
</file>