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9" r:id="rId2"/>
    <p:sldId id="261" r:id="rId3"/>
    <p:sldId id="256" r:id="rId4"/>
    <p:sldId id="263" r:id="rId5"/>
    <p:sldId id="264" r:id="rId6"/>
    <p:sldId id="265" r:id="rId7"/>
    <p:sldId id="266" r:id="rId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E0D223-E653-456A-AAD4-7405B7203D05}" type="datetimeFigureOut">
              <a:rPr lang="pt-BR" smtClean="0"/>
              <a:t>11/12/2017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696C8D-EC3D-40A6-AB2B-8DAF4A6CC7E3}" type="slidenum">
              <a:rPr lang="pt-BR" smtClean="0"/>
              <a:t>‹nº›</a:t>
            </a:fld>
            <a:endParaRPr lang="pt-BR"/>
          </a:p>
        </p:txBody>
      </p:sp>
    </p:spTree>
    <p:extLst>
      <p:ext uri="{BB962C8B-B14F-4D97-AF65-F5344CB8AC3E}">
        <p14:creationId xmlns:p14="http://schemas.microsoft.com/office/powerpoint/2010/main" val="1422960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345230"/>
            <a:ext cx="8246070" cy="859205"/>
          </a:xfrm>
          <a:effectLst>
            <a:outerShdw blurRad="50800" dist="38100" dir="2700000" algn="tl" rotWithShape="0">
              <a:prstClr val="black">
                <a:alpha val="40000"/>
              </a:prstClr>
            </a:outerShdw>
          </a:effectLst>
        </p:spPr>
        <p:txBody>
          <a:bodyPr>
            <a:normAutofit/>
          </a:bodyPr>
          <a:lstStyle>
            <a:lvl1pPr algn="ctr">
              <a:defRPr sz="3600">
                <a:solidFill>
                  <a:srgbClr val="00B0F0"/>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448966" y="5261460"/>
            <a:ext cx="8246070" cy="458115"/>
          </a:xfrm>
        </p:spPr>
        <p:txBody>
          <a:bodyPr>
            <a:normAutofit/>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7D4B8AA8-DE98-4643-B452-16B41330AA76}" type="datetimeFigureOut">
              <a:rPr lang="pt-BR" smtClean="0"/>
              <a:t>11/12/2017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8841F-BCA5-479F-A7AE-E83FDC3F896F}" type="slidenum">
              <a:rPr lang="pt-BR" smtClean="0"/>
              <a:t>‹nº›</a:t>
            </a:fld>
            <a:endParaRPr lang="pt-BR"/>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D4B8AA8-DE98-4643-B452-16B41330AA76}" type="datetimeFigureOut">
              <a:rPr lang="pt-BR" smtClean="0"/>
              <a:t>11/12/2017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98841F-BCA5-479F-A7AE-E83FDC3F896F}" type="slidenum">
              <a:rPr lang="pt-BR" smtClean="0"/>
              <a:t>‹nº›</a:t>
            </a:fld>
            <a:endParaRPr lang="pt-BR"/>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7D4B8AA8-DE98-4643-B452-16B41330AA76}" type="datetimeFigureOut">
              <a:rPr lang="pt-BR" smtClean="0"/>
              <a:t>11/12/2017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8841F-BCA5-479F-A7AE-E83FDC3F896F}" type="slidenum">
              <a:rPr lang="pt-BR" smtClean="0"/>
              <a:t>‹nº›</a:t>
            </a:fld>
            <a:endParaRPr lang="pt-BR"/>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7D4B8AA8-DE98-4643-B452-16B41330AA76}" type="datetimeFigureOut">
              <a:rPr lang="pt-BR" smtClean="0"/>
              <a:t>11/12/2017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8841F-BCA5-479F-A7AE-E83FDC3F896F}" type="slidenum">
              <a:rPr lang="pt-BR" smtClean="0"/>
              <a:t>‹nº›</a:t>
            </a:fld>
            <a:endParaRPr lang="pt-BR"/>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458115"/>
          </a:xfrm>
        </p:spPr>
        <p:txBody>
          <a:bodyPr>
            <a:normAutofit/>
          </a:bodyPr>
          <a:lstStyle>
            <a:lvl1pPr algn="l">
              <a:defRPr sz="3600">
                <a:solidFill>
                  <a:srgbClr val="00B0F0"/>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48965" y="2054655"/>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D4B8AA8-DE98-4643-B452-16B41330AA76}" type="datetimeFigureOut">
              <a:rPr lang="pt-BR" smtClean="0"/>
              <a:t>11/12/2017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8841F-BCA5-479F-A7AE-E83FDC3F896F}" type="slidenum">
              <a:rPr lang="pt-BR" smtClean="0"/>
              <a:t>‹nº›</a:t>
            </a:fld>
            <a:endParaRPr lang="pt-BR"/>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6014" y="374900"/>
            <a:ext cx="6558080" cy="763525"/>
          </a:xfrm>
        </p:spPr>
        <p:txBody>
          <a:bodyPr>
            <a:normAutofit/>
          </a:bodyPr>
          <a:lstStyle>
            <a:lvl1pPr algn="l">
              <a:defRPr sz="3600">
                <a:solidFill>
                  <a:srgbClr val="00B0F0"/>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1976015" y="1291130"/>
            <a:ext cx="6558080" cy="4275740"/>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D4B8AA8-DE98-4643-B452-16B41330AA76}" type="datetimeFigureOut">
              <a:rPr lang="pt-BR" smtClean="0"/>
              <a:t>11/12/2017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8841F-BCA5-479F-A7AE-E83FDC3F896F}" type="slidenum">
              <a:rPr lang="pt-BR" smtClean="0"/>
              <a:t>‹nº›</a:t>
            </a:fld>
            <a:endParaRPr lang="pt-BR"/>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7D4B8AA8-DE98-4643-B452-16B41330AA76}" type="datetimeFigureOut">
              <a:rPr lang="pt-BR" smtClean="0"/>
              <a:t>11/12/2017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8841F-BCA5-479F-A7AE-E83FDC3F896F}" type="slidenum">
              <a:rPr lang="pt-BR" smtClean="0"/>
              <a:t>‹nº›</a:t>
            </a:fld>
            <a:endParaRPr lang="pt-BR"/>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pt-BR" smtClean="0"/>
              <a:t>Clique para editar o título mestre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Date Placeholder 4"/>
          <p:cNvSpPr>
            <a:spLocks noGrp="1"/>
          </p:cNvSpPr>
          <p:nvPr>
            <p:ph type="dt" sz="half" idx="10"/>
          </p:nvPr>
        </p:nvSpPr>
        <p:spPr/>
        <p:txBody>
          <a:bodyPr/>
          <a:lstStyle/>
          <a:p>
            <a:fld id="{7D4B8AA8-DE98-4643-B452-16B41330AA76}" type="datetimeFigureOut">
              <a:rPr lang="pt-BR" smtClean="0"/>
              <a:t>11/12/2017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98841F-BCA5-479F-A7AE-E83FDC3F896F}" type="slidenum">
              <a:rPr lang="pt-BR" smtClean="0"/>
              <a:t>‹nº›</a:t>
            </a:fld>
            <a:endParaRPr lang="pt-BR"/>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48965" y="1291130"/>
            <a:ext cx="8229600" cy="532180"/>
          </a:xfrm>
        </p:spPr>
        <p:txBody>
          <a:bodyPr>
            <a:normAutofit/>
          </a:bodyPr>
          <a:lstStyle>
            <a:lvl1pPr algn="l">
              <a:defRPr sz="3600">
                <a:solidFill>
                  <a:srgbClr val="00B0F0"/>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48965" y="1882907"/>
            <a:ext cx="4040188"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448965" y="2512770"/>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36790" y="1882907"/>
            <a:ext cx="4041775"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36790" y="2512770"/>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D4B8AA8-DE98-4643-B452-16B41330AA76}" type="datetimeFigureOut">
              <a:rPr lang="pt-BR" smtClean="0"/>
              <a:t>11/12/2017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D98841F-BCA5-479F-A7AE-E83FDC3F896F}" type="slidenum">
              <a:rPr lang="pt-BR" smtClean="0"/>
              <a:t>‹nº›</a:t>
            </a:fld>
            <a:endParaRPr lang="pt-BR"/>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7D4B8AA8-DE98-4643-B452-16B41330AA76}" type="datetimeFigureOut">
              <a:rPr lang="pt-BR" smtClean="0"/>
              <a:t>11/12/2017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D98841F-BCA5-479F-A7AE-E83FDC3F896F}" type="slidenum">
              <a:rPr lang="pt-BR" smtClean="0"/>
              <a:t>‹nº›</a:t>
            </a:fld>
            <a:endParaRPr lang="pt-BR"/>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4B8AA8-DE98-4643-B452-16B41330AA76}" type="datetimeFigureOut">
              <a:rPr lang="pt-BR" smtClean="0"/>
              <a:t>11/12/2017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D98841F-BCA5-479F-A7AE-E83FDC3F896F}" type="slidenum">
              <a:rPr lang="pt-BR" smtClean="0"/>
              <a:t>‹nº›</a:t>
            </a:fld>
            <a:endParaRPr lang="pt-BR"/>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D4B8AA8-DE98-4643-B452-16B41330AA76}" type="datetimeFigureOut">
              <a:rPr lang="pt-BR" smtClean="0"/>
              <a:t>11/12/2017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98841F-BCA5-479F-A7AE-E83FDC3F896F}" type="slidenum">
              <a:rPr lang="pt-BR" smtClean="0"/>
              <a:t>‹nº›</a:t>
            </a:fld>
            <a:endParaRPr lang="pt-BR"/>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B8AA8-DE98-4643-B452-16B41330AA76}" type="datetimeFigureOut">
              <a:rPr lang="pt-BR" smtClean="0"/>
              <a:t>11/12/2017</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8841F-BCA5-479F-A7AE-E83FDC3F896F}" type="slidenum">
              <a:rPr lang="pt-BR" smtClean="0"/>
              <a:t>‹nº›</a:t>
            </a:fld>
            <a:endParaRPr lang="pt-B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14777"/>
            <a:ext cx="8246070" cy="859205"/>
          </a:xfrm>
        </p:spPr>
        <p:txBody>
          <a:bodyPr/>
          <a:lstStyle/>
          <a:p>
            <a:r>
              <a:rPr lang="pt-BR" dirty="0" smtClean="0"/>
              <a:t>Projeto Integrador </a:t>
            </a:r>
            <a:endParaRPr lang="pt-BR" dirty="0"/>
          </a:p>
        </p:txBody>
      </p:sp>
      <p:sp>
        <p:nvSpPr>
          <p:cNvPr id="3" name="Subtítulo 2"/>
          <p:cNvSpPr>
            <a:spLocks noGrp="1"/>
          </p:cNvSpPr>
          <p:nvPr>
            <p:ph type="subTitle" idx="1"/>
          </p:nvPr>
        </p:nvSpPr>
        <p:spPr>
          <a:xfrm>
            <a:off x="323528" y="1556792"/>
            <a:ext cx="8246070" cy="458115"/>
          </a:xfrm>
        </p:spPr>
        <p:txBody>
          <a:bodyPr>
            <a:noAutofit/>
          </a:bodyPr>
          <a:lstStyle/>
          <a:p>
            <a:pPr algn="l"/>
            <a:r>
              <a:rPr lang="pt-BR" sz="1800" b="1" dirty="0" smtClean="0"/>
              <a:t>O projeto integrado para grupo foi a forma de colocar  todo aprendizado de todas  as tecnologias que aprendemos no curso  , com os Professores  Guilherme Gregório e  Paulo.</a:t>
            </a:r>
          </a:p>
          <a:p>
            <a:pPr algn="l"/>
            <a:endParaRPr lang="pt-BR" sz="1800" b="1" dirty="0" smtClean="0"/>
          </a:p>
          <a:p>
            <a:pPr algn="l"/>
            <a:r>
              <a:rPr lang="pt-BR" sz="1800" b="1" dirty="0" smtClean="0"/>
              <a:t>Prof. Guilherme : Metodologia de  Desenvolvimento de Software, Ergonomia  de Software, Html ,CSS,JavaScript,SQL,Workbech,Hospedagem e Domínio </a:t>
            </a:r>
          </a:p>
          <a:p>
            <a:pPr algn="l"/>
            <a:endParaRPr lang="pt-BR" sz="1800" b="1" dirty="0"/>
          </a:p>
          <a:p>
            <a:pPr algn="l"/>
            <a:endParaRPr lang="pt-BR" sz="1800" b="1" dirty="0" smtClean="0"/>
          </a:p>
          <a:p>
            <a:pPr algn="l"/>
            <a:endParaRPr lang="pt-BR" sz="1800" b="1" dirty="0"/>
          </a:p>
          <a:p>
            <a:pPr algn="l"/>
            <a:r>
              <a:rPr lang="pt-BR" sz="1800" b="1" dirty="0" smtClean="0"/>
              <a:t>Prof. Paulo: Bootstrap,GitHub,Jquery,JavaScript,Sublime,Responsavidade,Front End , BackEnd.</a:t>
            </a:r>
          </a:p>
          <a:p>
            <a:pPr algn="l"/>
            <a:endParaRPr lang="pt-BR" sz="1800" b="1" dirty="0"/>
          </a:p>
        </p:txBody>
      </p:sp>
    </p:spTree>
    <p:extLst>
      <p:ext uri="{BB962C8B-B14F-4D97-AF65-F5344CB8AC3E}">
        <p14:creationId xmlns:p14="http://schemas.microsoft.com/office/powerpoint/2010/main" val="3713611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852936"/>
            <a:ext cx="8229600" cy="1143000"/>
          </a:xfrm>
        </p:spPr>
        <p:txBody>
          <a:bodyPr>
            <a:noAutofit/>
          </a:bodyPr>
          <a:lstStyle/>
          <a:p>
            <a:pPr algn="l"/>
            <a:r>
              <a:rPr lang="pt-BR" sz="2000" dirty="0" smtClean="0">
                <a:solidFill>
                  <a:schemeClr val="bg1"/>
                </a:solidFill>
              </a:rPr>
              <a:t>Com as tecnilogias aprendidas no primeiro modulo com o professor guilherme aprendemos como montar um site estrutura a html e css . Passamos   desenvolver sites básico, apenas no html depois com a implementação do css  demos  uma cara melhor os nosso primeiro projeto .</a:t>
            </a:r>
            <a:br>
              <a:rPr lang="pt-BR" sz="2000" dirty="0" smtClean="0">
                <a:solidFill>
                  <a:schemeClr val="bg1"/>
                </a:solidFill>
              </a:rPr>
            </a:br>
            <a:r>
              <a:rPr lang="pt-BR" sz="2000" dirty="0" smtClean="0">
                <a:solidFill>
                  <a:schemeClr val="bg1"/>
                </a:solidFill>
              </a:rPr>
              <a:t>Aprendemos que  nosso site é como se fosse uma casa  HTML é como se fosse a Estrutura da casa . O  CSS  são as cores, da casa, a pintura das parentes, moveis , tudo que deixa ela mais bela . E Java script e segurança , cadeados nas janelas , portas trancadas , muros altos , portões resistentes . </a:t>
            </a:r>
            <a:br>
              <a:rPr lang="pt-BR" sz="2000" dirty="0" smtClean="0">
                <a:solidFill>
                  <a:schemeClr val="bg1"/>
                </a:solidFill>
              </a:rPr>
            </a:br>
            <a:r>
              <a:rPr lang="pt-BR" sz="2000" dirty="0" smtClean="0">
                <a:solidFill>
                  <a:schemeClr val="bg1"/>
                </a:solidFill>
              </a:rPr>
              <a:t>No segundo modulo  com o professor Paulo aperfeiçoamos nossos sites deixando ele responsivo , aprendendo a usar reaproveitamento de códigos ,usando o github para salvar cada passa feito em nosso projeto, fazendo a interação  banco e PHP , trazendo as imagens , informações de  cada produto cadastrado para  o nosso site . E  feitos para  chamar atenção do usuário como  houver nas imagens  , slides show e ate um ponto </a:t>
            </a:r>
            <a:r>
              <a:rPr lang="pt-BR" sz="2000" dirty="0">
                <a:solidFill>
                  <a:schemeClr val="bg1"/>
                </a:solidFill>
              </a:rPr>
              <a:t>de </a:t>
            </a:r>
            <a:r>
              <a:rPr lang="pt-BR" sz="2000" dirty="0" smtClean="0">
                <a:solidFill>
                  <a:schemeClr val="bg1"/>
                </a:solidFill>
              </a:rPr>
              <a:t>designer vimos , usando o Fireworks  trabalhando tamanho das imagens para que elas ficassem do mesmo tamanho </a:t>
            </a:r>
            <a:r>
              <a:rPr lang="pt-BR" sz="2000" dirty="0">
                <a:solidFill>
                  <a:schemeClr val="bg1"/>
                </a:solidFill>
              </a:rPr>
              <a:t>quando </a:t>
            </a:r>
            <a:r>
              <a:rPr lang="pt-BR" sz="2000" dirty="0" smtClean="0">
                <a:solidFill>
                  <a:schemeClr val="bg1"/>
                </a:solidFill>
              </a:rPr>
              <a:t>necessário ,  e nem  ficassem distorcidas . O curso foi completo a segundo modulo complementando o primeiro.</a:t>
            </a:r>
            <a:br>
              <a:rPr lang="pt-BR" sz="2000" dirty="0" smtClean="0">
                <a:solidFill>
                  <a:schemeClr val="bg1"/>
                </a:solidFill>
              </a:rPr>
            </a:br>
            <a:endParaRPr lang="pt-BR" sz="2000" dirty="0">
              <a:solidFill>
                <a:schemeClr val="bg1"/>
              </a:solidFill>
            </a:endParaRPr>
          </a:p>
        </p:txBody>
      </p:sp>
    </p:spTree>
    <p:extLst>
      <p:ext uri="{BB962C8B-B14F-4D97-AF65-F5344CB8AC3E}">
        <p14:creationId xmlns:p14="http://schemas.microsoft.com/office/powerpoint/2010/main" val="720358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188640"/>
            <a:ext cx="8246070" cy="859205"/>
          </a:xfrm>
        </p:spPr>
        <p:txBody>
          <a:bodyPr/>
          <a:lstStyle/>
          <a:p>
            <a:r>
              <a:rPr lang="pt-BR" dirty="0" smtClean="0"/>
              <a:t>Desenvolvimento</a:t>
            </a:r>
            <a:endParaRPr lang="pt-BR" dirty="0"/>
          </a:p>
        </p:txBody>
      </p:sp>
      <p:sp>
        <p:nvSpPr>
          <p:cNvPr id="3" name="Subtítulo 2"/>
          <p:cNvSpPr>
            <a:spLocks noGrp="1"/>
          </p:cNvSpPr>
          <p:nvPr>
            <p:ph type="subTitle" idx="1"/>
          </p:nvPr>
        </p:nvSpPr>
        <p:spPr>
          <a:xfrm>
            <a:off x="467544" y="1340768"/>
            <a:ext cx="8246070" cy="458115"/>
          </a:xfrm>
        </p:spPr>
        <p:txBody>
          <a:bodyPr>
            <a:noAutofit/>
          </a:bodyPr>
          <a:lstStyle/>
          <a:p>
            <a:pPr algn="l"/>
            <a:r>
              <a:rPr lang="pt-BR" sz="3150" dirty="0" smtClean="0"/>
              <a:t>Nosso projeto integrador , resolvemos desenvolver  um site de entrega de bebidas. Onde o usuária vai se cadastrar em nosso site,colocar nome  ,contato  e outras  informações  pessoais .</a:t>
            </a:r>
          </a:p>
          <a:p>
            <a:pPr algn="l"/>
            <a:r>
              <a:rPr lang="pt-BR" sz="3150" dirty="0" smtClean="0"/>
              <a:t>Entre essas informações vai ser colocado o  Endereço  do usuário  , onde vai ser a referencia de entrega da sua compra. </a:t>
            </a:r>
            <a:r>
              <a:rPr lang="pt-BR" sz="3150" dirty="0"/>
              <a:t>M</a:t>
            </a:r>
            <a:r>
              <a:rPr lang="pt-BR" sz="3150" dirty="0" smtClean="0"/>
              <a:t>as na hora da realização da compra , antes de confirmar ,pode ser mudado  o local de entrega .  </a:t>
            </a:r>
          </a:p>
          <a:p>
            <a:endParaRPr lang="pt-BR" sz="3200" dirty="0"/>
          </a:p>
        </p:txBody>
      </p:sp>
    </p:spTree>
    <p:extLst>
      <p:ext uri="{BB962C8B-B14F-4D97-AF65-F5344CB8AC3E}">
        <p14:creationId xmlns:p14="http://schemas.microsoft.com/office/powerpoint/2010/main" val="3097792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67544" y="548680"/>
            <a:ext cx="8246070" cy="859205"/>
          </a:xfrm>
        </p:spPr>
        <p:txBody>
          <a:bodyPr/>
          <a:lstStyle/>
          <a:p>
            <a:r>
              <a:rPr lang="pt-BR" dirty="0" smtClean="0"/>
              <a:t>Cadastro </a:t>
            </a:r>
            <a:endParaRPr lang="pt-BR" dirty="0"/>
          </a:p>
        </p:txBody>
      </p:sp>
      <p:sp>
        <p:nvSpPr>
          <p:cNvPr id="3" name="Subtítulo 2"/>
          <p:cNvSpPr>
            <a:spLocks noGrp="1"/>
          </p:cNvSpPr>
          <p:nvPr>
            <p:ph type="subTitle" idx="1"/>
          </p:nvPr>
        </p:nvSpPr>
        <p:spPr>
          <a:xfrm>
            <a:off x="323528" y="1700808"/>
            <a:ext cx="8246070" cy="458115"/>
          </a:xfrm>
        </p:spPr>
        <p:txBody>
          <a:bodyPr>
            <a:noAutofit/>
          </a:bodyPr>
          <a:lstStyle/>
          <a:p>
            <a:pPr algn="l"/>
            <a:r>
              <a:rPr lang="pt-BR" sz="2400" dirty="0" smtClean="0"/>
              <a:t>Preencha  todas as informações  na tela de cadastro</a:t>
            </a:r>
          </a:p>
          <a:p>
            <a:pPr algn="l"/>
            <a:r>
              <a:rPr lang="pt-BR" sz="2400" dirty="0" smtClean="0"/>
              <a:t>Aperte no botão  cadastrar  e se todas as informações  estiverem  corretas </a:t>
            </a:r>
          </a:p>
          <a:p>
            <a:pPr algn="l"/>
            <a:r>
              <a:rPr lang="pt-BR" sz="2400" dirty="0" smtClean="0"/>
              <a:t>Pronto você é o mais novo cliente da ColdBeer  Delivery </a:t>
            </a:r>
          </a:p>
          <a:p>
            <a:endParaRPr lang="pt-BR" sz="2400" dirty="0" smtClean="0"/>
          </a:p>
          <a:p>
            <a:endParaRPr lang="pt-BR" sz="2400" dirty="0"/>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4149080"/>
            <a:ext cx="4824536" cy="157228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657712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188640"/>
            <a:ext cx="8246070" cy="859205"/>
          </a:xfrm>
        </p:spPr>
        <p:txBody>
          <a:bodyPr/>
          <a:lstStyle/>
          <a:p>
            <a:r>
              <a:rPr lang="pt-BR" dirty="0" smtClean="0"/>
              <a:t>Problematização </a:t>
            </a:r>
            <a:endParaRPr lang="pt-BR" dirty="0"/>
          </a:p>
        </p:txBody>
      </p:sp>
      <p:sp>
        <p:nvSpPr>
          <p:cNvPr id="3" name="Subtítulo 2"/>
          <p:cNvSpPr>
            <a:spLocks noGrp="1"/>
          </p:cNvSpPr>
          <p:nvPr>
            <p:ph type="subTitle" idx="1"/>
          </p:nvPr>
        </p:nvSpPr>
        <p:spPr>
          <a:xfrm>
            <a:off x="395536" y="1916832"/>
            <a:ext cx="8246070" cy="458115"/>
          </a:xfrm>
        </p:spPr>
        <p:txBody>
          <a:bodyPr>
            <a:noAutofit/>
          </a:bodyPr>
          <a:lstStyle/>
          <a:p>
            <a:pPr algn="l"/>
            <a:r>
              <a:rPr lang="pt-BR" sz="2000" dirty="0" smtClean="0"/>
              <a:t>Pesquisando  na internet  percebemos , que tinha </a:t>
            </a:r>
          </a:p>
          <a:p>
            <a:pPr algn="l"/>
            <a:r>
              <a:rPr lang="pt-BR" sz="2000" dirty="0" smtClean="0"/>
              <a:t>Muitos delivery de comida mais de bebida eram poucos, </a:t>
            </a:r>
          </a:p>
          <a:p>
            <a:pPr algn="l"/>
            <a:r>
              <a:rPr lang="pt-BR" sz="2000" dirty="0" smtClean="0"/>
              <a:t>Percebermos que estava um projeto inovador , ainda mais que ninguém fica sem sua cervejinha não é verdade ???</a:t>
            </a:r>
          </a:p>
          <a:p>
            <a:pPr algn="l"/>
            <a:r>
              <a:rPr lang="pt-BR" sz="2000" dirty="0" smtClean="0"/>
              <a:t>E também percebemos  que poderíamos resolver outro problema </a:t>
            </a:r>
          </a:p>
          <a:p>
            <a:pPr algn="l"/>
            <a:r>
              <a:rPr lang="pt-BR" sz="2000" dirty="0" smtClean="0"/>
              <a:t>De as pessoas tomarem suas cerveja , sem precisar se preocupar com a Lei seca tolerância 0,0.</a:t>
            </a:r>
          </a:p>
          <a:p>
            <a:pPr algn="l"/>
            <a:r>
              <a:rPr lang="pt-BR" sz="2000" dirty="0" smtClean="0"/>
              <a:t>Assim se Beber não dirija deixa que o ColdBeer leva a Bebida ate você </a:t>
            </a:r>
          </a:p>
          <a:p>
            <a:pPr algn="l"/>
            <a:endParaRPr lang="pt-BR" sz="2000"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416" y="4221088"/>
            <a:ext cx="586771" cy="573125"/>
          </a:xfrm>
          <a:prstGeom prst="rect">
            <a:avLst/>
          </a:prstGeom>
        </p:spPr>
      </p:pic>
    </p:spTree>
    <p:extLst>
      <p:ext uri="{BB962C8B-B14F-4D97-AF65-F5344CB8AC3E}">
        <p14:creationId xmlns:p14="http://schemas.microsoft.com/office/powerpoint/2010/main" val="2430511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116632"/>
            <a:ext cx="8246070" cy="859205"/>
          </a:xfrm>
        </p:spPr>
        <p:txBody>
          <a:bodyPr/>
          <a:lstStyle/>
          <a:p>
            <a:r>
              <a:rPr lang="pt-BR" dirty="0" smtClean="0"/>
              <a:t>Conclusão</a:t>
            </a:r>
            <a:endParaRPr lang="pt-BR" dirty="0"/>
          </a:p>
        </p:txBody>
      </p:sp>
      <p:sp>
        <p:nvSpPr>
          <p:cNvPr id="3" name="Subtítulo 2"/>
          <p:cNvSpPr>
            <a:spLocks noGrp="1"/>
          </p:cNvSpPr>
          <p:nvPr>
            <p:ph type="subTitle" idx="1"/>
          </p:nvPr>
        </p:nvSpPr>
        <p:spPr>
          <a:xfrm>
            <a:off x="539552" y="1196752"/>
            <a:ext cx="8246070" cy="458115"/>
          </a:xfrm>
        </p:spPr>
        <p:txBody>
          <a:bodyPr>
            <a:normAutofit fontScale="25000" lnSpcReduction="20000"/>
          </a:bodyPr>
          <a:lstStyle/>
          <a:p>
            <a:pPr algn="l"/>
            <a:r>
              <a:rPr lang="pt-BR" sz="8000" b="1" dirty="0"/>
              <a:t>A importantancia do projeto integrador foi a forma como percebemos como evoluímos deis do começo do curso ate agora nas semanas finais , a dedicação de todos os grupos , continuando o projeto em casa fazendo</a:t>
            </a:r>
            <a:r>
              <a:rPr lang="pt-BR" b="1" dirty="0"/>
              <a:t> </a:t>
            </a:r>
            <a:r>
              <a:rPr lang="pt-BR" sz="8000" b="1" dirty="0"/>
              <a:t>ajuste , chegando todo mundo no horário para aproveitar cada minuto para acrescentar coisas novas ,corrigir erros ,fazendo sites fantásticos , afirmo melhor que muitos sites que vocês vão por ai na internet. Nossa evolução foi de alunos que não conhecia muito do mundo Web construíram sites na primeiro mês de curso usando apenas HTML e  CSS , que se  for parar pra pensar já era  uma evolução considerável para quem tinha pouco conhecimento. Mas agora no final do curso no projeto integrador estamos todos a poucos passos de fazer um site  para colocar no mercado de trabalho .  Isso realmente incrível , em poucas palavras tivemos  um curso técnico em 3 messes  graças as professores  Guilherme e Paulo , e dedicação de cada um ,e pessoas de grupos diferentes  se ajudando um que era melhor em designer ajudando fazer um logo , o que era melhor Sql ajudando fazer um banco , o que era melhor em CSS ajudando corrigir erros , em fim como se fosse uma equipe de desenvolvimento mesmo .</a:t>
            </a:r>
            <a:br>
              <a:rPr lang="pt-BR" sz="8000" b="1" dirty="0"/>
            </a:br>
            <a:endParaRPr lang="pt-BR" sz="8000" b="1" dirty="0" smtClean="0"/>
          </a:p>
          <a:p>
            <a:pPr algn="l"/>
            <a:r>
              <a:rPr lang="pt-BR" sz="8000" b="1" dirty="0" smtClean="0">
                <a:solidFill>
                  <a:srgbClr val="00B0F0"/>
                </a:solidFill>
              </a:rPr>
              <a:t>CONCLUSÃO</a:t>
            </a:r>
            <a:r>
              <a:rPr lang="pt-BR" sz="8000" b="1" dirty="0">
                <a:solidFill>
                  <a:srgbClr val="00B0F0"/>
                </a:solidFill>
              </a:rPr>
              <a:t>:  </a:t>
            </a:r>
            <a:r>
              <a:rPr lang="pt-BR" sz="8000" b="1" dirty="0"/>
              <a:t> </a:t>
            </a:r>
            <a:r>
              <a:rPr lang="pt-BR" sz="8000" b="1" dirty="0" smtClean="0"/>
              <a:t>Essa  </a:t>
            </a:r>
            <a:r>
              <a:rPr lang="pt-BR" sz="8000" b="1" dirty="0"/>
              <a:t>turma de desenvolvimento WEB vai dar o que falar no mercado de trabalho , pode escrever</a:t>
            </a:r>
            <a:endParaRPr lang="pt-BR" sz="8000" dirty="0"/>
          </a:p>
        </p:txBody>
      </p:sp>
    </p:spTree>
    <p:extLst>
      <p:ext uri="{BB962C8B-B14F-4D97-AF65-F5344CB8AC3E}">
        <p14:creationId xmlns:p14="http://schemas.microsoft.com/office/powerpoint/2010/main" val="4144371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88711347"/>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2964</Template>
  <TotalTime>293</TotalTime>
  <Words>500</Words>
  <Application>Microsoft Office PowerPoint</Application>
  <PresentationFormat>Apresentação na tela (4:3)</PresentationFormat>
  <Paragraphs>26</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Tema do Office</vt:lpstr>
      <vt:lpstr>Projeto Integrador </vt:lpstr>
      <vt:lpstr>Com as tecnilogias aprendidas no primeiro modulo com o professor guilherme aprendemos como montar um site estrutura a html e css . Passamos   desenvolver sites básico, apenas no html depois com a implementação do css  demos  uma cara melhor os nosso primeiro projeto . Aprendemos que  nosso site é como se fosse uma casa  HTML é como se fosse a Estrutura da casa . O  CSS  são as cores, da casa, a pintura das parentes, moveis , tudo que deixa ela mais bela . E Java script e segurança , cadeados nas janelas , portas trancadas , muros altos , portões resistentes .  No segundo modulo  com o professor Paulo aperfeiçoamos nossos sites deixando ele responsivo , aprendendo a usar reaproveitamento de códigos ,usando o github para salvar cada passa feito em nosso projeto, fazendo a interação  banco e PHP , trazendo as imagens , informações de  cada produto cadastrado para  o nosso site . E  feitos para  chamar atenção do usuário como  houver nas imagens  , slides show e ate um ponto de designer vimos , usando o Fireworks  trabalhando tamanho das imagens para que elas ficassem do mesmo tamanho quando necessário ,  e nem  ficassem distorcidas . O curso foi completo a segundo modulo complementando o primeiro. </vt:lpstr>
      <vt:lpstr>Desenvolvimento</vt:lpstr>
      <vt:lpstr>Cadastro </vt:lpstr>
      <vt:lpstr>Problematização </vt:lpstr>
      <vt:lpstr>Conclusão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Integrador</dc:title>
  <dc:creator>Renan</dc:creator>
  <cp:lastModifiedBy>Renan</cp:lastModifiedBy>
  <cp:revision>23</cp:revision>
  <dcterms:created xsi:type="dcterms:W3CDTF">2017-12-09T10:32:39Z</dcterms:created>
  <dcterms:modified xsi:type="dcterms:W3CDTF">2017-12-11T12:11:06Z</dcterms:modified>
</cp:coreProperties>
</file>