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63" r:id="rId5"/>
    <p:sldId id="273" r:id="rId6"/>
    <p:sldId id="260" r:id="rId7"/>
    <p:sldId id="274" r:id="rId8"/>
    <p:sldId id="258" r:id="rId9"/>
    <p:sldId id="257" r:id="rId10"/>
    <p:sldId id="259" r:id="rId11"/>
    <p:sldId id="269" r:id="rId12"/>
    <p:sldId id="261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Cloth: Team Elephant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</a:t>
            </a:r>
            <a:r>
              <a:rPr lang="en-US" dirty="0" err="1"/>
              <a:t>Oduro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Ondra</a:t>
            </a:r>
            <a:r>
              <a:rPr lang="en-US" dirty="0"/>
              <a:t> Chan</a:t>
            </a:r>
          </a:p>
          <a:p>
            <a:r>
              <a:rPr lang="en-US" dirty="0" smtClean="0"/>
              <a:t> </a:t>
            </a:r>
            <a:r>
              <a:rPr lang="en-US" dirty="0"/>
              <a:t>Aaron </a:t>
            </a:r>
            <a:r>
              <a:rPr lang="en-US" dirty="0" err="1"/>
              <a:t>Tse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Kevin De 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11" name="Content Placeholder 10" descr="Screenshot 2015-03-07 07.12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49" b="-26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2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4" name="Content Placeholder 3" descr="Screenshot 2015-03-07 07.12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01" b="-2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57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Paper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5-03-06 12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17" y="1600199"/>
            <a:ext cx="4239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 dirty="0"/>
              <a:t>/xeC1A8T8Lqw</a:t>
            </a:r>
          </a:p>
        </p:txBody>
      </p:sp>
    </p:spTree>
    <p:extLst>
      <p:ext uri="{BB962C8B-B14F-4D97-AF65-F5344CB8AC3E}">
        <p14:creationId xmlns:p14="http://schemas.microsoft.com/office/powerpoint/2010/main" val="199386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MEsRmPgmt</a:t>
            </a:r>
            <a:r>
              <a:rPr lang="en-US" dirty="0"/>
              <a:t>-I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=7ccxNRmakY4</a:t>
            </a:r>
          </a:p>
        </p:txBody>
      </p:sp>
    </p:spTree>
    <p:extLst>
      <p:ext uri="{BB962C8B-B14F-4D97-AF65-F5344CB8AC3E}">
        <p14:creationId xmlns:p14="http://schemas.microsoft.com/office/powerpoint/2010/main" val="423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Emperor Wears No Clothes</a:t>
            </a:r>
            <a:endParaRPr lang="en-US" dirty="0"/>
          </a:p>
        </p:txBody>
      </p:sp>
      <p:pic>
        <p:nvPicPr>
          <p:cNvPr id="4" name="Content Placeholder 3" descr="Screenshot 2015-03-18 09.52.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21" r="-34421"/>
          <a:stretch>
            <a:fillRect/>
          </a:stretch>
        </p:blipFill>
        <p:spPr>
          <a:xfrm>
            <a:off x="2849531" y="1600199"/>
            <a:ext cx="5699564" cy="4525963"/>
          </a:xfrm>
        </p:spPr>
      </p:pic>
      <p:pic>
        <p:nvPicPr>
          <p:cNvPr id="5" name="Picture 4" descr="Screenshot 2015-03-18 09.5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3706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Modifers</a:t>
            </a:r>
            <a:endParaRPr lang="en-US" dirty="0"/>
          </a:p>
        </p:txBody>
      </p:sp>
      <p:pic>
        <p:nvPicPr>
          <p:cNvPr id="6" name="Content Placeholder 5" descr="Screenshot 2015-03-07 07.00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40" r="-24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68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silhouette of your garment using lines</a:t>
            </a:r>
            <a:endParaRPr lang="en-US" dirty="0" smtClean="0"/>
          </a:p>
          <a:p>
            <a:r>
              <a:rPr lang="en-US" dirty="0" smtClean="0"/>
              <a:t>Make a copy of it and attach </a:t>
            </a:r>
            <a:r>
              <a:rPr lang="en-US" dirty="0" smtClean="0"/>
              <a:t>the original </a:t>
            </a:r>
            <a:endParaRPr lang="en-US" dirty="0" smtClean="0"/>
          </a:p>
          <a:p>
            <a:r>
              <a:rPr lang="en-US" dirty="0" smtClean="0"/>
              <a:t>Select all vertices and click break under geometry</a:t>
            </a:r>
            <a:endParaRPr lang="en-US" dirty="0" smtClean="0"/>
          </a:p>
          <a:p>
            <a:r>
              <a:rPr lang="en-US" dirty="0" smtClean="0"/>
              <a:t>Add garment maker modifier</a:t>
            </a:r>
            <a:endParaRPr lang="en-US" dirty="0" smtClean="0"/>
          </a:p>
          <a:p>
            <a:r>
              <a:rPr lang="en-US" dirty="0" smtClean="0"/>
              <a:t>Rotate one of your </a:t>
            </a:r>
            <a:r>
              <a:rPr lang="en-US" dirty="0" smtClean="0"/>
              <a:t>panels to </a:t>
            </a:r>
            <a:r>
              <a:rPr lang="en-US" dirty="0" smtClean="0"/>
              <a:t>a complete 180 and put </a:t>
            </a:r>
            <a:r>
              <a:rPr lang="en-US" dirty="0" smtClean="0"/>
              <a:t>them </a:t>
            </a:r>
            <a:r>
              <a:rPr lang="en-US" dirty="0" smtClean="0"/>
              <a:t>behind your model</a:t>
            </a:r>
          </a:p>
          <a:p>
            <a:r>
              <a:rPr lang="en-US" dirty="0" smtClean="0"/>
              <a:t>Click individual lines that are parallel and create seams</a:t>
            </a:r>
            <a:endParaRPr lang="en-US" dirty="0"/>
          </a:p>
          <a:p>
            <a:r>
              <a:rPr lang="en-CA" dirty="0" smtClean="0"/>
              <a:t>Increase tolerance for seams if not 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should look like</a:t>
            </a:r>
            <a:endParaRPr lang="en-US" dirty="0"/>
          </a:p>
        </p:txBody>
      </p:sp>
      <p:pic>
        <p:nvPicPr>
          <p:cNvPr id="4" name="Content Placeholder 3" descr="Screenshot 2015-03-18 09.59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49"/>
          <a:stretch/>
        </p:blipFill>
        <p:spPr>
          <a:xfrm>
            <a:off x="352623" y="1600199"/>
            <a:ext cx="8229600" cy="4525963"/>
          </a:xfrm>
        </p:spPr>
      </p:pic>
      <p:pic>
        <p:nvPicPr>
          <p:cNvPr id="5" name="Picture 4" descr="Screenshot 2015-03-18 09.5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3" y="1600199"/>
            <a:ext cx="38735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Uncheck </a:t>
            </a:r>
            <a:r>
              <a:rPr lang="en-US" dirty="0"/>
              <a:t>s</a:t>
            </a:r>
            <a:r>
              <a:rPr lang="en-US" dirty="0" smtClean="0"/>
              <a:t>ewing springs</a:t>
            </a:r>
          </a:p>
          <a:p>
            <a:pPr marL="0" indent="0">
              <a:buNone/>
            </a:pPr>
            <a:r>
              <a:rPr lang="en-US" dirty="0" smtClean="0"/>
              <a:t>Under simulation properties</a:t>
            </a:r>
          </a:p>
          <a:p>
            <a:r>
              <a:rPr lang="en-US" dirty="0" smtClean="0"/>
              <a:t>Click the set of vertices</a:t>
            </a:r>
          </a:p>
          <a:p>
            <a:pPr marL="0" indent="0">
              <a:buNone/>
            </a:pPr>
            <a:r>
              <a:rPr lang="en-US" dirty="0" smtClean="0"/>
              <a:t>For each seam and weld them</a:t>
            </a:r>
          </a:p>
          <a:p>
            <a:r>
              <a:rPr lang="en-US" dirty="0" smtClean="0"/>
              <a:t>Easiest way to animate is</a:t>
            </a:r>
          </a:p>
          <a:p>
            <a:pPr marL="0" indent="0">
              <a:buNone/>
            </a:pPr>
            <a:r>
              <a:rPr lang="en-US" dirty="0" smtClean="0"/>
              <a:t>To turn it into a skin </a:t>
            </a:r>
            <a:r>
              <a:rPr lang="en-US" dirty="0" err="1" smtClean="0"/>
              <a:t>modifer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shot 2015-03-06 12.2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1600200"/>
            <a:ext cx="27461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it off</a:t>
            </a:r>
            <a:endParaRPr lang="en-US" dirty="0"/>
          </a:p>
        </p:txBody>
      </p:sp>
      <p:pic>
        <p:nvPicPr>
          <p:cNvPr id="4" name="Content Placeholder 3" descr="Screenshot 2015-03-18 10.0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54"/>
          <a:stretch/>
        </p:blipFill>
        <p:spPr/>
      </p:pic>
      <p:pic>
        <p:nvPicPr>
          <p:cNvPr id="5" name="Picture 4" descr="Screenshot 2015-03-18 10.01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8299"/>
            <a:ext cx="3367259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0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7" y="1600200"/>
            <a:ext cx="2820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of Cloth</a:t>
            </a:r>
            <a:endParaRPr lang="en-US" dirty="0"/>
          </a:p>
        </p:txBody>
      </p:sp>
      <p:pic>
        <p:nvPicPr>
          <p:cNvPr id="6" name="Picture 5" descr="Screenshot 2015-03-06 11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6" y="2214199"/>
            <a:ext cx="2489200" cy="3873500"/>
          </a:xfrm>
          <a:prstGeom prst="rect">
            <a:avLst/>
          </a:prstGeom>
        </p:spPr>
      </p:pic>
      <p:pic>
        <p:nvPicPr>
          <p:cNvPr id="7" name="Picture 6" descr="Screenshot 2015-03-06 11.5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2036399"/>
            <a:ext cx="2578100" cy="40513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see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697</TotalTime>
  <Words>175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Cloth: Team Elephant</vt:lpstr>
      <vt:lpstr>The Emperor Wears No Clothes</vt:lpstr>
      <vt:lpstr>3 Modifers</vt:lpstr>
      <vt:lpstr>Quick Start </vt:lpstr>
      <vt:lpstr>It should look like</vt:lpstr>
      <vt:lpstr>Simulation</vt:lpstr>
      <vt:lpstr>Finishing it off</vt:lpstr>
      <vt:lpstr>Cloth Modifier</vt:lpstr>
      <vt:lpstr>Realism of Cloth</vt:lpstr>
      <vt:lpstr>Object Properties</vt:lpstr>
      <vt:lpstr>Object Properties</vt:lpstr>
      <vt:lpstr>Preventing Paper Cuts</vt:lpstr>
      <vt:lpstr>Video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De Asis</dc:creator>
  <cp:lastModifiedBy>Kevin De Asis</cp:lastModifiedBy>
  <cp:revision>16</cp:revision>
  <dcterms:created xsi:type="dcterms:W3CDTF">2015-03-06T18:36:41Z</dcterms:created>
  <dcterms:modified xsi:type="dcterms:W3CDTF">2015-03-18T16:31:38Z</dcterms:modified>
</cp:coreProperties>
</file>