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8" r:id="rId10"/>
    <p:sldId id="270" r:id="rId11"/>
    <p:sldId id="263" r:id="rId12"/>
    <p:sldId id="264" r:id="rId13"/>
    <p:sldId id="265" r:id="rId14"/>
    <p:sldId id="266" r:id="rId15"/>
    <p:sldId id="267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15-03-07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Cloth: Team Elephant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Jeffrey </a:t>
            </a:r>
            <a:r>
              <a:rPr lang="en-US" dirty="0" err="1"/>
              <a:t>Oduro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/>
              <a:t>Ondra</a:t>
            </a:r>
            <a:r>
              <a:rPr lang="en-US" dirty="0"/>
              <a:t> Chan</a:t>
            </a:r>
          </a:p>
          <a:p>
            <a:r>
              <a:rPr lang="en-US" dirty="0" smtClean="0"/>
              <a:t> </a:t>
            </a:r>
            <a:r>
              <a:rPr lang="en-US" dirty="0"/>
              <a:t>Aaron </a:t>
            </a:r>
            <a:r>
              <a:rPr lang="en-US" dirty="0" err="1"/>
              <a:t>Tse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Kevin De Asis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14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err="1"/>
              <a:t>youtu.be</a:t>
            </a:r>
            <a:r>
              <a:rPr lang="en-US" dirty="0"/>
              <a:t>/xeC1A8T8Lqw</a:t>
            </a:r>
          </a:p>
        </p:txBody>
      </p:sp>
    </p:spTree>
    <p:extLst>
      <p:ext uri="{BB962C8B-B14F-4D97-AF65-F5344CB8AC3E}">
        <p14:creationId xmlns:p14="http://schemas.microsoft.com/office/powerpoint/2010/main" val="1993869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Create a silhouette of your garment via splines or lines</a:t>
            </a:r>
          </a:p>
          <a:p>
            <a:r>
              <a:rPr lang="en-US" dirty="0" smtClean="0"/>
              <a:t>Duplicate your silhouette and attach them</a:t>
            </a:r>
          </a:p>
          <a:p>
            <a:r>
              <a:rPr lang="en-US" dirty="0" smtClean="0"/>
              <a:t>Go to line modifier and use vertices mode</a:t>
            </a:r>
          </a:p>
          <a:p>
            <a:r>
              <a:rPr lang="en-US" dirty="0" smtClean="0"/>
              <a:t>Select vertices and hit break</a:t>
            </a:r>
          </a:p>
          <a:p>
            <a:r>
              <a:rPr lang="en-US" dirty="0" smtClean="0"/>
              <a:t>Now go to garment maker and panel mode</a:t>
            </a:r>
          </a:p>
          <a:p>
            <a:r>
              <a:rPr lang="en-US" dirty="0" smtClean="0"/>
              <a:t>Rotate one of your silhouettes to a complete 180 and put one of them behind your model</a:t>
            </a:r>
          </a:p>
          <a:p>
            <a:r>
              <a:rPr lang="en-US" dirty="0" smtClean="0"/>
              <a:t>Now go to seams modes click your splines on both silhouettes and create seams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work just increase seam </a:t>
            </a:r>
            <a:r>
              <a:rPr lang="en-US" dirty="0" err="1" smtClean="0"/>
              <a:t>tollerance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8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Now add the cloth modifier</a:t>
            </a:r>
          </a:p>
          <a:p>
            <a:r>
              <a:rPr lang="en-US" dirty="0" smtClean="0"/>
              <a:t>Now add objects for collision in object properties</a:t>
            </a:r>
          </a:p>
          <a:p>
            <a:r>
              <a:rPr lang="en-US" dirty="0" smtClean="0"/>
              <a:t>Now add our dress as cloth in object properties</a:t>
            </a:r>
          </a:p>
          <a:p>
            <a:r>
              <a:rPr lang="en-US" dirty="0" smtClean="0"/>
              <a:t>Use spandex as material as it conforms nicely</a:t>
            </a:r>
          </a:p>
          <a:p>
            <a:r>
              <a:rPr lang="en-US" dirty="0" smtClean="0"/>
              <a:t>Simulate local</a:t>
            </a:r>
          </a:p>
          <a:p>
            <a:r>
              <a:rPr lang="en-US" dirty="0" smtClean="0"/>
              <a:t>Uncheck sewing springs under simulation parameters then click simulate local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80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poly modifier our dress and go to vertices mode.</a:t>
            </a:r>
          </a:p>
          <a:p>
            <a:r>
              <a:rPr lang="en-US" dirty="0" smtClean="0"/>
              <a:t>What were doing is welding our dress</a:t>
            </a:r>
          </a:p>
          <a:p>
            <a:r>
              <a:rPr lang="en-US" dirty="0" smtClean="0"/>
              <a:t>Deselect vertices that </a:t>
            </a:r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need to be welded</a:t>
            </a:r>
          </a:p>
          <a:p>
            <a:r>
              <a:rPr lang="en-US" dirty="0" smtClean="0"/>
              <a:t>Then right click and weld</a:t>
            </a:r>
          </a:p>
          <a:p>
            <a:r>
              <a:rPr lang="en-US" dirty="0" smtClean="0"/>
              <a:t>Then change the weld option 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78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for the collision mesh add </a:t>
            </a:r>
            <a:r>
              <a:rPr lang="en-US" dirty="0" err="1" smtClean="0"/>
              <a:t>MassFx</a:t>
            </a:r>
            <a:r>
              <a:rPr lang="en-US" dirty="0" smtClean="0"/>
              <a:t> </a:t>
            </a:r>
            <a:r>
              <a:rPr lang="en-US" dirty="0" err="1" smtClean="0"/>
              <a:t>RigidBody</a:t>
            </a:r>
            <a:r>
              <a:rPr lang="en-US" dirty="0" smtClean="0"/>
              <a:t> Modifier</a:t>
            </a:r>
          </a:p>
          <a:p>
            <a:r>
              <a:rPr lang="en-US" dirty="0" smtClean="0"/>
              <a:t>We now have a geometry added for bounding box</a:t>
            </a:r>
          </a:p>
          <a:p>
            <a:r>
              <a:rPr lang="en-US" dirty="0" smtClean="0"/>
              <a:t>Set rigid body property as static and physical shape type as original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73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to our cloth we need it to be dynamic for our </a:t>
            </a:r>
            <a:r>
              <a:rPr lang="en-US" dirty="0" err="1" smtClean="0"/>
              <a:t>mcloth</a:t>
            </a:r>
            <a:endParaRPr lang="en-US" dirty="0" smtClean="0"/>
          </a:p>
          <a:p>
            <a:r>
              <a:rPr lang="en-US" dirty="0" smtClean="0"/>
              <a:t>We can now adjust our physical fabric properties for animation</a:t>
            </a:r>
          </a:p>
          <a:p>
            <a:r>
              <a:rPr lang="en-US" dirty="0" smtClean="0"/>
              <a:t>Make sure we have collide to rigid objects checked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34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MEsRmPgmt</a:t>
            </a:r>
            <a:r>
              <a:rPr lang="en-US" dirty="0"/>
              <a:t>-I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=7ccxNRmakY4</a:t>
            </a:r>
          </a:p>
        </p:txBody>
      </p:sp>
    </p:spTree>
    <p:extLst>
      <p:ext uri="{BB962C8B-B14F-4D97-AF65-F5344CB8AC3E}">
        <p14:creationId xmlns:p14="http://schemas.microsoft.com/office/powerpoint/2010/main" val="4233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Realism of Cloth</a:t>
            </a:r>
            <a:endParaRPr lang="en-US" dirty="0"/>
          </a:p>
        </p:txBody>
      </p:sp>
      <p:pic>
        <p:nvPicPr>
          <p:cNvPr id="6" name="Picture 5" descr="Screenshot 2015-03-06 11.56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16" y="2214199"/>
            <a:ext cx="2489200" cy="3873500"/>
          </a:xfrm>
          <a:prstGeom prst="rect">
            <a:avLst/>
          </a:prstGeom>
        </p:spPr>
      </p:pic>
      <p:pic>
        <p:nvPicPr>
          <p:cNvPr id="7" name="Picture 6" descr="Screenshot 2015-03-06 11.56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705" y="2036399"/>
            <a:ext cx="2578100" cy="405130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anyone see the difference?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96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Cloth Modifier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 descr="Screenshot 2015-03-06 12.00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677" y="1600200"/>
            <a:ext cx="282000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5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Properties</a:t>
            </a:r>
            <a:endParaRPr lang="en-US" dirty="0"/>
          </a:p>
        </p:txBody>
      </p:sp>
      <p:pic>
        <p:nvPicPr>
          <p:cNvPr id="11" name="Content Placeholder 10" descr="Screenshot 2015-03-07 07.12.0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549" b="-265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0728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Properties</a:t>
            </a:r>
            <a:endParaRPr lang="en-US" dirty="0"/>
          </a:p>
        </p:txBody>
      </p:sp>
      <p:pic>
        <p:nvPicPr>
          <p:cNvPr id="4" name="Content Placeholder 3" descr="Screenshot 2015-03-07 07.12.1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901" b="-239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9857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 descr="Screenshot 2015-03-06 12.20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513" y="1600199"/>
            <a:ext cx="274613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3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Paper 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Screenshot 2015-03-06 12.29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817" y="1600199"/>
            <a:ext cx="423934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7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Spline, Garment Maker &amp; Cloth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Garment Maker – creates a patch from your splines or lines</a:t>
            </a:r>
          </a:p>
          <a:p>
            <a:r>
              <a:rPr lang="en-US" dirty="0" smtClean="0"/>
              <a:t>Cloth Modifier – simulate your cloth; you can also use </a:t>
            </a:r>
            <a:r>
              <a:rPr lang="en-US" dirty="0" err="1"/>
              <a:t>M</a:t>
            </a:r>
            <a:r>
              <a:rPr lang="en-US" dirty="0" err="1" smtClean="0"/>
              <a:t>cloth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09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shot 2015-03-07 07.00.5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40" r="-243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78684221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656</TotalTime>
  <Words>316</Words>
  <Application>Microsoft Macintosh PowerPoint</Application>
  <PresentationFormat>On-screen Show (4:3)</PresentationFormat>
  <Paragraphs>48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 Black </vt:lpstr>
      <vt:lpstr>Cloth: Team Elephant</vt:lpstr>
      <vt:lpstr>Realism of Cloth</vt:lpstr>
      <vt:lpstr>Cloth Modifier</vt:lpstr>
      <vt:lpstr>Object Properties</vt:lpstr>
      <vt:lpstr>Object Properties</vt:lpstr>
      <vt:lpstr>Simulation</vt:lpstr>
      <vt:lpstr>Preventing Paper Cuts</vt:lpstr>
      <vt:lpstr>Spline, Garment Maker &amp; Cloth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De Asis</dc:creator>
  <cp:lastModifiedBy>Kevin De Asis</cp:lastModifiedBy>
  <cp:revision>13</cp:revision>
  <dcterms:created xsi:type="dcterms:W3CDTF">2015-03-06T18:36:41Z</dcterms:created>
  <dcterms:modified xsi:type="dcterms:W3CDTF">2015-03-08T00:23:28Z</dcterms:modified>
</cp:coreProperties>
</file>