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35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4B246F21-7A0F-DA46-93BB-A59673E6EE9B}" type="datetimeFigureOut">
              <a:rPr lang="en-US" smtClean="0"/>
              <a:t>15-03-06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CF22A0-4CDC-5246-99F5-E5E6CEE65615}"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4B246F21-7A0F-DA46-93BB-A59673E6EE9B}" type="datetimeFigureOut">
              <a:rPr lang="en-US" smtClean="0"/>
              <a:t>15-03-06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CF22A0-4CDC-5246-99F5-E5E6CEE65615}"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4B246F21-7A0F-DA46-93BB-A59673E6EE9B}" type="datetimeFigureOut">
              <a:rPr lang="en-US" smtClean="0"/>
              <a:t>15-03-06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CF22A0-4CDC-5246-99F5-E5E6CEE65615}"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4B246F21-7A0F-DA46-93BB-A59673E6EE9B}" type="datetimeFigureOut">
              <a:rPr lang="en-US" smtClean="0"/>
              <a:t>15-03-06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CF22A0-4CDC-5246-99F5-E5E6CEE65615}"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4B246F21-7A0F-DA46-93BB-A59673E6EE9B}" type="datetimeFigureOut">
              <a:rPr lang="en-US" smtClean="0"/>
              <a:t>15-03-06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CF22A0-4CDC-5246-99F5-E5E6CEE65615}"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4B246F21-7A0F-DA46-93BB-A59673E6EE9B}" type="datetimeFigureOut">
              <a:rPr lang="en-US" smtClean="0"/>
              <a:t>15-03-06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CF22A0-4CDC-5246-99F5-E5E6CEE65615}"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4B246F21-7A0F-DA46-93BB-A59673E6EE9B}" type="datetimeFigureOut">
              <a:rPr lang="en-US" smtClean="0"/>
              <a:t>15-03-06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CF22A0-4CDC-5246-99F5-E5E6CEE65615}"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4B246F21-7A0F-DA46-93BB-A59673E6EE9B}" type="datetimeFigureOut">
              <a:rPr lang="en-US" smtClean="0"/>
              <a:t>15-03-06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CF22A0-4CDC-5246-99F5-E5E6CEE65615}"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246F21-7A0F-DA46-93BB-A59673E6EE9B}" type="datetimeFigureOut">
              <a:rPr lang="en-US" smtClean="0"/>
              <a:t>15-03-06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CF22A0-4CDC-5246-99F5-E5E6CEE65615}"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4B246F21-7A0F-DA46-93BB-A59673E6EE9B}" type="datetimeFigureOut">
              <a:rPr lang="en-US" smtClean="0"/>
              <a:t>15-03-06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CF22A0-4CDC-5246-99F5-E5E6CEE65615}"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4B246F21-7A0F-DA46-93BB-A59673E6EE9B}" type="datetimeFigureOut">
              <a:rPr lang="en-US" smtClean="0"/>
              <a:t>15-03-06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CF22A0-4CDC-5246-99F5-E5E6CEE65615}"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46F21-7A0F-DA46-93BB-A59673E6EE9B}" type="datetimeFigureOut">
              <a:rPr lang="en-US" smtClean="0"/>
              <a:t>15-03-06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CF22A0-4CDC-5246-99F5-E5E6CEE65615}"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Dissection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50377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Games and Animation</a:t>
            </a:r>
            <a:endParaRPr lang="en-US" dirty="0"/>
          </a:p>
        </p:txBody>
      </p:sp>
      <p:sp>
        <p:nvSpPr>
          <p:cNvPr id="3" name="Content Placeholder 2"/>
          <p:cNvSpPr>
            <a:spLocks noGrp="1"/>
          </p:cNvSpPr>
          <p:nvPr>
            <p:ph idx="1"/>
          </p:nvPr>
        </p:nvSpPr>
        <p:spPr/>
        <p:txBody>
          <a:bodyPr/>
          <a:lstStyle/>
          <a:p>
            <a:r>
              <a:rPr lang="en-US" dirty="0" smtClean="0"/>
              <a:t>How does Input and Output, CPU, and BUS relate to Video Games and Animation</a:t>
            </a:r>
          </a:p>
        </p:txBody>
      </p:sp>
    </p:spTree>
    <p:extLst>
      <p:ext uri="{BB962C8B-B14F-4D97-AF65-F5344CB8AC3E}">
        <p14:creationId xmlns:p14="http://schemas.microsoft.com/office/powerpoint/2010/main" val="3474660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Language Abstraction</a:t>
            </a:r>
            <a:endParaRPr lang="en-US" dirty="0"/>
          </a:p>
        </p:txBody>
      </p:sp>
      <p:sp>
        <p:nvSpPr>
          <p:cNvPr id="3" name="Content Placeholder 2"/>
          <p:cNvSpPr>
            <a:spLocks noGrp="1"/>
          </p:cNvSpPr>
          <p:nvPr>
            <p:ph idx="1"/>
          </p:nvPr>
        </p:nvSpPr>
        <p:spPr/>
        <p:txBody>
          <a:bodyPr>
            <a:normAutofit lnSpcReduction="10000"/>
          </a:bodyPr>
          <a:lstStyle/>
          <a:p>
            <a:r>
              <a:rPr lang="en-US" dirty="0"/>
              <a:t>Go down to compile and go up to disassemble</a:t>
            </a:r>
          </a:p>
          <a:p>
            <a:r>
              <a:rPr lang="en-US" dirty="0" smtClean="0"/>
              <a:t>So</a:t>
            </a:r>
            <a:r>
              <a:rPr lang="en-US" dirty="0"/>
              <a:t>, python and is a scripting language</a:t>
            </a:r>
          </a:p>
          <a:p>
            <a:r>
              <a:rPr lang="en-US" dirty="0"/>
              <a:t>C++ is a high level language</a:t>
            </a:r>
          </a:p>
          <a:p>
            <a:r>
              <a:rPr lang="en-US" dirty="0" err="1"/>
              <a:t>Mips</a:t>
            </a:r>
            <a:r>
              <a:rPr lang="en-US" dirty="0"/>
              <a:t> is an assembly language</a:t>
            </a:r>
          </a:p>
          <a:p>
            <a:r>
              <a:rPr lang="en-US" dirty="0"/>
              <a:t>Machine Code (Hexadecimal)</a:t>
            </a:r>
          </a:p>
          <a:p>
            <a:r>
              <a:rPr lang="en-US" dirty="0"/>
              <a:t>Binary Code (1s and 0s</a:t>
            </a:r>
            <a:r>
              <a:rPr lang="en-US" dirty="0" smtClean="0"/>
              <a:t>)</a:t>
            </a:r>
            <a:r>
              <a:rPr lang="en-US" dirty="0"/>
              <a:t> </a:t>
            </a:r>
            <a:endParaRPr lang="en-US" dirty="0" smtClean="0"/>
          </a:p>
          <a:p>
            <a:r>
              <a:rPr lang="en-US" dirty="0" smtClean="0"/>
              <a:t>The </a:t>
            </a:r>
            <a:r>
              <a:rPr lang="en-US" dirty="0"/>
              <a:t>closer you are to the bottom means the closer you are to the hardware</a:t>
            </a:r>
          </a:p>
          <a:p>
            <a:endParaRPr lang="en-US" dirty="0" smtClean="0"/>
          </a:p>
          <a:p>
            <a:endParaRPr lang="en-US" dirty="0"/>
          </a:p>
        </p:txBody>
      </p:sp>
    </p:spTree>
    <p:extLst>
      <p:ext uri="{BB962C8B-B14F-4D97-AF65-F5344CB8AC3E}">
        <p14:creationId xmlns:p14="http://schemas.microsoft.com/office/powerpoint/2010/main" val="2625932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more abstraction </a:t>
            </a:r>
            <a:endParaRPr lang="en-US" dirty="0"/>
          </a:p>
        </p:txBody>
      </p:sp>
      <p:sp>
        <p:nvSpPr>
          <p:cNvPr id="3" name="Content Placeholder 2"/>
          <p:cNvSpPr>
            <a:spLocks noGrp="1"/>
          </p:cNvSpPr>
          <p:nvPr>
            <p:ph idx="1"/>
          </p:nvPr>
        </p:nvSpPr>
        <p:spPr/>
        <p:txBody>
          <a:bodyPr>
            <a:normAutofit fontScale="92500" lnSpcReduction="20000"/>
          </a:bodyPr>
          <a:lstStyle/>
          <a:p>
            <a:r>
              <a:rPr lang="en-US" dirty="0"/>
              <a:t>CPU (Volatile) – Processing each node of our animation</a:t>
            </a:r>
          </a:p>
          <a:p>
            <a:r>
              <a:rPr lang="en-US" dirty="0"/>
              <a:t>CPU CACHE (Volatile)  - Next to be processed </a:t>
            </a:r>
            <a:r>
              <a:rPr lang="en-US" dirty="0" err="1"/>
              <a:t>node,vertex,edges</a:t>
            </a:r>
            <a:r>
              <a:rPr lang="en-US" dirty="0"/>
              <a:t> of our animation</a:t>
            </a:r>
          </a:p>
          <a:p>
            <a:r>
              <a:rPr lang="en-US" dirty="0"/>
              <a:t>PHYSICAL MEMORY (Volatile) RAM – Where we store our programs or animation when the computer is on and ready to be processed</a:t>
            </a:r>
          </a:p>
          <a:p>
            <a:r>
              <a:rPr lang="en-US" dirty="0"/>
              <a:t>SOLID STATE MEMORY (Non-Volatile) – Where we store our animation offline faster</a:t>
            </a:r>
          </a:p>
          <a:p>
            <a:r>
              <a:rPr lang="en-US" dirty="0"/>
              <a:t>Virtual Memory (File Based Memory) – Where we store our animation offline</a:t>
            </a:r>
          </a:p>
          <a:p>
            <a:endParaRPr lang="en-US" dirty="0"/>
          </a:p>
        </p:txBody>
      </p:sp>
    </p:spTree>
    <p:extLst>
      <p:ext uri="{BB962C8B-B14F-4D97-AF65-F5344CB8AC3E}">
        <p14:creationId xmlns:p14="http://schemas.microsoft.com/office/powerpoint/2010/main" val="2897867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Electricity</a:t>
            </a:r>
            <a:endParaRPr lang="en-US" dirty="0"/>
          </a:p>
        </p:txBody>
      </p:sp>
      <p:sp>
        <p:nvSpPr>
          <p:cNvPr id="3" name="Content Placeholder 2"/>
          <p:cNvSpPr>
            <a:spLocks noGrp="1"/>
          </p:cNvSpPr>
          <p:nvPr>
            <p:ph idx="1"/>
          </p:nvPr>
        </p:nvSpPr>
        <p:spPr/>
        <p:txBody>
          <a:bodyPr/>
          <a:lstStyle/>
          <a:p>
            <a:r>
              <a:rPr lang="en-US" dirty="0"/>
              <a:t>Static electricity occurs when there is an imbalance of positively and negatively charged atoms. Electrons then jump from atom to atom, releasing energy. Two examples of static electricity are lightning and rubbing your feet on the carpet and then touching a doorknob.</a:t>
            </a:r>
            <a:r>
              <a:rPr lang="en-US" dirty="0"/>
              <a:t> </a:t>
            </a:r>
            <a:endParaRPr lang="en-US" dirty="0" smtClean="0"/>
          </a:p>
          <a:p>
            <a:endParaRPr lang="en-US" dirty="0"/>
          </a:p>
        </p:txBody>
      </p:sp>
    </p:spTree>
    <p:extLst>
      <p:ext uri="{BB962C8B-B14F-4D97-AF65-F5344CB8AC3E}">
        <p14:creationId xmlns:p14="http://schemas.microsoft.com/office/powerpoint/2010/main" val="4108155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Current</a:t>
            </a:r>
            <a:endParaRPr lang="en-US" dirty="0"/>
          </a:p>
        </p:txBody>
      </p:sp>
      <p:sp>
        <p:nvSpPr>
          <p:cNvPr id="3" name="Content Placeholder 2"/>
          <p:cNvSpPr>
            <a:spLocks noGrp="1"/>
          </p:cNvSpPr>
          <p:nvPr>
            <p:ph idx="1"/>
          </p:nvPr>
        </p:nvSpPr>
        <p:spPr/>
        <p:txBody>
          <a:bodyPr>
            <a:normAutofit lnSpcReduction="10000"/>
          </a:bodyPr>
          <a:lstStyle/>
          <a:p>
            <a:r>
              <a:rPr lang="en-US" dirty="0"/>
              <a:t>Current electricity is a constant flow of electrons. There are two kinds of current electricity: direct current (DC) and alternating current (AC). With direct current electricity the electrons move in one direction. Batteries produce direct current. In alternating current, electrons flow in both directions. Power plants produce AC electric current. Alternating current (AC) is the type of electricity that JCPB distributes to you for use.</a:t>
            </a:r>
          </a:p>
          <a:p>
            <a:endParaRPr lang="en-US" dirty="0"/>
          </a:p>
        </p:txBody>
      </p:sp>
    </p:spTree>
    <p:extLst>
      <p:ext uri="{BB962C8B-B14F-4D97-AF65-F5344CB8AC3E}">
        <p14:creationId xmlns:p14="http://schemas.microsoft.com/office/powerpoint/2010/main" val="2784243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Parts of the computer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H</a:t>
            </a:r>
            <a:r>
              <a:rPr lang="en-US" dirty="0" smtClean="0"/>
              <a:t>ard </a:t>
            </a:r>
            <a:r>
              <a:rPr lang="en-US" dirty="0"/>
              <a:t>Disk / Solid State Drives</a:t>
            </a:r>
          </a:p>
          <a:p>
            <a:pPr marL="0" indent="0">
              <a:buNone/>
            </a:pPr>
            <a:r>
              <a:rPr lang="en-US" dirty="0"/>
              <a:t> HD</a:t>
            </a:r>
          </a:p>
          <a:p>
            <a:r>
              <a:rPr lang="en-US" dirty="0" smtClean="0"/>
              <a:t>So </a:t>
            </a:r>
            <a:r>
              <a:rPr lang="en-US" dirty="0"/>
              <a:t>non volatile, </a:t>
            </a:r>
            <a:r>
              <a:rPr lang="en-US" dirty="0" err="1"/>
              <a:t>doesnt</a:t>
            </a:r>
            <a:r>
              <a:rPr lang="en-US" dirty="0"/>
              <a:t> need electricity to store data</a:t>
            </a:r>
          </a:p>
          <a:p>
            <a:r>
              <a:rPr lang="en-US" dirty="0" smtClean="0"/>
              <a:t>Like </a:t>
            </a:r>
            <a:r>
              <a:rPr lang="en-US" dirty="0"/>
              <a:t>putting stuff in your notebook compared to putting stuff in your </a:t>
            </a:r>
            <a:r>
              <a:rPr lang="en-US" dirty="0" smtClean="0"/>
              <a:t>memory</a:t>
            </a:r>
            <a:endParaRPr lang="en-US" dirty="0"/>
          </a:p>
          <a:p>
            <a:r>
              <a:rPr lang="en-US" dirty="0" smtClean="0"/>
              <a:t>Contains </a:t>
            </a:r>
            <a:r>
              <a:rPr lang="en-US" dirty="0"/>
              <a:t>small spinning platters that contain data and has moving parts to write data</a:t>
            </a:r>
          </a:p>
          <a:p>
            <a:r>
              <a:rPr lang="en-US" dirty="0" smtClean="0"/>
              <a:t>Like </a:t>
            </a:r>
            <a:r>
              <a:rPr lang="en-US" dirty="0"/>
              <a:t>a vinyl player</a:t>
            </a:r>
          </a:p>
          <a:p>
            <a:pPr marL="0" indent="0">
              <a:buNone/>
            </a:pPr>
            <a:r>
              <a:rPr lang="en-US" dirty="0" smtClean="0"/>
              <a:t>SSD</a:t>
            </a:r>
            <a:endParaRPr lang="en-US" dirty="0"/>
          </a:p>
          <a:p>
            <a:r>
              <a:rPr lang="en-US" dirty="0"/>
              <a:t>N</a:t>
            </a:r>
            <a:r>
              <a:rPr lang="en-US" dirty="0" smtClean="0"/>
              <a:t>o </a:t>
            </a:r>
            <a:r>
              <a:rPr lang="en-US" dirty="0"/>
              <a:t>moving parts, just like a flash drive - uses flash memory - uses grid of electric </a:t>
            </a:r>
            <a:r>
              <a:rPr lang="en-US" dirty="0" smtClean="0"/>
              <a:t>cells</a:t>
            </a:r>
            <a:endParaRPr lang="en-US" dirty="0"/>
          </a:p>
        </p:txBody>
      </p:sp>
    </p:spTree>
    <p:extLst>
      <p:ext uri="{BB962C8B-B14F-4D97-AF65-F5344CB8AC3E}">
        <p14:creationId xmlns:p14="http://schemas.microsoft.com/office/powerpoint/2010/main" val="556107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floppy disk and cd drives - like cd that store information and send</a:t>
            </a:r>
          </a:p>
          <a:p>
            <a:r>
              <a:rPr lang="en-US" dirty="0"/>
              <a:t> Real time clock/battery </a:t>
            </a:r>
            <a:r>
              <a:rPr lang="en-US" dirty="0" smtClean="0"/>
              <a:t>– has a small battery for offline clock</a:t>
            </a:r>
          </a:p>
          <a:p>
            <a:r>
              <a:rPr lang="en-US" dirty="0"/>
              <a:t> integrated circuits - are small circuits that help the motherboard</a:t>
            </a:r>
          </a:p>
          <a:p>
            <a:endParaRPr lang="en-US" dirty="0"/>
          </a:p>
          <a:p>
            <a:endParaRPr lang="en-US" dirty="0"/>
          </a:p>
        </p:txBody>
      </p:sp>
    </p:spTree>
    <p:extLst>
      <p:ext uri="{BB962C8B-B14F-4D97-AF65-F5344CB8AC3E}">
        <p14:creationId xmlns:p14="http://schemas.microsoft.com/office/powerpoint/2010/main" val="3497814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fans and heat sink - things to keep your computer cool and not to overheat - so </a:t>
            </a:r>
          </a:p>
          <a:p>
            <a:r>
              <a:rPr lang="en-US" dirty="0"/>
              <a:t> a heat sink maximizes the area in contact with a </a:t>
            </a:r>
            <a:r>
              <a:rPr lang="en-US" dirty="0" err="1"/>
              <a:t>cooliing</a:t>
            </a:r>
            <a:r>
              <a:rPr lang="en-US" dirty="0"/>
              <a:t> system - some use mineral oil</a:t>
            </a:r>
          </a:p>
          <a:p>
            <a:r>
              <a:rPr lang="en-US" dirty="0"/>
              <a:t> </a:t>
            </a:r>
            <a:r>
              <a:rPr lang="en-US" dirty="0" smtClean="0"/>
              <a:t>why </a:t>
            </a:r>
            <a:r>
              <a:rPr lang="en-US" dirty="0"/>
              <a:t>does </a:t>
            </a:r>
            <a:r>
              <a:rPr lang="en-US" dirty="0" smtClean="0"/>
              <a:t>submerging your </a:t>
            </a:r>
            <a:r>
              <a:rPr lang="en-US" dirty="0"/>
              <a:t>computer to mineral oil work as a cooling system?</a:t>
            </a:r>
          </a:p>
          <a:p>
            <a:r>
              <a:rPr lang="en-US" dirty="0"/>
              <a:t> </a:t>
            </a:r>
          </a:p>
        </p:txBody>
      </p:sp>
    </p:spTree>
    <p:extLst>
      <p:ext uri="{BB962C8B-B14F-4D97-AF65-F5344CB8AC3E}">
        <p14:creationId xmlns:p14="http://schemas.microsoft.com/office/powerpoint/2010/main" val="819189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 </a:t>
            </a:r>
            <a:r>
              <a:rPr lang="en-US" dirty="0"/>
              <a:t>capacitors - in the motherboard that regulates voltage, store electrical charge so that your computer has a smooth flow of </a:t>
            </a:r>
            <a:r>
              <a:rPr lang="en-US" dirty="0" smtClean="0"/>
              <a:t>current</a:t>
            </a:r>
            <a:endParaRPr lang="en-US" dirty="0"/>
          </a:p>
          <a:p>
            <a:r>
              <a:rPr lang="en-US" dirty="0"/>
              <a:t> inductor- in the motherboard. so inductors that have copper wire that wraps them to create a magnetic field</a:t>
            </a:r>
          </a:p>
          <a:p>
            <a:r>
              <a:rPr lang="en-US" dirty="0"/>
              <a:t> . so it can store energy in its magnetic field. it tends to resist change in any current flowing through it</a:t>
            </a:r>
          </a:p>
          <a:p>
            <a:r>
              <a:rPr lang="en-US" dirty="0"/>
              <a:t> . so to step down power from an outlet to the low voltage required by computers. </a:t>
            </a:r>
          </a:p>
          <a:p>
            <a:r>
              <a:rPr lang="en-US" dirty="0"/>
              <a:t> can anyone guess what happens if we just allowed too much voltage to pass?</a:t>
            </a:r>
          </a:p>
          <a:p>
            <a:endParaRPr lang="en-US" dirty="0"/>
          </a:p>
        </p:txBody>
      </p:sp>
    </p:spTree>
    <p:extLst>
      <p:ext uri="{BB962C8B-B14F-4D97-AF65-F5344CB8AC3E}">
        <p14:creationId xmlns:p14="http://schemas.microsoft.com/office/powerpoint/2010/main" val="2640866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err="1"/>
              <a:t>Switches:The</a:t>
            </a:r>
            <a:r>
              <a:rPr lang="en-US" dirty="0"/>
              <a:t> switches allow you to override some settings, such as the clock </a:t>
            </a:r>
            <a:r>
              <a:rPr lang="en-US" dirty="0" err="1"/>
              <a:t>speed!</a:t>
            </a:r>
            <a:r>
              <a:rPr lang="en-US" dirty="0" err="1" smtClean="0"/>
              <a:t>xv</a:t>
            </a:r>
            <a:endParaRPr lang="en-US" dirty="0"/>
          </a:p>
          <a:p>
            <a:endParaRPr lang="en-US" dirty="0"/>
          </a:p>
          <a:p>
            <a:r>
              <a:rPr lang="en-US" dirty="0" smtClean="0"/>
              <a:t>Thick </a:t>
            </a:r>
            <a:r>
              <a:rPr lang="en-US" dirty="0"/>
              <a:t>wiring/buses are bunches of wires that carry data between different components/parts. The most</a:t>
            </a:r>
          </a:p>
          <a:p>
            <a:r>
              <a:rPr lang="en-US" dirty="0"/>
              <a:t>visible ones here connected the hard drive (removed) to the motherboard, and the floppy disk/CD input</a:t>
            </a:r>
          </a:p>
          <a:p>
            <a:r>
              <a:rPr lang="en-US" dirty="0"/>
              <a:t>to the motherboard.</a:t>
            </a:r>
          </a:p>
        </p:txBody>
      </p:sp>
    </p:spTree>
    <p:extLst>
      <p:ext uri="{BB962C8B-B14F-4D97-AF65-F5344CB8AC3E}">
        <p14:creationId xmlns:p14="http://schemas.microsoft.com/office/powerpoint/2010/main" val="2548312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Parts</a:t>
            </a:r>
          </a:p>
        </p:txBody>
      </p:sp>
      <p:sp>
        <p:nvSpPr>
          <p:cNvPr id="3" name="Content Placeholder 2"/>
          <p:cNvSpPr>
            <a:spLocks noGrp="1"/>
          </p:cNvSpPr>
          <p:nvPr>
            <p:ph idx="1"/>
          </p:nvPr>
        </p:nvSpPr>
        <p:spPr/>
        <p:txBody>
          <a:bodyPr/>
          <a:lstStyle/>
          <a:p>
            <a:pPr marL="0" indent="0">
              <a:buNone/>
            </a:pPr>
            <a:r>
              <a:rPr lang="en-US" dirty="0"/>
              <a:t> Input/output</a:t>
            </a:r>
          </a:p>
          <a:p>
            <a:endParaRPr lang="en-US" dirty="0"/>
          </a:p>
          <a:p>
            <a:pPr marL="0" indent="0">
              <a:buNone/>
            </a:pPr>
            <a:r>
              <a:rPr lang="en-US" dirty="0"/>
              <a:t> Central Processing Unit (CPU)</a:t>
            </a:r>
          </a:p>
          <a:p>
            <a:endParaRPr lang="en-US" dirty="0"/>
          </a:p>
          <a:p>
            <a:pPr marL="0" indent="0">
              <a:buNone/>
            </a:pPr>
            <a:r>
              <a:rPr lang="en-US" dirty="0"/>
              <a:t> Memory</a:t>
            </a:r>
          </a:p>
        </p:txBody>
      </p:sp>
    </p:spTree>
    <p:extLst>
      <p:ext uri="{BB962C8B-B14F-4D97-AF65-F5344CB8AC3E}">
        <p14:creationId xmlns:p14="http://schemas.microsoft.com/office/powerpoint/2010/main" val="459393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 </a:t>
            </a:r>
          </a:p>
          <a:p>
            <a:r>
              <a:rPr lang="en-US" dirty="0"/>
              <a:t>PCI Expansion Slots:</a:t>
            </a:r>
          </a:p>
          <a:p>
            <a:r>
              <a:rPr lang="en-US" dirty="0"/>
              <a:t>Sometimes it’s nice to be able to add extra stuff to your computer, such as a dedicated sound card, a</a:t>
            </a:r>
          </a:p>
          <a:p>
            <a:r>
              <a:rPr lang="en-US" dirty="0"/>
              <a:t>network modem, or more USB ports. Usually, these will plug into the motherboard’s extra PCI (Peripheral</a:t>
            </a:r>
          </a:p>
          <a:p>
            <a:r>
              <a:rPr lang="en-US" dirty="0"/>
              <a:t>Component Interconnect) slots</a:t>
            </a:r>
          </a:p>
        </p:txBody>
      </p:sp>
    </p:spTree>
    <p:extLst>
      <p:ext uri="{BB962C8B-B14F-4D97-AF65-F5344CB8AC3E}">
        <p14:creationId xmlns:p14="http://schemas.microsoft.com/office/powerpoint/2010/main" val="1553970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Random Access Memory (RAM): - volatile</a:t>
            </a:r>
          </a:p>
          <a:p>
            <a:r>
              <a:rPr lang="en-US" dirty="0"/>
              <a:t>Whenever you load up a program on your computer, it is read from your drive into RAM. That’s why</a:t>
            </a:r>
          </a:p>
          <a:p>
            <a:r>
              <a:rPr lang="en-US" dirty="0"/>
              <a:t>having more RAM in your computer lets you run more programs at once before your computer starts to</a:t>
            </a:r>
          </a:p>
          <a:p>
            <a:r>
              <a:rPr lang="en-US" dirty="0"/>
              <a:t>slow down. RAM is kind of like a hard drive, except that it’s much faster (and more expensive) because it</a:t>
            </a:r>
          </a:p>
          <a:p>
            <a:r>
              <a:rPr lang="en-US" dirty="0"/>
              <a:t>doesn’t have any moving parts. It is also cleared every time you turn the computer off.</a:t>
            </a:r>
          </a:p>
          <a:p>
            <a:r>
              <a:rPr lang="en-US" dirty="0"/>
              <a:t> </a:t>
            </a:r>
          </a:p>
        </p:txBody>
      </p:sp>
    </p:spTree>
    <p:extLst>
      <p:ext uri="{BB962C8B-B14F-4D97-AF65-F5344CB8AC3E}">
        <p14:creationId xmlns:p14="http://schemas.microsoft.com/office/powerpoint/2010/main" val="2302992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endParaRPr lang="en-US" dirty="0"/>
          </a:p>
          <a:p>
            <a:r>
              <a:rPr lang="en-US" dirty="0"/>
              <a:t> Ports: Connections for </a:t>
            </a:r>
            <a:r>
              <a:rPr lang="en-US" dirty="0" smtClean="0"/>
              <a:t>peripherals</a:t>
            </a:r>
          </a:p>
          <a:p>
            <a:r>
              <a:rPr lang="en-US" dirty="0"/>
              <a:t>Graphics Processing Unit (GPU)/Graphics Card:</a:t>
            </a:r>
          </a:p>
          <a:p>
            <a:r>
              <a:rPr lang="en-US" dirty="0"/>
              <a:t>The graphics card is what’s responsible for drawing things on your screen, especially in 3D. New graphics </a:t>
            </a:r>
          </a:p>
          <a:p>
            <a:r>
              <a:rPr lang="en-US" dirty="0"/>
              <a:t>. Graphics cards are great for doing many small calculations very quickly, which helps with</a:t>
            </a:r>
          </a:p>
          <a:p>
            <a:r>
              <a:rPr lang="en-US" dirty="0"/>
              <a:t>3D rendering but also has other applications such as </a:t>
            </a:r>
            <a:r>
              <a:rPr lang="en-US" dirty="0" err="1"/>
              <a:t>bitcoin</a:t>
            </a:r>
            <a:r>
              <a:rPr lang="en-US" dirty="0"/>
              <a:t> mining or password cracking.</a:t>
            </a:r>
          </a:p>
          <a:p>
            <a:endParaRPr lang="en-US" dirty="0"/>
          </a:p>
        </p:txBody>
      </p:sp>
    </p:spTree>
    <p:extLst>
      <p:ext uri="{BB962C8B-B14F-4D97-AF65-F5344CB8AC3E}">
        <p14:creationId xmlns:p14="http://schemas.microsoft.com/office/powerpoint/2010/main" val="4068927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Animation</a:t>
            </a:r>
            <a:r>
              <a:rPr lang="en-US" dirty="0"/>
              <a:t> </a:t>
            </a:r>
            <a:endParaRPr lang="en-US" dirty="0"/>
          </a:p>
        </p:txBody>
      </p:sp>
      <p:sp>
        <p:nvSpPr>
          <p:cNvPr id="3" name="Content Placeholder 2"/>
          <p:cNvSpPr>
            <a:spLocks noGrp="1"/>
          </p:cNvSpPr>
          <p:nvPr>
            <p:ph idx="1"/>
          </p:nvPr>
        </p:nvSpPr>
        <p:spPr/>
        <p:txBody>
          <a:bodyPr>
            <a:normAutofit fontScale="92500" lnSpcReduction="20000"/>
          </a:bodyPr>
          <a:lstStyle/>
          <a:p>
            <a:r>
              <a:rPr lang="en-US" dirty="0"/>
              <a:t>is just multiple frames moving fast enough that our eyes perceive that an object in an image is in motion</a:t>
            </a:r>
          </a:p>
          <a:p>
            <a:r>
              <a:rPr lang="en-US" dirty="0"/>
              <a:t>-So how do you create an animation? You start by making models, which are things that represent the world. They’re built using vertices, edges, and faces (Draw what vertices, edges, and faces look like)</a:t>
            </a:r>
            <a:r>
              <a:rPr lang="en-US" dirty="0" smtClean="0"/>
              <a:t>.</a:t>
            </a:r>
          </a:p>
          <a:p>
            <a:r>
              <a:rPr lang="en-US" dirty="0" smtClean="0"/>
              <a:t>Remember Binary?</a:t>
            </a:r>
            <a:endParaRPr lang="en-US" dirty="0"/>
          </a:p>
          <a:p>
            <a:r>
              <a:rPr lang="en-US" dirty="0"/>
              <a:t>Inside a computer all of these are data and computers represent </a:t>
            </a:r>
            <a:r>
              <a:rPr lang="en-US" dirty="0" smtClean="0"/>
              <a:t>data as </a:t>
            </a:r>
            <a:r>
              <a:rPr lang="en-US" dirty="0"/>
              <a:t>binary </a:t>
            </a:r>
          </a:p>
          <a:p>
            <a:endParaRPr lang="en-US" dirty="0"/>
          </a:p>
        </p:txBody>
      </p:sp>
    </p:spTree>
    <p:extLst>
      <p:ext uri="{BB962C8B-B14F-4D97-AF65-F5344CB8AC3E}">
        <p14:creationId xmlns:p14="http://schemas.microsoft.com/office/powerpoint/2010/main" val="1090745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a:t>
            </a:r>
            <a:endParaRPr lang="en-US" dirty="0"/>
          </a:p>
        </p:txBody>
      </p:sp>
      <p:sp>
        <p:nvSpPr>
          <p:cNvPr id="3" name="Content Placeholder 2"/>
          <p:cNvSpPr>
            <a:spLocks noGrp="1"/>
          </p:cNvSpPr>
          <p:nvPr>
            <p:ph idx="1"/>
          </p:nvPr>
        </p:nvSpPr>
        <p:spPr/>
        <p:txBody>
          <a:bodyPr>
            <a:normAutofit/>
          </a:bodyPr>
          <a:lstStyle/>
          <a:p>
            <a:r>
              <a:rPr lang="en-US" dirty="0"/>
              <a:t>A system bus connects all of the main components. A bus is a collection of </a:t>
            </a:r>
            <a:r>
              <a:rPr lang="en-US" dirty="0" smtClean="0"/>
              <a:t>hardware and software through </a:t>
            </a:r>
            <a:r>
              <a:rPr lang="en-US" dirty="0"/>
              <a:t>which data is transmitted from one part of a computer to another</a:t>
            </a:r>
            <a:r>
              <a:rPr lang="en-US" dirty="0" smtClean="0"/>
              <a:t>.</a:t>
            </a:r>
            <a:endParaRPr lang="en-US" dirty="0"/>
          </a:p>
        </p:txBody>
      </p:sp>
    </p:spTree>
    <p:extLst>
      <p:ext uri="{BB962C8B-B14F-4D97-AF65-F5344CB8AC3E}">
        <p14:creationId xmlns:p14="http://schemas.microsoft.com/office/powerpoint/2010/main" val="1152037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a:t>
            </a:r>
            <a:r>
              <a:rPr lang="en-US" b="1" dirty="0" smtClean="0"/>
              <a:t>bstraction</a:t>
            </a:r>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Using </a:t>
            </a:r>
            <a:r>
              <a:rPr lang="en-US" dirty="0"/>
              <a:t>examples to symbolize processes or </a:t>
            </a:r>
            <a:r>
              <a:rPr lang="en-US" dirty="0" smtClean="0"/>
              <a:t>rules</a:t>
            </a:r>
          </a:p>
          <a:p>
            <a:r>
              <a:rPr lang="en-US" dirty="0"/>
              <a:t> - A bus is like a highway on which data travels within a computer.</a:t>
            </a:r>
          </a:p>
          <a:p>
            <a:r>
              <a:rPr lang="en-US" dirty="0"/>
              <a:t>- You can think of a postman driving a car delivering a message</a:t>
            </a:r>
          </a:p>
          <a:p>
            <a:r>
              <a:rPr lang="en-US" dirty="0"/>
              <a:t>-Or blood cells and your circulatory system</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32381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a:t> </a:t>
            </a:r>
            <a:r>
              <a:rPr lang="en-US" u="sng" dirty="0" smtClean="0"/>
              <a:t>Can anyone tell me a short story or a metaphor on how data is </a:t>
            </a:r>
            <a:r>
              <a:rPr lang="en-US" u="sng" dirty="0"/>
              <a:t>transported from one part to the other?</a:t>
            </a:r>
            <a:endParaRPr lang="en-US" dirty="0"/>
          </a:p>
          <a:p>
            <a:r>
              <a:rPr lang="en-US" u="sng" dirty="0"/>
              <a:t>How does a controller work in a game console?</a:t>
            </a:r>
            <a:endParaRPr lang="en-US" dirty="0"/>
          </a:p>
          <a:p>
            <a:endParaRPr lang="en-US" dirty="0"/>
          </a:p>
        </p:txBody>
      </p:sp>
    </p:spTree>
    <p:extLst>
      <p:ext uri="{BB962C8B-B14F-4D97-AF65-F5344CB8AC3E}">
        <p14:creationId xmlns:p14="http://schemas.microsoft.com/office/powerpoint/2010/main" val="2505702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Input &amp; output: How do we use the BUS?</a:t>
            </a:r>
          </a:p>
        </p:txBody>
      </p:sp>
      <p:sp>
        <p:nvSpPr>
          <p:cNvPr id="3" name="Content Placeholder 2"/>
          <p:cNvSpPr>
            <a:spLocks noGrp="1"/>
          </p:cNvSpPr>
          <p:nvPr>
            <p:ph idx="1"/>
          </p:nvPr>
        </p:nvSpPr>
        <p:spPr/>
        <p:txBody>
          <a:bodyPr/>
          <a:lstStyle/>
          <a:p>
            <a:r>
              <a:rPr lang="en-US" dirty="0"/>
              <a:t>Input and output </a:t>
            </a:r>
            <a:r>
              <a:rPr lang="en-US" dirty="0" smtClean="0"/>
              <a:t>is all of the communication system </a:t>
            </a:r>
            <a:r>
              <a:rPr lang="en-US" dirty="0"/>
              <a:t>that happens </a:t>
            </a:r>
            <a:r>
              <a:rPr lang="en-US" dirty="0" smtClean="0"/>
              <a:t>into </a:t>
            </a:r>
            <a:r>
              <a:rPr lang="en-US" dirty="0"/>
              <a:t>and out of the computer. </a:t>
            </a:r>
            <a:endParaRPr lang="en-US" dirty="0" smtClean="0"/>
          </a:p>
          <a:p>
            <a:r>
              <a:rPr lang="en-US" dirty="0" smtClean="0"/>
              <a:t>Input </a:t>
            </a:r>
            <a:r>
              <a:rPr lang="en-US" dirty="0"/>
              <a:t>is the signals or data received by the computer </a:t>
            </a:r>
            <a:r>
              <a:rPr lang="en-US" dirty="0" smtClean="0"/>
              <a:t>and </a:t>
            </a:r>
            <a:r>
              <a:rPr lang="en-US" dirty="0"/>
              <a:t>output is the signals or data sent from the </a:t>
            </a:r>
            <a:r>
              <a:rPr lang="en-US" dirty="0" smtClean="0"/>
              <a:t>computer.</a:t>
            </a:r>
          </a:p>
          <a:p>
            <a:r>
              <a:rPr lang="en-US" dirty="0" smtClean="0"/>
              <a:t>Can anyone tell me what are some daily things we use that pertains to input and output?</a:t>
            </a:r>
            <a:endParaRPr lang="en-US" dirty="0"/>
          </a:p>
        </p:txBody>
      </p:sp>
    </p:spTree>
    <p:extLst>
      <p:ext uri="{BB962C8B-B14F-4D97-AF65-F5344CB8AC3E}">
        <p14:creationId xmlns:p14="http://schemas.microsoft.com/office/powerpoint/2010/main" val="1499321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Processing </a:t>
            </a:r>
            <a:r>
              <a:rPr lang="en-US" dirty="0" smtClean="0"/>
              <a:t>Unit</a:t>
            </a:r>
            <a:endParaRPr lang="en-US" dirty="0"/>
          </a:p>
        </p:txBody>
      </p:sp>
      <p:sp>
        <p:nvSpPr>
          <p:cNvPr id="3" name="Content Placeholder 2"/>
          <p:cNvSpPr>
            <a:spLocks noGrp="1"/>
          </p:cNvSpPr>
          <p:nvPr>
            <p:ph idx="1"/>
          </p:nvPr>
        </p:nvSpPr>
        <p:spPr/>
        <p:txBody>
          <a:bodyPr>
            <a:normAutofit fontScale="92500"/>
          </a:bodyPr>
          <a:lstStyle/>
          <a:p>
            <a:r>
              <a:rPr lang="en-US" dirty="0"/>
              <a:t>The Central Processing Unit is like the “brain” of the computer – it’s where the stuff happens. It carries out the instructions for the computer to function by performing the basic arithmetic, logical, and input/output operations. There are three main parts to the CPU</a:t>
            </a:r>
            <a:r>
              <a:rPr lang="en-US" dirty="0" smtClean="0"/>
              <a:t>:</a:t>
            </a:r>
          </a:p>
          <a:p>
            <a:r>
              <a:rPr lang="en-US" dirty="0"/>
              <a:t>Control Unit, </a:t>
            </a:r>
          </a:p>
          <a:p>
            <a:r>
              <a:rPr lang="en-US" dirty="0"/>
              <a:t>Arithmetic Logic Unit (ALU)</a:t>
            </a:r>
          </a:p>
          <a:p>
            <a:r>
              <a:rPr lang="en-US" dirty="0"/>
              <a:t>Memory registers</a:t>
            </a:r>
          </a:p>
          <a:p>
            <a:endParaRPr lang="en-US" dirty="0"/>
          </a:p>
        </p:txBody>
      </p:sp>
    </p:spTree>
    <p:extLst>
      <p:ext uri="{BB962C8B-B14F-4D97-AF65-F5344CB8AC3E}">
        <p14:creationId xmlns:p14="http://schemas.microsoft.com/office/powerpoint/2010/main" val="427856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Parts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Arithmetic </a:t>
            </a:r>
            <a:r>
              <a:rPr lang="en-US" dirty="0"/>
              <a:t>Logic Unit - addition, multiplication, binary manipulation, logic evaluation</a:t>
            </a:r>
          </a:p>
          <a:p>
            <a:r>
              <a:rPr lang="en-US" dirty="0" smtClean="0"/>
              <a:t>Memory </a:t>
            </a:r>
            <a:r>
              <a:rPr lang="en-US" dirty="0"/>
              <a:t>Registers - holds data that needs to be processed right away for calculations usually in ALU</a:t>
            </a:r>
          </a:p>
          <a:p>
            <a:r>
              <a:rPr lang="en-US" dirty="0" smtClean="0"/>
              <a:t>Control </a:t>
            </a:r>
            <a:r>
              <a:rPr lang="en-US" dirty="0"/>
              <a:t>unit - it reads and interprets instruction and determines the order of execution of instructions</a:t>
            </a:r>
          </a:p>
          <a:p>
            <a:r>
              <a:rPr lang="en-US" dirty="0"/>
              <a:t>--just like your scratch program</a:t>
            </a:r>
          </a:p>
          <a:p>
            <a:r>
              <a:rPr lang="en-US" dirty="0"/>
              <a:t>--controls communication and coordination between input and output devices, and control flow of</a:t>
            </a:r>
          </a:p>
          <a:p>
            <a:r>
              <a:rPr lang="en-US" dirty="0"/>
              <a:t>--data between all devices</a:t>
            </a:r>
          </a:p>
          <a:p>
            <a:endParaRPr lang="en-US" dirty="0"/>
          </a:p>
        </p:txBody>
      </p:sp>
    </p:spTree>
    <p:extLst>
      <p:ext uri="{BB962C8B-B14F-4D97-AF65-F5344CB8AC3E}">
        <p14:creationId xmlns:p14="http://schemas.microsoft.com/office/powerpoint/2010/main" val="3574273788"/>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239</TotalTime>
  <Words>1171</Words>
  <Application>Microsoft Macintosh PowerPoint</Application>
  <PresentationFormat>On-screen Show (4:3)</PresentationFormat>
  <Paragraphs>101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Black</vt:lpstr>
      <vt:lpstr>Computer Dissection</vt:lpstr>
      <vt:lpstr>Computer Parts</vt:lpstr>
      <vt:lpstr>Animation </vt:lpstr>
      <vt:lpstr>Bus</vt:lpstr>
      <vt:lpstr>Abstraction </vt:lpstr>
      <vt:lpstr>Question</vt:lpstr>
      <vt:lpstr> Input &amp; output: How do we use the BUS?</vt:lpstr>
      <vt:lpstr>Central Processing Unit</vt:lpstr>
      <vt:lpstr>CPU Parts</vt:lpstr>
      <vt:lpstr>Video Games and Animation</vt:lpstr>
      <vt:lpstr>Language Abstraction</vt:lpstr>
      <vt:lpstr>Memory, more abstraction </vt:lpstr>
      <vt:lpstr>Static Electricity</vt:lpstr>
      <vt:lpstr>Direct Current</vt:lpstr>
      <vt:lpstr> Parts of the computer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Dissection</dc:title>
  <dc:creator>Kevin De Asis</dc:creator>
  <cp:lastModifiedBy>Kevin De Asis</cp:lastModifiedBy>
  <cp:revision>5</cp:revision>
  <dcterms:created xsi:type="dcterms:W3CDTF">2015-03-06T21:40:20Z</dcterms:created>
  <dcterms:modified xsi:type="dcterms:W3CDTF">2015-03-07T01:40:09Z</dcterms:modified>
</cp:coreProperties>
</file>