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2" r:id="rId15"/>
    <p:sldId id="270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11/29/2017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jj574232(v=vs.113).asp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jj591620(v=vs.113).aspx" TargetMode="External"/><Relationship Id="rId2" Type="http://schemas.openxmlformats.org/officeDocument/2006/relationships/hyperlink" Target="https://msdn.microsoft.com/en-us/library/jj574232(v=vs.113)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core/data/ef-mvc/read-related-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/>
              <a:t>Entity</a:t>
            </a:r>
            <a:r>
              <a:rPr lang="es-CR" dirty="0"/>
              <a:t> Framework </a:t>
            </a:r>
            <a:r>
              <a:rPr lang="es-CR" dirty="0" err="1"/>
              <a:t>Code</a:t>
            </a:r>
            <a:r>
              <a:rPr lang="es-CR" dirty="0"/>
              <a:t> </a:t>
            </a:r>
            <a:r>
              <a:rPr lang="es-CR" dirty="0" err="1"/>
              <a:t>First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Parte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10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Relaciones Varios a Varios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66" y="2359039"/>
            <a:ext cx="972502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253" y="5179437"/>
            <a:ext cx="5276850" cy="82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85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Consultar Relaciones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0956713" cy="42623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R" dirty="0"/>
              <a:t>Si consultamos un registro de Equipo EF nos devolverá dicha entidad pero sus propiedades de navegación estarán vacías</a:t>
            </a:r>
          </a:p>
          <a:p>
            <a:r>
              <a:rPr lang="es-CR" dirty="0"/>
              <a:t>Para que la lista de jugadores se incluya debemos usar el método </a:t>
            </a:r>
            <a:r>
              <a:rPr lang="es-CR" dirty="0" err="1"/>
              <a:t>Include</a:t>
            </a:r>
            <a:endParaRPr lang="es-CR" dirty="0"/>
          </a:p>
          <a:p>
            <a:pPr lvl="1"/>
            <a:r>
              <a:rPr lang="es-CR" dirty="0" err="1"/>
              <a:t>Ej</a:t>
            </a:r>
            <a:r>
              <a:rPr lang="es-CR" dirty="0"/>
              <a:t>: </a:t>
            </a:r>
            <a:r>
              <a:rPr lang="es-CR" dirty="0" err="1"/>
              <a:t>Dim</a:t>
            </a:r>
            <a:r>
              <a:rPr lang="es-CR" dirty="0"/>
              <a:t> </a:t>
            </a:r>
            <a:r>
              <a:rPr lang="es-CR" dirty="0" err="1"/>
              <a:t>eq</a:t>
            </a:r>
            <a:r>
              <a:rPr lang="es-CR" dirty="0"/>
              <a:t> = </a:t>
            </a:r>
            <a:r>
              <a:rPr lang="es-CR" dirty="0" err="1"/>
              <a:t>ctx.Equipos.AsNoTracking.Include</a:t>
            </a:r>
            <a:r>
              <a:rPr lang="es-CR" dirty="0"/>
              <a:t>(“Posiciones”).</a:t>
            </a:r>
            <a:r>
              <a:rPr lang="es-CR" dirty="0" err="1"/>
              <a:t>Where</a:t>
            </a:r>
            <a:r>
              <a:rPr lang="es-CR" dirty="0"/>
              <a:t>(. . .).</a:t>
            </a:r>
            <a:r>
              <a:rPr lang="es-CR" dirty="0" err="1"/>
              <a:t>ToList</a:t>
            </a:r>
            <a:r>
              <a:rPr lang="es-CR" dirty="0"/>
              <a:t>()</a:t>
            </a:r>
          </a:p>
          <a:p>
            <a:r>
              <a:rPr lang="es-CR" dirty="0"/>
              <a:t>Adicionalmente como Jugador tiene una propiedad de navegación hacia equipos, cada jugador tendrá inicializada su lista de equipos</a:t>
            </a:r>
          </a:p>
          <a:p>
            <a:r>
              <a:rPr lang="es-CR" dirty="0"/>
              <a:t>Esto se conoce como </a:t>
            </a:r>
            <a:r>
              <a:rPr lang="es-CR" dirty="0" err="1"/>
              <a:t>Eager</a:t>
            </a:r>
            <a:r>
              <a:rPr lang="es-CR" dirty="0"/>
              <a:t> </a:t>
            </a:r>
            <a:r>
              <a:rPr lang="es-CR" dirty="0" err="1"/>
              <a:t>Loading</a:t>
            </a:r>
            <a:endParaRPr lang="es-CR" dirty="0"/>
          </a:p>
          <a:p>
            <a:r>
              <a:rPr lang="es-CR" dirty="0"/>
              <a:t>Más </a:t>
            </a:r>
            <a:r>
              <a:rPr lang="es-CR" dirty="0" err="1"/>
              <a:t>info</a:t>
            </a:r>
            <a:r>
              <a:rPr lang="es-CR" dirty="0"/>
              <a:t> y ejemplos:</a:t>
            </a:r>
          </a:p>
          <a:p>
            <a:pPr lvl="1"/>
            <a:r>
              <a:rPr lang="en-US" dirty="0">
                <a:hlinkClick r:id="rId2"/>
              </a:rPr>
              <a:t>https://msdn.microsoft.com/en-us/library/jj574232(v=vs.113).aspx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0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Consultar Relaciones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930834" cy="4219202"/>
          </a:xfrm>
        </p:spPr>
        <p:txBody>
          <a:bodyPr>
            <a:normAutofit/>
          </a:bodyPr>
          <a:lstStyle/>
          <a:p>
            <a:r>
              <a:rPr lang="es-CR" dirty="0"/>
              <a:t>En </a:t>
            </a:r>
            <a:r>
              <a:rPr lang="es-CR" dirty="0" err="1"/>
              <a:t>Lazy</a:t>
            </a:r>
            <a:r>
              <a:rPr lang="es-CR" dirty="0"/>
              <a:t> </a:t>
            </a:r>
            <a:r>
              <a:rPr lang="es-CR" dirty="0" err="1"/>
              <a:t>loading</a:t>
            </a:r>
            <a:r>
              <a:rPr lang="es-CR" dirty="0"/>
              <a:t>, no es necesario usar el método </a:t>
            </a:r>
            <a:r>
              <a:rPr lang="es-CR" dirty="0" err="1"/>
              <a:t>Include</a:t>
            </a:r>
            <a:endParaRPr lang="es-CR" dirty="0"/>
          </a:p>
          <a:p>
            <a:r>
              <a:rPr lang="es-CR" dirty="0"/>
              <a:t>Inicialmente EF traerá la entidad sin sus propiedades de navegación</a:t>
            </a:r>
          </a:p>
          <a:p>
            <a:r>
              <a:rPr lang="es-CR" dirty="0"/>
              <a:t>Cuando intentemos acceder a una de esas propiedades será cuando EF realice la consulta a BD para inicializarla</a:t>
            </a:r>
          </a:p>
          <a:p>
            <a:r>
              <a:rPr lang="es-CR" dirty="0"/>
              <a:t>Para que una propiedad se pueda consultar mediante </a:t>
            </a:r>
            <a:r>
              <a:rPr lang="es-CR" dirty="0" err="1"/>
              <a:t>Lazy</a:t>
            </a:r>
            <a:r>
              <a:rPr lang="es-CR" dirty="0"/>
              <a:t> </a:t>
            </a:r>
            <a:r>
              <a:rPr lang="es-CR" dirty="0" err="1"/>
              <a:t>Loading</a:t>
            </a:r>
            <a:r>
              <a:rPr lang="es-CR" dirty="0"/>
              <a:t>, esta se debe declarar como </a:t>
            </a:r>
            <a:r>
              <a:rPr lang="es-CR" dirty="0" err="1"/>
              <a:t>MustOverride</a:t>
            </a:r>
            <a:r>
              <a:rPr lang="es-CR" dirty="0"/>
              <a:t> (virtual en C#)</a:t>
            </a:r>
          </a:p>
          <a:p>
            <a:r>
              <a:rPr lang="es-CR" dirty="0"/>
              <a:t>El problema de </a:t>
            </a:r>
            <a:r>
              <a:rPr lang="es-CR" dirty="0" err="1"/>
              <a:t>Lazy</a:t>
            </a:r>
            <a:r>
              <a:rPr lang="es-CR" dirty="0"/>
              <a:t> </a:t>
            </a:r>
            <a:r>
              <a:rPr lang="es-CR" dirty="0" err="1"/>
              <a:t>loading</a:t>
            </a:r>
            <a:r>
              <a:rPr lang="es-CR" dirty="0"/>
              <a:t> es que no controlamos cuando EF realiza las consultas, puede que se realicen más consultas de las que nos percatemos</a:t>
            </a:r>
          </a:p>
          <a:p>
            <a:pPr lvl="1"/>
            <a:r>
              <a:rPr lang="es-CR" dirty="0"/>
              <a:t>Por ejemplo si se serializa una entidad, al tratar de serializar la propiedad de navegación se haría una consulta a la 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93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Consultar Múltiples Relaciones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0870449" cy="42364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R" dirty="0"/>
              <a:t>•Se pueden cargar varias relaciones anidadas usando los métodos Load y </a:t>
            </a:r>
            <a:r>
              <a:rPr lang="es-CR" dirty="0" err="1"/>
              <a:t>LoadAsync</a:t>
            </a:r>
            <a:r>
              <a:rPr lang="es-CR" dirty="0"/>
              <a:t> (</a:t>
            </a:r>
            <a:r>
              <a:rPr lang="es-CR" dirty="0" err="1"/>
              <a:t>LoadAsync</a:t>
            </a:r>
            <a:r>
              <a:rPr lang="es-CR" dirty="0"/>
              <a:t> es la versión asíncrona, se usa junto con </a:t>
            </a:r>
            <a:r>
              <a:rPr lang="es-CR" dirty="0" err="1"/>
              <a:t>await</a:t>
            </a:r>
            <a:r>
              <a:rPr lang="es-CR" dirty="0"/>
              <a:t>)</a:t>
            </a:r>
          </a:p>
          <a:p>
            <a:pPr>
              <a:buFont typeface="Arial"/>
            </a:pPr>
            <a:r>
              <a:rPr lang="es-CR" dirty="0"/>
              <a:t>•Reference se usa para cargar una entidad, </a:t>
            </a:r>
            <a:r>
              <a:rPr lang="es-CR" dirty="0" err="1"/>
              <a:t>Collection</a:t>
            </a:r>
            <a:r>
              <a:rPr lang="es-CR" dirty="0"/>
              <a:t> para cargar listas</a:t>
            </a:r>
          </a:p>
          <a:p>
            <a:pPr>
              <a:buFont typeface="Arial"/>
            </a:pPr>
            <a:r>
              <a:rPr lang="es-CR" dirty="0"/>
              <a:t>•Para que estos métodos funcione la opción de </a:t>
            </a:r>
            <a:r>
              <a:rPr lang="es-CR" dirty="0" err="1"/>
              <a:t>MultipleActiveResultSets</a:t>
            </a:r>
            <a:r>
              <a:rPr lang="es-CR" dirty="0"/>
              <a:t> en el </a:t>
            </a:r>
            <a:r>
              <a:rPr lang="es-CR" dirty="0" err="1"/>
              <a:t>string</a:t>
            </a:r>
            <a:r>
              <a:rPr lang="es-CR" dirty="0"/>
              <a:t> de conexión debe estar en true</a:t>
            </a:r>
          </a:p>
          <a:p>
            <a:pPr>
              <a:buFont typeface="Arial"/>
            </a:pPr>
            <a:r>
              <a:rPr lang="es-CR" dirty="0"/>
              <a:t>•Adicionalmente el uso de Load y </a:t>
            </a:r>
            <a:r>
              <a:rPr lang="es-CR" dirty="0" err="1"/>
              <a:t>LoadAsync</a:t>
            </a:r>
            <a:r>
              <a:rPr lang="es-CR" dirty="0"/>
              <a:t> no se debe combinar con la función </a:t>
            </a:r>
            <a:r>
              <a:rPr lang="es-CR" dirty="0" err="1"/>
              <a:t>AsNoTracking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38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BE4D-F8BB-407E-B7A6-06016EC4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B06BE89-01DB-4395-B7EB-CCA4CA890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628" y="2362200"/>
            <a:ext cx="9087521" cy="398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33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Asociando Registros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1181000" cy="4167444"/>
          </a:xfrm>
        </p:spPr>
        <p:txBody>
          <a:bodyPr/>
          <a:lstStyle/>
          <a:p>
            <a:r>
              <a:rPr lang="es-CR" dirty="0"/>
              <a:t>Tenemos dos escenarios</a:t>
            </a:r>
          </a:p>
          <a:p>
            <a:pPr lvl="1"/>
            <a:r>
              <a:rPr lang="es-CR" dirty="0"/>
              <a:t>1- La relación uno a varios, o varios a varios sin propiedades adicionales</a:t>
            </a:r>
          </a:p>
          <a:p>
            <a:pPr lvl="1"/>
            <a:r>
              <a:rPr lang="es-CR" dirty="0"/>
              <a:t>2- La relación varios a varios con propiedades adicionales</a:t>
            </a:r>
          </a:p>
          <a:p>
            <a:r>
              <a:rPr lang="es-CR" dirty="0"/>
              <a:t>En el primer caso basta con agregar la entidad a la colección</a:t>
            </a:r>
          </a:p>
          <a:p>
            <a:r>
              <a:rPr lang="es-CR" dirty="0"/>
              <a:t>En el segundo caso, se debe usar la entidad que representa la tabla intermedia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82" y="4961267"/>
            <a:ext cx="5000625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51" y="4961267"/>
            <a:ext cx="4152900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570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Ejemplos de consultas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2"/>
            <a:ext cx="11198253" cy="4020795"/>
          </a:xfrm>
        </p:spPr>
        <p:txBody>
          <a:bodyPr/>
          <a:lstStyle/>
          <a:p>
            <a:r>
              <a:rPr lang="es-CR" dirty="0"/>
              <a:t>Consultar los jugadores de un equipo en particular</a:t>
            </a:r>
          </a:p>
          <a:p>
            <a:pPr lvl="1"/>
            <a:r>
              <a:rPr lang="es-CR" dirty="0"/>
              <a:t>Podemos hacerlo de tres maneras, las primeras dos sin propiedades adicionales, la tercera con las propiedades adicionales (el número y posición en el equipo)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811" y="3511311"/>
            <a:ext cx="8505825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8818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Referencias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10982592" cy="3599316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https://msdn.microsoft.com/en-us/library/jj574232(v=vs.113).aspx</a:t>
            </a:r>
            <a:endParaRPr lang="en-US" dirty="0"/>
          </a:p>
          <a:p>
            <a:r>
              <a:rPr lang="es-CR" dirty="0">
                <a:hlinkClick r:id="rId3"/>
              </a:rPr>
              <a:t>https://msdn.microsoft.com/en-us/library/jj591620(v=vs.113).aspx</a:t>
            </a:r>
            <a:endParaRPr lang="es-CR" dirty="0"/>
          </a:p>
          <a:p>
            <a:r>
              <a:rPr lang="es-CR" dirty="0">
                <a:hlinkClick r:id="rId4"/>
              </a:rPr>
              <a:t>https://docs.microsoft.com/en-us/aspnet/core/data/ef-mvc/read-related-data</a:t>
            </a:r>
            <a:endParaRPr lang="es-CR" dirty="0"/>
          </a:p>
          <a:p>
            <a:endParaRPr lang="es-CR" dirty="0"/>
          </a:p>
          <a:p>
            <a:endParaRPr lang="es-CR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6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Relaciones Uno a Varios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Supongamos que tenemos una entidad que representa un equipo de fútbol y que cada equipo tiene muchos jugadores</a:t>
            </a:r>
          </a:p>
          <a:p>
            <a:r>
              <a:rPr lang="es-CR" dirty="0"/>
              <a:t>Para representarlas en EF se crea una entidad para el Equipo y una para el Jugador, además en Equipo se agrega una lista de jugadores</a:t>
            </a:r>
          </a:p>
          <a:p>
            <a:r>
              <a:rPr lang="es-CR" dirty="0"/>
              <a:t>Por otro lado, jugador tiene una llave foránea al Id del equipo y puede declarar una propiedad de tipo equipo</a:t>
            </a:r>
          </a:p>
          <a:p>
            <a:r>
              <a:rPr lang="es-CR" dirty="0"/>
              <a:t>A las propiedades que referencian otras entidades se les conoce como propiedades de navegación</a:t>
            </a:r>
          </a:p>
        </p:txBody>
      </p:sp>
    </p:spTree>
    <p:extLst>
      <p:ext uri="{BB962C8B-B14F-4D97-AF65-F5344CB8AC3E}">
        <p14:creationId xmlns:p14="http://schemas.microsoft.com/office/powerpoint/2010/main" val="387805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Relaciones Uno a Varios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890" y="2265140"/>
            <a:ext cx="5762625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110" y="2230062"/>
            <a:ext cx="4352925" cy="3876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ángulo redondeado 5"/>
          <p:cNvSpPr/>
          <p:nvPr/>
        </p:nvSpPr>
        <p:spPr>
          <a:xfrm>
            <a:off x="1147313" y="3735237"/>
            <a:ext cx="5296619" cy="2932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7039155" y="5135793"/>
            <a:ext cx="3666226" cy="7387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/>
          <p:cNvSpPr txBox="1"/>
          <p:nvPr/>
        </p:nvSpPr>
        <p:spPr>
          <a:xfrm>
            <a:off x="751889" y="4537077"/>
            <a:ext cx="5762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dirty="0"/>
              <a:t>Por ahora, cada jugador solo tiene un equipo, por eso deben tener la llave foránea además de la propiedad de navegación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048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Relaciones Varios a Varios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Siguiendo el ejemplo anterior, ahora un jugador puede estar en varios equipos a la vez</a:t>
            </a:r>
          </a:p>
          <a:p>
            <a:r>
              <a:rPr lang="es-CR" dirty="0"/>
              <a:t>Para indicárselo a EF cada entidad tiene una propiedad de tipo colección hacia la otra entidad relacionada</a:t>
            </a:r>
          </a:p>
          <a:p>
            <a:r>
              <a:rPr lang="es-CR" dirty="0"/>
              <a:t>No es necesario declarar una entidad intermedia para representar la relación</a:t>
            </a:r>
          </a:p>
          <a:p>
            <a:r>
              <a:rPr lang="es-CR" dirty="0"/>
              <a:t>Se utiliza </a:t>
            </a:r>
            <a:r>
              <a:rPr lang="es-CR" dirty="0" err="1"/>
              <a:t>Fluent</a:t>
            </a:r>
            <a:r>
              <a:rPr lang="es-CR" dirty="0"/>
              <a:t> API para indicarle a EF como crear la tabla intermedia ya que esta no tiene modelo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Relaciones Varios a Varios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97" y="3476266"/>
            <a:ext cx="5753100" cy="192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064" y="2742841"/>
            <a:ext cx="546735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ángulo redondeado 5"/>
          <p:cNvSpPr/>
          <p:nvPr/>
        </p:nvSpPr>
        <p:spPr>
          <a:xfrm>
            <a:off x="767751" y="4925683"/>
            <a:ext cx="5363746" cy="2932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redondeado 6"/>
          <p:cNvSpPr/>
          <p:nvPr/>
        </p:nvSpPr>
        <p:spPr>
          <a:xfrm>
            <a:off x="6763109" y="5642891"/>
            <a:ext cx="5051305" cy="29329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2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Relaciones Varios a Varios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15" y="2713367"/>
            <a:ext cx="8305800" cy="3467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23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Relaciones Varios a Varios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47740" y="2483522"/>
            <a:ext cx="10301105" cy="396041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CR" dirty="0"/>
              <a:t>•Supongamos que al asociar un jugador a un equipo se le asignan una posición y un número</a:t>
            </a:r>
            <a:endParaRPr lang="en-US" dirty="0"/>
          </a:p>
          <a:p>
            <a:pPr>
              <a:buFont typeface="Arial"/>
            </a:pPr>
            <a:r>
              <a:rPr lang="es-CR" dirty="0"/>
              <a:t>•En esta caso si necesitamos un entidad que represente la relación varios a varios y además agregue las nuevas propiedades</a:t>
            </a:r>
          </a:p>
          <a:p>
            <a:pPr>
              <a:buFont typeface="Arial"/>
            </a:pPr>
            <a:r>
              <a:rPr lang="es-CR" dirty="0"/>
              <a:t>•Para lograrlo debemos borrar todos los pasos anteriores además crear la clase para entidad</a:t>
            </a:r>
          </a:p>
          <a:p>
            <a:pPr>
              <a:buFont typeface="Arial"/>
            </a:pPr>
            <a:r>
              <a:rPr lang="es-CR" dirty="0"/>
              <a:t>•La entidad debe tener propiedades de navegación hacia Equipo y Jugador</a:t>
            </a:r>
          </a:p>
          <a:p>
            <a:pPr>
              <a:buFont typeface="Arial"/>
            </a:pPr>
            <a:r>
              <a:rPr lang="es-CR" dirty="0"/>
              <a:t>•Equipo y Jugador también deben tener una nueva propiedad de navegación hacia la entidad que los relaciona</a:t>
            </a:r>
          </a:p>
          <a:p>
            <a:pPr>
              <a:buFont typeface="Arial"/>
            </a:pPr>
            <a:r>
              <a:rPr lang="es-CR" dirty="0"/>
              <a:t>•Adicionalmente se utiliza </a:t>
            </a:r>
            <a:r>
              <a:rPr lang="es-CR" dirty="0" err="1"/>
              <a:t>Fluent</a:t>
            </a:r>
            <a:r>
              <a:rPr lang="es-CR" dirty="0"/>
              <a:t> API para configurar las llaves primarias y foráneas</a:t>
            </a:r>
            <a:endParaRPr lang="en-U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1100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Relaciones Varios a Varios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438" y="2688431"/>
            <a:ext cx="4229100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410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Relaciones Varios a Varios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36" y="2607514"/>
            <a:ext cx="6457950" cy="3829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2348722"/>
            <a:ext cx="6438900" cy="241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B4EF1B-174C-4D67-9D6D-FB9FBF8B0B5E}"/>
              </a:ext>
            </a:extLst>
          </p:cNvPr>
          <p:cNvCxnSpPr/>
          <p:nvPr/>
        </p:nvCxnSpPr>
        <p:spPr>
          <a:xfrm>
            <a:off x="789450" y="5602992"/>
            <a:ext cx="5012125" cy="17907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81A266-956E-406B-8298-7F42F93E14F3}"/>
              </a:ext>
            </a:extLst>
          </p:cNvPr>
          <p:cNvCxnSpPr/>
          <p:nvPr/>
        </p:nvCxnSpPr>
        <p:spPr>
          <a:xfrm flipV="1">
            <a:off x="5959724" y="3928872"/>
            <a:ext cx="5182865" cy="10553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3144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Berlín</Template>
  <TotalTime>2058</TotalTime>
  <Words>642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Berlín</vt:lpstr>
      <vt:lpstr>Entity Framework Code First</vt:lpstr>
      <vt:lpstr>Relaciones Uno a Varios</vt:lpstr>
      <vt:lpstr>Relaciones Uno a Varios</vt:lpstr>
      <vt:lpstr>Relaciones Varios a Varios</vt:lpstr>
      <vt:lpstr>Relaciones Varios a Varios</vt:lpstr>
      <vt:lpstr>Relaciones Varios a Varios</vt:lpstr>
      <vt:lpstr>Relaciones Varios a Varios</vt:lpstr>
      <vt:lpstr>Relaciones Varios a Varios</vt:lpstr>
      <vt:lpstr>Relaciones Varios a Varios</vt:lpstr>
      <vt:lpstr>Relaciones Varios a Varios</vt:lpstr>
      <vt:lpstr>Consultar Relaciones</vt:lpstr>
      <vt:lpstr>Consultar Relaciones</vt:lpstr>
      <vt:lpstr>Consultar Múltiples Relaciones</vt:lpstr>
      <vt:lpstr>PowerPoint Presentation</vt:lpstr>
      <vt:lpstr>Asociando Registros</vt:lpstr>
      <vt:lpstr>Ejemplos de consultas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Code First</dc:title>
  <dc:creator>Oscar Rivera Salazar</dc:creator>
  <cp:lastModifiedBy>Oscar Rivera Salazar</cp:lastModifiedBy>
  <cp:revision>52</cp:revision>
  <dcterms:created xsi:type="dcterms:W3CDTF">2017-11-21T19:52:50Z</dcterms:created>
  <dcterms:modified xsi:type="dcterms:W3CDTF">2017-11-29T16:35:38Z</dcterms:modified>
</cp:coreProperties>
</file>