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smtClean="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648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smtClean="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570395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smtClean="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632185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smtClean="0"/>
              <a:t>6/19/2017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59192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smtClean="0"/>
              <a:t>6/19/2017</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61067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smtClean="0"/>
              <a:t>6/19/2017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26462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smtClean="0"/>
              <a:t>6/19/2017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490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smtClean="0"/>
              <a:t>6/19/2017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21370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smtClean="0"/>
              <a:t>6/19/2017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831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D8827A6-8947-4115-8D9E-E89B1EC0518D}" type="datetimeFigureOut">
              <a:rPr lang="en-US" smtClean="0"/>
              <a:t>6/19/2017</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11367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D460A6F-F31A-4CA3-B222-0B3C224FF998}" type="datetimeFigureOut">
              <a:rPr lang="en-US" smtClean="0"/>
              <a:t>6/19/2017</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1854891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smtClean="0"/>
              <a:t>6/19/2017</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smtClean="0"/>
              <a:pPr/>
              <a:t>‹Nº›</a:t>
            </a:fld>
            <a:endParaRPr lang="en-US" dirty="0"/>
          </a:p>
        </p:txBody>
      </p:sp>
    </p:spTree>
    <p:extLst>
      <p:ext uri="{BB962C8B-B14F-4D97-AF65-F5344CB8AC3E}">
        <p14:creationId xmlns:p14="http://schemas.microsoft.com/office/powerpoint/2010/main" val="267113346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Conceptos de POO</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31921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¿Qué es POO?</a:t>
            </a:r>
            <a:endParaRPr lang="en-US" dirty="0"/>
          </a:p>
        </p:txBody>
      </p:sp>
      <p:sp>
        <p:nvSpPr>
          <p:cNvPr id="3" name="Marcador de contenido 2"/>
          <p:cNvSpPr>
            <a:spLocks noGrp="1"/>
          </p:cNvSpPr>
          <p:nvPr>
            <p:ph idx="1"/>
          </p:nvPr>
        </p:nvSpPr>
        <p:spPr/>
        <p:txBody>
          <a:bodyPr/>
          <a:lstStyle/>
          <a:p>
            <a:r>
              <a:rPr lang="es-CR" dirty="0" smtClean="0"/>
              <a:t>La </a:t>
            </a:r>
            <a:r>
              <a:rPr lang="es-CR" b="1" dirty="0" smtClean="0"/>
              <a:t>P</a:t>
            </a:r>
            <a:r>
              <a:rPr lang="es-CR" dirty="0" smtClean="0"/>
              <a:t>rogramación </a:t>
            </a:r>
            <a:r>
              <a:rPr lang="es-CR" b="1" dirty="0" smtClean="0"/>
              <a:t>O</a:t>
            </a:r>
            <a:r>
              <a:rPr lang="es-CR" dirty="0" smtClean="0"/>
              <a:t>rientada a </a:t>
            </a:r>
            <a:r>
              <a:rPr lang="es-CR" b="1" dirty="0" smtClean="0"/>
              <a:t>O</a:t>
            </a:r>
            <a:r>
              <a:rPr lang="es-CR" dirty="0" smtClean="0"/>
              <a:t>bjetos es una paradigma de desarrollo de software en donde el programa se divide en componentes con responsabilidades bien definidas</a:t>
            </a:r>
          </a:p>
          <a:p>
            <a:r>
              <a:rPr lang="es-CR" dirty="0" smtClean="0"/>
              <a:t>Se compone de Herencia, acoplamiento y cohesión, ocultamiento y encapsulamiento, abstracción, y polimorfismo.</a:t>
            </a:r>
            <a:endParaRPr lang="en-US" dirty="0"/>
          </a:p>
        </p:txBody>
      </p:sp>
    </p:spTree>
    <p:extLst>
      <p:ext uri="{BB962C8B-B14F-4D97-AF65-F5344CB8AC3E}">
        <p14:creationId xmlns:p14="http://schemas.microsoft.com/office/powerpoint/2010/main" val="155403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Conceptos</a:t>
            </a:r>
            <a:endParaRPr lang="en-US" dirty="0"/>
          </a:p>
        </p:txBody>
      </p:sp>
      <p:sp>
        <p:nvSpPr>
          <p:cNvPr id="3" name="Marcador de contenido 2"/>
          <p:cNvSpPr>
            <a:spLocks noGrp="1"/>
          </p:cNvSpPr>
          <p:nvPr>
            <p:ph idx="1"/>
          </p:nvPr>
        </p:nvSpPr>
        <p:spPr/>
        <p:txBody>
          <a:bodyPr>
            <a:normAutofit fontScale="92500" lnSpcReduction="20000"/>
          </a:bodyPr>
          <a:lstStyle/>
          <a:p>
            <a:r>
              <a:rPr lang="es-CR" b="1" dirty="0" smtClean="0"/>
              <a:t>Abstracción</a:t>
            </a:r>
          </a:p>
          <a:p>
            <a:pPr lvl="1"/>
            <a:r>
              <a:rPr lang="es-CR" dirty="0" smtClean="0"/>
              <a:t>Consiste en entender </a:t>
            </a:r>
            <a:r>
              <a:rPr lang="es-CR" b="1" i="1" dirty="0" smtClean="0"/>
              <a:t>Que</a:t>
            </a:r>
            <a:r>
              <a:rPr lang="es-CR" dirty="0" smtClean="0"/>
              <a:t> es lo que hace una clase, cuales son sus características esenciales y comportamientos esperados, pero sin saber </a:t>
            </a:r>
            <a:r>
              <a:rPr lang="es-CR" b="1" i="1" dirty="0" smtClean="0"/>
              <a:t>Como</a:t>
            </a:r>
            <a:r>
              <a:rPr lang="es-CR" dirty="0" smtClean="0"/>
              <a:t> lo hace, es decir, sin conocer los detalles de la implementación</a:t>
            </a:r>
          </a:p>
          <a:p>
            <a:r>
              <a:rPr lang="es-CR" b="1" dirty="0" smtClean="0"/>
              <a:t>Clase</a:t>
            </a:r>
          </a:p>
          <a:p>
            <a:pPr lvl="1"/>
            <a:r>
              <a:rPr lang="es-CR" dirty="0" smtClean="0"/>
              <a:t>Es la definición de los atributos y comportamientos de un objeto</a:t>
            </a:r>
          </a:p>
          <a:p>
            <a:r>
              <a:rPr lang="es-CR" b="1" dirty="0" smtClean="0"/>
              <a:t>Objeto</a:t>
            </a:r>
          </a:p>
          <a:p>
            <a:pPr lvl="1"/>
            <a:r>
              <a:rPr lang="es-CR" dirty="0" smtClean="0"/>
              <a:t>Es la instancia de una clase, se crea por medio del operador New y tiene asignado un espacio en memoria. Se pueden crear muchos objetos de la misma clase pero inicializados con valores diferentes</a:t>
            </a:r>
          </a:p>
          <a:p>
            <a:pPr lvl="1"/>
            <a:r>
              <a:rPr lang="es-CR" dirty="0" smtClean="0"/>
              <a:t>Los atributos estáticos (o </a:t>
            </a:r>
            <a:r>
              <a:rPr lang="es-CR" dirty="0" err="1" smtClean="0"/>
              <a:t>Shared</a:t>
            </a:r>
            <a:r>
              <a:rPr lang="es-CR" dirty="0" smtClean="0"/>
              <a:t> en VB) no requieren de una instancia de clase para accederse o ejecutarse</a:t>
            </a:r>
          </a:p>
          <a:p>
            <a:r>
              <a:rPr lang="es-CR" b="1" dirty="0" err="1" smtClean="0"/>
              <a:t>Garbage</a:t>
            </a:r>
            <a:r>
              <a:rPr lang="es-CR" b="1" dirty="0" smtClean="0"/>
              <a:t> </a:t>
            </a:r>
            <a:r>
              <a:rPr lang="es-CR" b="1" dirty="0" err="1" smtClean="0"/>
              <a:t>Collector</a:t>
            </a:r>
            <a:endParaRPr lang="es-CR" b="1" dirty="0" smtClean="0"/>
          </a:p>
          <a:p>
            <a:pPr lvl="1"/>
            <a:r>
              <a:rPr lang="es-CR" dirty="0" smtClean="0"/>
              <a:t>En </a:t>
            </a:r>
            <a:r>
              <a:rPr lang="es-CR" dirty="0" err="1" smtClean="0"/>
              <a:t>.Net</a:t>
            </a:r>
            <a:r>
              <a:rPr lang="es-CR" dirty="0" smtClean="0"/>
              <a:t> en el encargado de liberar la memoria que ya no se está utilizando. Usa un motor de optimización que decide cual es el momento mas adecuando para efectuar la recolección, pero también se puede invocar manualmente usando </a:t>
            </a:r>
            <a:r>
              <a:rPr lang="es-CR" dirty="0" err="1" smtClean="0"/>
              <a:t>System.GC.Collect</a:t>
            </a:r>
            <a:endParaRPr lang="en-US" dirty="0"/>
          </a:p>
        </p:txBody>
      </p:sp>
    </p:spTree>
    <p:extLst>
      <p:ext uri="{BB962C8B-B14F-4D97-AF65-F5344CB8AC3E}">
        <p14:creationId xmlns:p14="http://schemas.microsoft.com/office/powerpoint/2010/main" val="411628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Conceptos</a:t>
            </a:r>
            <a:endParaRPr lang="en-US" dirty="0"/>
          </a:p>
        </p:txBody>
      </p:sp>
      <p:sp>
        <p:nvSpPr>
          <p:cNvPr id="3" name="Marcador de contenido 2"/>
          <p:cNvSpPr>
            <a:spLocks noGrp="1"/>
          </p:cNvSpPr>
          <p:nvPr>
            <p:ph idx="1"/>
          </p:nvPr>
        </p:nvSpPr>
        <p:spPr/>
        <p:txBody>
          <a:bodyPr>
            <a:normAutofit lnSpcReduction="10000"/>
          </a:bodyPr>
          <a:lstStyle/>
          <a:p>
            <a:r>
              <a:rPr lang="es-CR" b="1" dirty="0" smtClean="0"/>
              <a:t>Ocultamiento</a:t>
            </a:r>
          </a:p>
          <a:p>
            <a:pPr lvl="1"/>
            <a:r>
              <a:rPr lang="es-CR" dirty="0" smtClean="0"/>
              <a:t>Consiste </a:t>
            </a:r>
            <a:r>
              <a:rPr lang="es-CR" dirty="0"/>
              <a:t>en cambiar la visibilidad de atributos o métodos de una clase para ocultarlos por completo, o para que solo sean vistos desde determinados </a:t>
            </a:r>
            <a:r>
              <a:rPr lang="es-CR" dirty="0" smtClean="0"/>
              <a:t>lugares</a:t>
            </a:r>
          </a:p>
          <a:p>
            <a:r>
              <a:rPr lang="es-CR" b="1" dirty="0" smtClean="0"/>
              <a:t>Encapsulamiento</a:t>
            </a:r>
          </a:p>
          <a:p>
            <a:pPr lvl="1"/>
            <a:r>
              <a:rPr lang="es-CR" dirty="0" smtClean="0"/>
              <a:t>Consiste </a:t>
            </a:r>
            <a:r>
              <a:rPr lang="es-CR" dirty="0"/>
              <a:t>en impedir la modificación directa de los atributos de una clase, y hacer que solo sean modificables a través de funciones o métodos de acceso como </a:t>
            </a:r>
            <a:r>
              <a:rPr lang="es-CR" dirty="0" err="1"/>
              <a:t>Get</a:t>
            </a:r>
            <a:r>
              <a:rPr lang="es-CR" dirty="0"/>
              <a:t> y </a:t>
            </a:r>
            <a:r>
              <a:rPr lang="es-CR" dirty="0" smtClean="0"/>
              <a:t>Set</a:t>
            </a:r>
          </a:p>
          <a:p>
            <a:r>
              <a:rPr lang="es-CR" b="1" dirty="0" err="1" smtClean="0"/>
              <a:t>Cohesividad</a:t>
            </a:r>
            <a:endParaRPr lang="es-CR" b="1" dirty="0" smtClean="0"/>
          </a:p>
          <a:p>
            <a:pPr lvl="1"/>
            <a:r>
              <a:rPr lang="es-CR" dirty="0" smtClean="0"/>
              <a:t>Es </a:t>
            </a:r>
            <a:r>
              <a:rPr lang="es-CR" dirty="0"/>
              <a:t>el grado en que una clase está bien definida y con una única responsabilidad. Es bueno que haya alta </a:t>
            </a:r>
            <a:r>
              <a:rPr lang="es-CR" dirty="0" err="1"/>
              <a:t>cohesividad</a:t>
            </a:r>
            <a:endParaRPr lang="es-CR" dirty="0" smtClean="0"/>
          </a:p>
          <a:p>
            <a:r>
              <a:rPr lang="es-CR" b="1" dirty="0" smtClean="0"/>
              <a:t>Acoplamiento</a:t>
            </a:r>
          </a:p>
          <a:p>
            <a:pPr lvl="1"/>
            <a:r>
              <a:rPr lang="es-CR" dirty="0" smtClean="0"/>
              <a:t>Es </a:t>
            </a:r>
            <a:r>
              <a:rPr lang="es-CR" dirty="0"/>
              <a:t>el grado de interdependencia entre componentes de un sistema, el alto acopamiento es malo ya que puede causar que cambios en un componente obliguen a cambiar los componentes dependientes. Se debe buscar que haya bajo acoplamiento</a:t>
            </a:r>
            <a:endParaRPr lang="en-US" dirty="0"/>
          </a:p>
        </p:txBody>
      </p:sp>
    </p:spTree>
    <p:extLst>
      <p:ext uri="{BB962C8B-B14F-4D97-AF65-F5344CB8AC3E}">
        <p14:creationId xmlns:p14="http://schemas.microsoft.com/office/powerpoint/2010/main" val="2054188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Conceptos</a:t>
            </a:r>
            <a:endParaRPr lang="en-US" dirty="0"/>
          </a:p>
        </p:txBody>
      </p:sp>
      <p:sp>
        <p:nvSpPr>
          <p:cNvPr id="3" name="Marcador de contenido 2"/>
          <p:cNvSpPr>
            <a:spLocks noGrp="1"/>
          </p:cNvSpPr>
          <p:nvPr>
            <p:ph idx="1"/>
          </p:nvPr>
        </p:nvSpPr>
        <p:spPr/>
        <p:txBody>
          <a:bodyPr/>
          <a:lstStyle/>
          <a:p>
            <a:r>
              <a:rPr lang="es-CR" b="1" dirty="0" smtClean="0"/>
              <a:t>Herencia</a:t>
            </a:r>
          </a:p>
          <a:p>
            <a:pPr lvl="1"/>
            <a:r>
              <a:rPr lang="es-CR" dirty="0" smtClean="0"/>
              <a:t>Es </a:t>
            </a:r>
            <a:r>
              <a:rPr lang="es-CR" dirty="0"/>
              <a:t>la capacidad de que una clase herede los atributos y comportamientos de otra clase. La herencia tiene como ventajas principales la reutilización de código y la facilidad de mantenimiento</a:t>
            </a:r>
            <a:endParaRPr lang="es-CR" dirty="0" smtClean="0"/>
          </a:p>
          <a:p>
            <a:r>
              <a:rPr lang="es-CR" b="1" dirty="0" smtClean="0"/>
              <a:t>Herencia múltiple</a:t>
            </a:r>
          </a:p>
          <a:p>
            <a:pPr lvl="1"/>
            <a:r>
              <a:rPr lang="es-CR" dirty="0" smtClean="0"/>
              <a:t>Es </a:t>
            </a:r>
            <a:r>
              <a:rPr lang="es-CR" dirty="0"/>
              <a:t>cuando una clase puede heredar de varias clases a la vez, sin embargo esto no es soportado en Visual Basic ni en C# </a:t>
            </a:r>
            <a:endParaRPr lang="es-CR" dirty="0" smtClean="0"/>
          </a:p>
          <a:p>
            <a:r>
              <a:rPr lang="es-CR" b="1" dirty="0" smtClean="0"/>
              <a:t>Polimorfismo</a:t>
            </a:r>
          </a:p>
          <a:p>
            <a:pPr lvl="1"/>
            <a:r>
              <a:rPr lang="es-CR" dirty="0" smtClean="0"/>
              <a:t>Es la capacidad que tienen los objetos de tener métodos con nombre y parámetros idénticos, pero con comportamiento diferente dependiendo del objeto.</a:t>
            </a:r>
          </a:p>
          <a:p>
            <a:pPr lvl="1"/>
            <a:r>
              <a:rPr lang="es-CR" dirty="0" smtClean="0"/>
              <a:t>En .NET se implementa mediante herencia o </a:t>
            </a:r>
            <a:r>
              <a:rPr lang="es-CR" dirty="0" err="1" smtClean="0"/>
              <a:t>Intefaces</a:t>
            </a:r>
            <a:endParaRPr lang="en-US" dirty="0"/>
          </a:p>
        </p:txBody>
      </p:sp>
    </p:spTree>
    <p:extLst>
      <p:ext uri="{BB962C8B-B14F-4D97-AF65-F5344CB8AC3E}">
        <p14:creationId xmlns:p14="http://schemas.microsoft.com/office/powerpoint/2010/main" val="82631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Conceptos</a:t>
            </a:r>
            <a:endParaRPr lang="en-US" dirty="0"/>
          </a:p>
        </p:txBody>
      </p:sp>
      <p:sp>
        <p:nvSpPr>
          <p:cNvPr id="3" name="Marcador de contenido 2"/>
          <p:cNvSpPr>
            <a:spLocks noGrp="1"/>
          </p:cNvSpPr>
          <p:nvPr>
            <p:ph idx="1"/>
          </p:nvPr>
        </p:nvSpPr>
        <p:spPr/>
        <p:txBody>
          <a:bodyPr/>
          <a:lstStyle/>
          <a:p>
            <a:r>
              <a:rPr lang="es-CR" b="1" dirty="0" smtClean="0"/>
              <a:t>Clase abstracta</a:t>
            </a:r>
          </a:p>
          <a:p>
            <a:pPr lvl="1"/>
            <a:r>
              <a:rPr lang="es-CR" dirty="0" smtClean="0"/>
              <a:t>Es </a:t>
            </a:r>
            <a:r>
              <a:rPr lang="es-CR" dirty="0"/>
              <a:t>aquella que no puede ser instanciada directamente. En C# se declara como “</a:t>
            </a:r>
            <a:r>
              <a:rPr lang="es-CR" i="1" dirty="0" err="1"/>
              <a:t>abstract</a:t>
            </a:r>
            <a:r>
              <a:rPr lang="es-CR" i="1" dirty="0"/>
              <a:t>” </a:t>
            </a:r>
            <a:r>
              <a:rPr lang="es-CR" dirty="0"/>
              <a:t>y en Visual Basic como “</a:t>
            </a:r>
            <a:r>
              <a:rPr lang="es-CR" i="1" dirty="0" err="1"/>
              <a:t>MustInherit</a:t>
            </a:r>
            <a:r>
              <a:rPr lang="es-CR" i="1" dirty="0"/>
              <a:t>”</a:t>
            </a:r>
            <a:r>
              <a:rPr lang="es-CR" dirty="0"/>
              <a:t>. Aunque las clases abstractas si pueden tener constructor, este solo puede invocar desde sus clases </a:t>
            </a:r>
            <a:r>
              <a:rPr lang="es-CR" dirty="0" smtClean="0"/>
              <a:t>derivadas</a:t>
            </a:r>
          </a:p>
          <a:p>
            <a:pPr lvl="1"/>
            <a:r>
              <a:rPr lang="es-CR" dirty="0" smtClean="0"/>
              <a:t>Se diferencia de las interfaces en que un objeto solo puede heredar de una clase, pero puede implementar muchas interfaces a la vez</a:t>
            </a:r>
          </a:p>
          <a:p>
            <a:r>
              <a:rPr lang="es-CR" b="1" dirty="0" smtClean="0"/>
              <a:t>Método abstracto</a:t>
            </a:r>
          </a:p>
          <a:p>
            <a:pPr lvl="1"/>
            <a:r>
              <a:rPr lang="es-CR" dirty="0" smtClean="0"/>
              <a:t>Se </a:t>
            </a:r>
            <a:r>
              <a:rPr lang="es-CR" dirty="0"/>
              <a:t>declaran como “</a:t>
            </a:r>
            <a:r>
              <a:rPr lang="es-CR" i="1" dirty="0" err="1"/>
              <a:t>abstract</a:t>
            </a:r>
            <a:r>
              <a:rPr lang="es-CR" dirty="0"/>
              <a:t>” en C# y “</a:t>
            </a:r>
            <a:r>
              <a:rPr lang="es-CR" i="1" dirty="0" err="1"/>
              <a:t>MusOverride</a:t>
            </a:r>
            <a:r>
              <a:rPr lang="es-CR" dirty="0"/>
              <a:t>” en Visual Basic, los métodos abstractos solo se pueden declarar dentro de clases </a:t>
            </a:r>
            <a:r>
              <a:rPr lang="es-CR" dirty="0" smtClean="0"/>
              <a:t>abstractas</a:t>
            </a:r>
          </a:p>
          <a:p>
            <a:r>
              <a:rPr lang="es-CR" b="1" dirty="0" err="1" smtClean="0"/>
              <a:t>Protected</a:t>
            </a:r>
            <a:endParaRPr lang="es-CR" b="1" dirty="0" smtClean="0"/>
          </a:p>
          <a:p>
            <a:pPr lvl="1"/>
            <a:r>
              <a:rPr lang="es-CR" dirty="0"/>
              <a:t>Los atributos privados de una clase no son accesibles por sus clases derivadas, a menos que se declaren como “</a:t>
            </a:r>
            <a:r>
              <a:rPr lang="es-CR" dirty="0" err="1"/>
              <a:t>Protected</a:t>
            </a:r>
            <a:r>
              <a:rPr lang="es-CR" dirty="0"/>
              <a:t>”, tanto en C# como en Visual Basic</a:t>
            </a:r>
            <a:endParaRPr lang="en-US" dirty="0"/>
          </a:p>
        </p:txBody>
      </p:sp>
    </p:spTree>
    <p:extLst>
      <p:ext uri="{BB962C8B-B14F-4D97-AF65-F5344CB8AC3E}">
        <p14:creationId xmlns:p14="http://schemas.microsoft.com/office/powerpoint/2010/main" val="3007857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ipo de mader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TM03090434[[fn=Madera]]</Template>
  <TotalTime>73</TotalTime>
  <Words>553</Words>
  <Application>Microsoft Office PowerPoint</Application>
  <PresentationFormat>Panorámica</PresentationFormat>
  <Paragraphs>39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Georgia</vt:lpstr>
      <vt:lpstr>Trebuchet MS</vt:lpstr>
      <vt:lpstr>Wingdings</vt:lpstr>
      <vt:lpstr>Tipo de madera</vt:lpstr>
      <vt:lpstr>Conceptos de POO</vt:lpstr>
      <vt:lpstr>¿Qué es POO?</vt:lpstr>
      <vt:lpstr>Conceptos</vt:lpstr>
      <vt:lpstr>Conceptos</vt:lpstr>
      <vt:lpstr>Conceptos</vt:lpstr>
      <vt:lpstr>Conceptos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POO</dc:title>
  <dc:creator>Oscar Rivera Salazar</dc:creator>
  <cp:lastModifiedBy>Oscar Rivera Salazar</cp:lastModifiedBy>
  <cp:revision>15</cp:revision>
  <dcterms:created xsi:type="dcterms:W3CDTF">2017-06-19T20:38:51Z</dcterms:created>
  <dcterms:modified xsi:type="dcterms:W3CDTF">2017-06-19T21:52:30Z</dcterms:modified>
</cp:coreProperties>
</file>