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5" r:id="rId7"/>
    <p:sldId id="264" r:id="rId8"/>
    <p:sldId id="263" r:id="rId9"/>
    <p:sldId id="262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visual-basic/programming-guide/language-features/procedures/lambda-expression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Expresiones Lambda en VB.NET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438280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https://</a:t>
            </a:r>
            <a:r>
              <a:rPr lang="es-CR" dirty="0" smtClean="0">
                <a:hlinkClick r:id="rId2"/>
              </a:rPr>
              <a:t>docs.microsoft.com/en-us/dotnet/visual-basic/programming-guide/language-features/procedures/lambda-expressions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958456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Expresiones lambda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7319512" cy="4008567"/>
          </a:xfrm>
        </p:spPr>
        <p:txBody>
          <a:bodyPr>
            <a:normAutofit/>
          </a:bodyPr>
          <a:lstStyle/>
          <a:p>
            <a:r>
              <a:rPr lang="es-CR" dirty="0" smtClean="0"/>
              <a:t>Son funciones o rutinas sin nombre e </a:t>
            </a:r>
            <a:r>
              <a:rPr lang="es-CR" dirty="0" err="1" smtClean="0"/>
              <a:t>inline</a:t>
            </a:r>
            <a:r>
              <a:rPr lang="es-CR" dirty="0" smtClean="0"/>
              <a:t> que se pueden usar en lugar de un delegado, es decir, en lugar del </a:t>
            </a:r>
            <a:r>
              <a:rPr lang="es-CR" dirty="0" err="1" smtClean="0"/>
              <a:t>address</a:t>
            </a:r>
            <a:r>
              <a:rPr lang="es-CR" dirty="0" smtClean="0"/>
              <a:t> de una rutina definida en otra sección del código</a:t>
            </a:r>
          </a:p>
          <a:p>
            <a:r>
              <a:rPr lang="es-CR" dirty="0" smtClean="0"/>
              <a:t>Usar expresiones Lambda ahorra tener que escribir una función con nombre y luego asignarla a un evento, o enviarla como argumento de una función. Esto también ayuda a evitar escribir funciones que solo tienen una línea de código y solo se utilizan una única vez</a:t>
            </a:r>
          </a:p>
          <a:p>
            <a:r>
              <a:rPr lang="es-CR" dirty="0" smtClean="0"/>
              <a:t>Las expresiones lambda se declaran con la palabra </a:t>
            </a:r>
            <a:r>
              <a:rPr lang="es-CR" b="1" i="1" dirty="0" err="1" smtClean="0">
                <a:solidFill>
                  <a:srgbClr val="00B0F0"/>
                </a:solidFill>
              </a:rPr>
              <a:t>Function</a:t>
            </a:r>
            <a:r>
              <a:rPr lang="es-CR" dirty="0" smtClean="0">
                <a:solidFill>
                  <a:srgbClr val="00B0F0"/>
                </a:solidFill>
              </a:rPr>
              <a:t> </a:t>
            </a:r>
            <a:r>
              <a:rPr lang="es-CR" dirty="0" smtClean="0"/>
              <a:t>cuando deben retornar un valor, o con </a:t>
            </a:r>
            <a:r>
              <a:rPr lang="es-CR" b="1" i="1" dirty="0" smtClean="0">
                <a:solidFill>
                  <a:srgbClr val="00B0F0"/>
                </a:solidFill>
              </a:rPr>
              <a:t>Sub</a:t>
            </a:r>
            <a:r>
              <a:rPr lang="es-CR" dirty="0" smtClean="0">
                <a:solidFill>
                  <a:srgbClr val="00B0F0"/>
                </a:solidFill>
              </a:rPr>
              <a:t> </a:t>
            </a:r>
            <a:r>
              <a:rPr lang="es-CR" dirty="0" smtClean="0"/>
              <a:t>cuando son </a:t>
            </a:r>
            <a:r>
              <a:rPr lang="es-CR" i="1" dirty="0" err="1"/>
              <a:t>v</a:t>
            </a:r>
            <a:r>
              <a:rPr lang="es-CR" i="1" dirty="0" err="1" smtClean="0"/>
              <a:t>oid</a:t>
            </a:r>
            <a:endParaRPr lang="es-CR" dirty="0" smtClean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0986" y="2616519"/>
            <a:ext cx="3733800" cy="28765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9795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Expresiones lambda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210025" cy="4284612"/>
          </a:xfrm>
        </p:spPr>
        <p:txBody>
          <a:bodyPr/>
          <a:lstStyle/>
          <a:p>
            <a:r>
              <a:rPr lang="es-CR" dirty="0"/>
              <a:t>Si la expresión se declara en una solo línea se puede omitir el uso de </a:t>
            </a:r>
            <a:r>
              <a:rPr lang="es-CR" i="1" dirty="0" err="1"/>
              <a:t>End</a:t>
            </a:r>
            <a:r>
              <a:rPr lang="es-CR" i="1" dirty="0"/>
              <a:t> </a:t>
            </a:r>
            <a:r>
              <a:rPr lang="es-CR" i="1" dirty="0" err="1"/>
              <a:t>Funcion</a:t>
            </a:r>
            <a:r>
              <a:rPr lang="es-CR" i="1" dirty="0"/>
              <a:t> </a:t>
            </a:r>
            <a:r>
              <a:rPr lang="es-CR" dirty="0"/>
              <a:t>o </a:t>
            </a:r>
            <a:r>
              <a:rPr lang="es-CR" i="1" dirty="0" err="1"/>
              <a:t>End</a:t>
            </a:r>
            <a:r>
              <a:rPr lang="es-CR" i="1" dirty="0"/>
              <a:t> Sub </a:t>
            </a:r>
            <a:r>
              <a:rPr lang="es-CR" dirty="0"/>
              <a:t>al final</a:t>
            </a:r>
          </a:p>
          <a:p>
            <a:r>
              <a:rPr lang="es-CR" dirty="0"/>
              <a:t>Si son </a:t>
            </a:r>
            <a:r>
              <a:rPr lang="es-CR" dirty="0" err="1"/>
              <a:t>inline</a:t>
            </a:r>
            <a:r>
              <a:rPr lang="es-CR" dirty="0"/>
              <a:t> tampoco usan la palabra </a:t>
            </a:r>
            <a:r>
              <a:rPr lang="es-CR" i="1" dirty="0" err="1"/>
              <a:t>return</a:t>
            </a:r>
            <a:endParaRPr lang="es-CR" i="1" dirty="0"/>
          </a:p>
          <a:p>
            <a:r>
              <a:rPr lang="es-CR" dirty="0" smtClean="0"/>
              <a:t>El tipo de datos de los parámetros en una expresión Lambda se puede declarar explícitamente con la palabra </a:t>
            </a:r>
            <a:r>
              <a:rPr lang="es-CR" i="1" dirty="0" smtClean="0"/>
              <a:t>As</a:t>
            </a:r>
          </a:p>
          <a:p>
            <a:r>
              <a:rPr lang="es-CR" dirty="0" smtClean="0"/>
              <a:t>En las expresiones lambda no se define el valor de retorno, este se deduce de la operación que se realiza</a:t>
            </a:r>
          </a:p>
          <a:p>
            <a:pPr lvl="1"/>
            <a:r>
              <a:rPr lang="es-CR" dirty="0" smtClean="0"/>
              <a:t>Por ejemplo si la función evalúa una comparación, el valor de retorno es </a:t>
            </a:r>
            <a:r>
              <a:rPr lang="es-CR" i="1" dirty="0" err="1" smtClean="0"/>
              <a:t>Boolean</a:t>
            </a:r>
            <a:endParaRPr lang="es-CR" i="1" dirty="0" smtClean="0"/>
          </a:p>
          <a:p>
            <a:r>
              <a:rPr lang="es-CR" dirty="0" smtClean="0"/>
              <a:t>El cuerpo de un </a:t>
            </a:r>
            <a:r>
              <a:rPr lang="es-CR" i="1" dirty="0" err="1" smtClean="0"/>
              <a:t>Function</a:t>
            </a:r>
            <a:r>
              <a:rPr lang="es-CR" dirty="0" smtClean="0"/>
              <a:t> </a:t>
            </a:r>
            <a:r>
              <a:rPr lang="es-CR" dirty="0" err="1" smtClean="0"/>
              <a:t>inline</a:t>
            </a:r>
            <a:r>
              <a:rPr lang="es-CR" dirty="0" smtClean="0"/>
              <a:t> debe ser una expresión que retorne un valor</a:t>
            </a:r>
          </a:p>
          <a:p>
            <a:r>
              <a:rPr lang="es-CR" dirty="0" smtClean="0"/>
              <a:t>Las expresiones Lambda no aceptan parámetros </a:t>
            </a:r>
            <a:r>
              <a:rPr lang="es-CR" i="1" dirty="0" err="1" smtClean="0"/>
              <a:t>Optional</a:t>
            </a:r>
            <a:r>
              <a:rPr lang="es-CR" dirty="0" smtClean="0"/>
              <a:t> o </a:t>
            </a:r>
            <a:r>
              <a:rPr lang="es-CR" i="1" dirty="0" err="1" smtClean="0"/>
              <a:t>Paramarray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153315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Delegados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23761" cy="4336371"/>
          </a:xfrm>
        </p:spPr>
        <p:txBody>
          <a:bodyPr>
            <a:normAutofit/>
          </a:bodyPr>
          <a:lstStyle/>
          <a:p>
            <a:r>
              <a:rPr lang="es-CR" dirty="0" smtClean="0"/>
              <a:t>Como se mencionó anteriormente una expresión Lambda puede </a:t>
            </a:r>
            <a:r>
              <a:rPr lang="es-CR" dirty="0" smtClean="0"/>
              <a:t>utilizarse </a:t>
            </a:r>
            <a:r>
              <a:rPr lang="es-CR" dirty="0" smtClean="0"/>
              <a:t>donde se </a:t>
            </a:r>
            <a:r>
              <a:rPr lang="es-CR" dirty="0" smtClean="0"/>
              <a:t>requiera </a:t>
            </a:r>
            <a:r>
              <a:rPr lang="es-CR" dirty="0" smtClean="0"/>
              <a:t>un delegado</a:t>
            </a:r>
          </a:p>
          <a:p>
            <a:r>
              <a:rPr lang="es-CR" dirty="0" smtClean="0"/>
              <a:t>Un delegado es la declaración de una función pero sin implementación</a:t>
            </a:r>
          </a:p>
          <a:p>
            <a:r>
              <a:rPr lang="es-CR" dirty="0" smtClean="0"/>
              <a:t>El delegado se puede utilizar luego como un tipo</a:t>
            </a:r>
          </a:p>
          <a:p>
            <a:pPr lvl="1"/>
            <a:r>
              <a:rPr lang="es-CR" dirty="0" smtClean="0"/>
              <a:t>Por ejemplo se puede indicar que una función recibe un argumento del tipo del delegado</a:t>
            </a:r>
          </a:p>
          <a:p>
            <a:r>
              <a:rPr lang="es-CR" dirty="0" smtClean="0"/>
              <a:t>Un delegado hace match de forma automática con cualquier método que reciba los mismos parámetros en cantidad, orden y tipo, y retorne el mismo tipo de datos</a:t>
            </a:r>
          </a:p>
          <a:p>
            <a:r>
              <a:rPr lang="es-CR" dirty="0" smtClean="0"/>
              <a:t>Cuando se invoca una función que espera un delegado, se debe enviar el </a:t>
            </a:r>
            <a:r>
              <a:rPr lang="es-CR" i="1" dirty="0" err="1" smtClean="0"/>
              <a:t>address</a:t>
            </a:r>
            <a:r>
              <a:rPr lang="es-CR" dirty="0" smtClean="0"/>
              <a:t> de un método que sea compatible con el delegado, o enviar una expresión lambda</a:t>
            </a:r>
          </a:p>
          <a:p>
            <a:r>
              <a:rPr lang="es-CR" dirty="0" smtClean="0"/>
              <a:t>La declaración de la función Lambda debe tener la misma cantidad de argumentos que el delegado y debe retornar una expresión del mismo tipo. No es necesario declarar el tipo de los argumentos puesto que se infiere del delegado</a:t>
            </a:r>
          </a:p>
        </p:txBody>
      </p:sp>
    </p:spTree>
    <p:extLst>
      <p:ext uri="{BB962C8B-B14F-4D97-AF65-F5344CB8AC3E}">
        <p14:creationId xmlns:p14="http://schemas.microsoft.com/office/powerpoint/2010/main" val="2878448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Delegados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22098" y="2141537"/>
            <a:ext cx="7341079" cy="446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Declaracion</a:t>
            </a:r>
            <a:r>
              <a:rPr lang="es-CR" dirty="0" smtClean="0"/>
              <a:t> </a:t>
            </a:r>
            <a:r>
              <a:rPr lang="es-CR" dirty="0" err="1" smtClean="0"/>
              <a:t>Inline</a:t>
            </a:r>
            <a:r>
              <a:rPr lang="es-CR" dirty="0" smtClean="0"/>
              <a:t> de </a:t>
            </a:r>
            <a:r>
              <a:rPr lang="es-CR" dirty="0" smtClean="0"/>
              <a:t>delegados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192773" cy="3529531"/>
          </a:xfrm>
        </p:spPr>
        <p:txBody>
          <a:bodyPr/>
          <a:lstStyle/>
          <a:p>
            <a:r>
              <a:rPr lang="es-CR" dirty="0" smtClean="0"/>
              <a:t>En el ejemplo anterior declaramos explícitamente el </a:t>
            </a:r>
            <a:r>
              <a:rPr lang="es-CR" dirty="0" smtClean="0"/>
              <a:t>delegado</a:t>
            </a:r>
            <a:r>
              <a:rPr lang="es-CR" dirty="0" smtClean="0"/>
              <a:t>, sin embargo esta declaración se puede hacer </a:t>
            </a:r>
            <a:r>
              <a:rPr lang="es-CR" dirty="0" err="1" smtClean="0"/>
              <a:t>inline</a:t>
            </a:r>
            <a:endParaRPr lang="es-CR" dirty="0" smtClean="0"/>
          </a:p>
          <a:p>
            <a:r>
              <a:rPr lang="es-CR" dirty="0" smtClean="0"/>
              <a:t>Cuando se debe retornar un valor se utiliza la palabra </a:t>
            </a:r>
            <a:r>
              <a:rPr lang="es-CR" dirty="0" err="1" smtClean="0"/>
              <a:t>Func</a:t>
            </a:r>
            <a:r>
              <a:rPr lang="es-CR" dirty="0" smtClean="0"/>
              <a:t>, cuando es </a:t>
            </a:r>
            <a:r>
              <a:rPr lang="es-CR" dirty="0" err="1"/>
              <a:t>v</a:t>
            </a:r>
            <a:r>
              <a:rPr lang="es-CR" dirty="0" err="1" smtClean="0"/>
              <a:t>oid</a:t>
            </a:r>
            <a:r>
              <a:rPr lang="es-CR" dirty="0" smtClean="0"/>
              <a:t> </a:t>
            </a:r>
            <a:r>
              <a:rPr lang="es-CR" dirty="0" smtClean="0"/>
              <a:t>se utiliza la palabra </a:t>
            </a:r>
            <a:r>
              <a:rPr lang="es-CR" dirty="0" err="1" smtClean="0"/>
              <a:t>Action</a:t>
            </a:r>
            <a:endParaRPr lang="es-CR" dirty="0" smtClean="0"/>
          </a:p>
          <a:p>
            <a:r>
              <a:rPr lang="es-CR" dirty="0" smtClean="0"/>
              <a:t>Los delegados </a:t>
            </a:r>
            <a:r>
              <a:rPr lang="es-CR" dirty="0" err="1" smtClean="0"/>
              <a:t>inline</a:t>
            </a:r>
            <a:r>
              <a:rPr lang="es-CR" dirty="0" smtClean="0"/>
              <a:t> no declaran nombres de argumentos, solo sus tipos. Ambos aceptan parámetros genéricos</a:t>
            </a:r>
            <a:endParaRPr lang="es-CR" dirty="0" smtClean="0"/>
          </a:p>
          <a:p>
            <a:r>
              <a:rPr lang="es-CR" dirty="0" smtClean="0"/>
              <a:t>El </a:t>
            </a:r>
            <a:r>
              <a:rPr lang="es-CR" dirty="0" err="1" smtClean="0"/>
              <a:t>Action</a:t>
            </a:r>
            <a:r>
              <a:rPr lang="es-CR" dirty="0" smtClean="0"/>
              <a:t> se declara de la siguiente manera: </a:t>
            </a:r>
            <a:r>
              <a:rPr lang="es-CR" dirty="0" err="1" smtClean="0"/>
              <a:t>Action</a:t>
            </a:r>
            <a:r>
              <a:rPr lang="es-CR" dirty="0" smtClean="0"/>
              <a:t>(Of T), donde T es el tipo del argumento esperado. Se pueden declarar varios tipos separados por coma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i="1" dirty="0" err="1" smtClean="0"/>
              <a:t>Action</a:t>
            </a:r>
            <a:r>
              <a:rPr lang="es-CR" i="1" dirty="0" smtClean="0"/>
              <a:t>(Of </a:t>
            </a:r>
            <a:r>
              <a:rPr lang="es-CR" i="1" dirty="0" err="1" smtClean="0"/>
              <a:t>String</a:t>
            </a:r>
            <a:r>
              <a:rPr lang="es-CR" i="1" dirty="0" smtClean="0"/>
              <a:t>, </a:t>
            </a:r>
            <a:r>
              <a:rPr lang="es-CR" i="1" dirty="0" err="1" smtClean="0"/>
              <a:t>Integer</a:t>
            </a:r>
            <a:r>
              <a:rPr lang="es-CR" i="1" dirty="0" smtClean="0"/>
              <a:t>) </a:t>
            </a:r>
            <a:r>
              <a:rPr lang="es-CR" dirty="0" smtClean="0"/>
              <a:t>indica que recibe dos argumentos, el primero es </a:t>
            </a:r>
            <a:r>
              <a:rPr lang="es-CR" i="1" dirty="0" err="1" smtClean="0"/>
              <a:t>String</a:t>
            </a:r>
            <a:r>
              <a:rPr lang="es-CR" dirty="0" smtClean="0"/>
              <a:t> y el segundo </a:t>
            </a:r>
            <a:r>
              <a:rPr lang="es-CR" i="1" dirty="0" err="1" smtClean="0"/>
              <a:t>Integer</a:t>
            </a:r>
            <a:endParaRPr lang="es-CR" i="1" dirty="0" smtClean="0"/>
          </a:p>
          <a:p>
            <a:r>
              <a:rPr lang="es-CR" dirty="0" smtClean="0"/>
              <a:t>Si es </a:t>
            </a:r>
            <a:r>
              <a:rPr lang="es-CR" dirty="0" err="1" smtClean="0"/>
              <a:t>Func</a:t>
            </a:r>
            <a:r>
              <a:rPr lang="es-CR" dirty="0" smtClean="0"/>
              <a:t> el ultimo argumento declarado debe ser el tipo de retorno</a:t>
            </a:r>
          </a:p>
          <a:p>
            <a:pPr lvl="1"/>
            <a:r>
              <a:rPr lang="es-CR" dirty="0" smtClean="0"/>
              <a:t>Ej</a:t>
            </a:r>
            <a:r>
              <a:rPr lang="es-CR" dirty="0"/>
              <a:t>1</a:t>
            </a:r>
            <a:r>
              <a:rPr lang="es-CR" dirty="0" smtClean="0"/>
              <a:t>: </a:t>
            </a:r>
            <a:r>
              <a:rPr lang="es-CR" i="1" dirty="0" err="1" smtClean="0"/>
              <a:t>Func</a:t>
            </a:r>
            <a:r>
              <a:rPr lang="es-CR" i="1" dirty="0" smtClean="0"/>
              <a:t>(Of </a:t>
            </a:r>
            <a:r>
              <a:rPr lang="es-CR" i="1" dirty="0" err="1" smtClean="0"/>
              <a:t>Integer</a:t>
            </a:r>
            <a:r>
              <a:rPr lang="es-CR" i="1" dirty="0" smtClean="0"/>
              <a:t>, </a:t>
            </a:r>
            <a:r>
              <a:rPr lang="es-CR" i="1" dirty="0" err="1" smtClean="0"/>
              <a:t>Boolean</a:t>
            </a:r>
            <a:r>
              <a:rPr lang="es-CR" i="1" dirty="0" smtClean="0"/>
              <a:t>) </a:t>
            </a:r>
            <a:r>
              <a:rPr lang="es-CR" dirty="0" smtClean="0"/>
              <a:t>indica que recibe un argumento </a:t>
            </a:r>
            <a:r>
              <a:rPr lang="es-CR" i="1" dirty="0" err="1" smtClean="0"/>
              <a:t>Integer</a:t>
            </a:r>
            <a:r>
              <a:rPr lang="es-CR" dirty="0" smtClean="0"/>
              <a:t> y retorna un valor </a:t>
            </a:r>
            <a:r>
              <a:rPr lang="es-CR" i="1" dirty="0" err="1" smtClean="0"/>
              <a:t>Boolean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29" y="5671598"/>
            <a:ext cx="8667750" cy="8286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Rectángulo redondeado 4"/>
          <p:cNvSpPr/>
          <p:nvPr/>
        </p:nvSpPr>
        <p:spPr>
          <a:xfrm>
            <a:off x="7625751" y="5671598"/>
            <a:ext cx="2510287" cy="28062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7598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Delegados</a:t>
            </a:r>
            <a:r>
              <a:rPr lang="es-CR" dirty="0" smtClean="0"/>
              <a:t> </a:t>
            </a:r>
            <a:r>
              <a:rPr lang="es-CR" dirty="0" smtClean="0"/>
              <a:t>en Colecciones de datos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1253157" cy="4431261"/>
          </a:xfrm>
        </p:spPr>
        <p:txBody>
          <a:bodyPr/>
          <a:lstStyle/>
          <a:p>
            <a:r>
              <a:rPr lang="es-CR" dirty="0" smtClean="0"/>
              <a:t>En los objetos </a:t>
            </a:r>
            <a:r>
              <a:rPr lang="es-CR" dirty="0" err="1" smtClean="0"/>
              <a:t>List</a:t>
            </a:r>
            <a:r>
              <a:rPr lang="es-CR" dirty="0" smtClean="0"/>
              <a:t> y </a:t>
            </a:r>
            <a:r>
              <a:rPr lang="es-CR" dirty="0" err="1" smtClean="0"/>
              <a:t>Array</a:t>
            </a:r>
            <a:r>
              <a:rPr lang="es-CR" dirty="0" smtClean="0"/>
              <a:t> es común encontrar métodos que utilicen los siguientes delegados, todos reemplazables por funciones Lambda</a:t>
            </a:r>
          </a:p>
          <a:p>
            <a:pPr lvl="1"/>
            <a:r>
              <a:rPr lang="es-CR" dirty="0" err="1" smtClean="0"/>
              <a:t>Comparison</a:t>
            </a:r>
            <a:r>
              <a:rPr lang="es-CR" dirty="0" smtClean="0"/>
              <a:t>(Of T): Se utiliza en el método </a:t>
            </a:r>
            <a:r>
              <a:rPr lang="es-CR" i="1" dirty="0" err="1" smtClean="0"/>
              <a:t>Sort</a:t>
            </a:r>
            <a:r>
              <a:rPr lang="es-CR" dirty="0" smtClean="0"/>
              <a:t> para comparar elementos</a:t>
            </a:r>
          </a:p>
          <a:p>
            <a:pPr lvl="1"/>
            <a:r>
              <a:rPr lang="es-CR" dirty="0" err="1" smtClean="0"/>
              <a:t>Predicate</a:t>
            </a:r>
            <a:r>
              <a:rPr lang="es-CR" dirty="0" smtClean="0"/>
              <a:t>(Of T): Se utiliza para verificar que un objeto cumpla ciertos criterios. Se utiliza en varios métodos</a:t>
            </a:r>
          </a:p>
          <a:p>
            <a:pPr lvl="1"/>
            <a:r>
              <a:rPr lang="es-CR" dirty="0" err="1" smtClean="0"/>
              <a:t>Converter</a:t>
            </a:r>
            <a:r>
              <a:rPr lang="es-CR" dirty="0" smtClean="0"/>
              <a:t>(Of </a:t>
            </a:r>
            <a:r>
              <a:rPr lang="es-CR" dirty="0" err="1" smtClean="0"/>
              <a:t>Tinput</a:t>
            </a:r>
            <a:r>
              <a:rPr lang="es-CR" dirty="0" smtClean="0"/>
              <a:t>, </a:t>
            </a:r>
            <a:r>
              <a:rPr lang="es-CR" dirty="0" err="1" smtClean="0"/>
              <a:t>TOutput</a:t>
            </a:r>
            <a:r>
              <a:rPr lang="es-CR" dirty="0" smtClean="0"/>
              <a:t>): Convierte un objeto de un tipo a otro. Se utiliza en el método </a:t>
            </a:r>
            <a:r>
              <a:rPr lang="es-CR" dirty="0" err="1" smtClean="0"/>
              <a:t>ConvertAll</a:t>
            </a:r>
            <a:r>
              <a:rPr lang="es-CR" dirty="0" smtClean="0"/>
              <a:t> de la clase </a:t>
            </a:r>
            <a:r>
              <a:rPr lang="es-CR" dirty="0" err="1" smtClean="0"/>
              <a:t>List</a:t>
            </a:r>
            <a:endParaRPr lang="es-CR" dirty="0" smtClean="0"/>
          </a:p>
          <a:p>
            <a:r>
              <a:rPr lang="es-CR" dirty="0" smtClean="0"/>
              <a:t>Muchos de los métodos de extensión de las listas se pueden invocar usando expresiones Lambda</a:t>
            </a:r>
            <a:endParaRPr lang="es-CR" dirty="0" smtClean="0"/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pPr lvl="1"/>
            <a:endParaRPr lang="es-CR" dirty="0"/>
          </a:p>
          <a:p>
            <a:pPr lvl="1"/>
            <a:endParaRPr lang="es-CR" dirty="0" smtClean="0"/>
          </a:p>
          <a:p>
            <a:pPr lvl="1"/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282" y="4513681"/>
            <a:ext cx="578167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05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Lambda en </a:t>
            </a:r>
            <a:r>
              <a:rPr lang="es-CR" dirty="0" err="1" smtClean="0"/>
              <a:t>Entity</a:t>
            </a:r>
            <a:r>
              <a:rPr lang="es-CR" dirty="0" smtClean="0"/>
              <a:t> Framework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85801" y="2142067"/>
            <a:ext cx="10761452" cy="3649133"/>
          </a:xfrm>
        </p:spPr>
        <p:txBody>
          <a:bodyPr/>
          <a:lstStyle/>
          <a:p>
            <a:r>
              <a:rPr lang="es-CR" dirty="0" smtClean="0"/>
              <a:t>Las expresiones lamba se pueden aprovechar en </a:t>
            </a:r>
            <a:r>
              <a:rPr lang="es-CR" dirty="0" err="1" smtClean="0"/>
              <a:t>Entity</a:t>
            </a:r>
            <a:r>
              <a:rPr lang="es-CR" dirty="0" smtClean="0"/>
              <a:t> Framework para realizar consultas con la </a:t>
            </a:r>
            <a:r>
              <a:rPr lang="es-CR" dirty="0" err="1" smtClean="0"/>
              <a:t>claúsula</a:t>
            </a:r>
            <a:r>
              <a:rPr lang="es-CR" dirty="0" smtClean="0"/>
              <a:t> </a:t>
            </a:r>
            <a:r>
              <a:rPr lang="es-CR" i="1" dirty="0" err="1" smtClean="0"/>
              <a:t>Where</a:t>
            </a:r>
            <a:r>
              <a:rPr lang="es-CR" dirty="0" smtClean="0"/>
              <a:t> y para proyectar datos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277" y="4745068"/>
            <a:ext cx="9334500" cy="628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76219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Lambda en MVC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Lambda se utiliza en varios métodos </a:t>
            </a:r>
            <a:r>
              <a:rPr lang="es-CR" dirty="0" err="1" smtClean="0"/>
              <a:t>helper</a:t>
            </a:r>
            <a:r>
              <a:rPr lang="es-CR" dirty="0" smtClean="0"/>
              <a:t> de </a:t>
            </a:r>
            <a:r>
              <a:rPr lang="es-CR" dirty="0" err="1" smtClean="0"/>
              <a:t>Razor</a:t>
            </a:r>
            <a:r>
              <a:rPr lang="es-CR" dirty="0" smtClean="0"/>
              <a:t> como por ejemplo </a:t>
            </a:r>
            <a:r>
              <a:rPr lang="es-CR" dirty="0" err="1" smtClean="0"/>
              <a:t>LabelFor</a:t>
            </a:r>
            <a:r>
              <a:rPr lang="es-CR" dirty="0"/>
              <a:t> </a:t>
            </a:r>
            <a:r>
              <a:rPr lang="es-CR" dirty="0" smtClean="0"/>
              <a:t>y</a:t>
            </a:r>
            <a:r>
              <a:rPr lang="es-CR" dirty="0" smtClean="0"/>
              <a:t> </a:t>
            </a:r>
            <a:r>
              <a:rPr lang="es-CR" dirty="0" err="1" smtClean="0"/>
              <a:t>TextboxFor</a:t>
            </a:r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  <a:p>
            <a:endParaRPr lang="es-CR" dirty="0" smtClean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850" y="3872272"/>
            <a:ext cx="6791325" cy="16668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14578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287</TotalTime>
  <Words>649</Words>
  <Application>Microsoft Office PowerPoint</Application>
  <PresentationFormat>Panorámica</PresentationFormat>
  <Paragraphs>50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Expresiones Lambda en VB.NET</vt:lpstr>
      <vt:lpstr>Expresiones lambda</vt:lpstr>
      <vt:lpstr>Expresiones lambda</vt:lpstr>
      <vt:lpstr>Delegados</vt:lpstr>
      <vt:lpstr>Delegados</vt:lpstr>
      <vt:lpstr>Declaracion Inline de delegados</vt:lpstr>
      <vt:lpstr>Delegados en Colecciones de datos</vt:lpstr>
      <vt:lpstr>Lambda en Entity Framework</vt:lpstr>
      <vt:lpstr>Lambda en MVC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Expresions Lambda en VB.NET</dc:title>
  <dc:creator>Oscar Rivera Salazar</dc:creator>
  <cp:lastModifiedBy>Oscar Rivera Salazar</cp:lastModifiedBy>
  <cp:revision>32</cp:revision>
  <dcterms:created xsi:type="dcterms:W3CDTF">2018-02-23T21:04:14Z</dcterms:created>
  <dcterms:modified xsi:type="dcterms:W3CDTF">2018-02-26T17:51:01Z</dcterms:modified>
</cp:coreProperties>
</file>