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4574" y="1964267"/>
            <a:ext cx="8425551" cy="2421464"/>
          </a:xfrm>
        </p:spPr>
        <p:txBody>
          <a:bodyPr/>
          <a:lstStyle/>
          <a:p>
            <a:r>
              <a:rPr lang="es-CR" dirty="0" smtClean="0"/>
              <a:t>Global </a:t>
            </a:r>
            <a:r>
              <a:rPr lang="es-CR" dirty="0" err="1" smtClean="0"/>
              <a:t>Assembly</a:t>
            </a:r>
            <a:r>
              <a:rPr lang="es-CR" dirty="0" smtClean="0"/>
              <a:t> Cache (GAC) Y Archivos temporales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Qué es el GAC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 smtClean="0"/>
              <a:t>Como su nombre lo indica es un cache de </a:t>
            </a:r>
            <a:r>
              <a:rPr lang="es-CR" sz="2400" dirty="0" err="1" smtClean="0"/>
              <a:t>DLLs</a:t>
            </a:r>
            <a:r>
              <a:rPr lang="es-CR" sz="2400" dirty="0" smtClean="0"/>
              <a:t> que se utiliza por las aplicaciones de .NET</a:t>
            </a:r>
          </a:p>
          <a:p>
            <a:r>
              <a:rPr lang="es-CR" sz="2400" dirty="0" smtClean="0"/>
              <a:t>Las aplicaciones alojadas en IIS utilizan las </a:t>
            </a:r>
            <a:r>
              <a:rPr lang="es-CR" sz="2400" dirty="0" err="1" smtClean="0"/>
              <a:t>DLLs</a:t>
            </a:r>
            <a:r>
              <a:rPr lang="es-CR" sz="2400" dirty="0" smtClean="0"/>
              <a:t> de este cache en preferencia a las </a:t>
            </a:r>
            <a:r>
              <a:rPr lang="es-CR" sz="2400" dirty="0" err="1" smtClean="0"/>
              <a:t>DLLs</a:t>
            </a:r>
            <a:r>
              <a:rPr lang="es-CR" sz="2400" dirty="0" smtClean="0"/>
              <a:t> locales</a:t>
            </a:r>
          </a:p>
          <a:p>
            <a:r>
              <a:rPr lang="es-CR" sz="2400" dirty="0" smtClean="0"/>
              <a:t>Las DLLS del GAC son compartidas por varias aplicaciones</a:t>
            </a:r>
          </a:p>
          <a:p>
            <a:r>
              <a:rPr lang="es-CR" sz="2400" dirty="0" smtClean="0"/>
              <a:t>Registrar </a:t>
            </a:r>
            <a:r>
              <a:rPr lang="es-CR" sz="2400" dirty="0" err="1" smtClean="0"/>
              <a:t>DLLs</a:t>
            </a:r>
            <a:r>
              <a:rPr lang="es-CR" sz="2400" dirty="0" smtClean="0"/>
              <a:t> en el GAC solo debe hacer cuando es estrictamente necesario compartirlas entre varias aplicaciones</a:t>
            </a:r>
          </a:p>
          <a:p>
            <a:r>
              <a:rPr lang="es-CR" sz="2400" dirty="0" smtClean="0"/>
              <a:t>El GAC puede tener muchas copias de una DLL pero con diferente versión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76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Registrar </a:t>
            </a:r>
            <a:r>
              <a:rPr lang="es-CR" dirty="0" err="1" smtClean="0"/>
              <a:t>DLLs</a:t>
            </a:r>
            <a:r>
              <a:rPr lang="es-CR" dirty="0" smtClean="0"/>
              <a:t> en el GAC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 smtClean="0"/>
              <a:t>Para registrar una DLL en el GAC se utiliza el </a:t>
            </a:r>
            <a:r>
              <a:rPr lang="es-CR" sz="2400" dirty="0" err="1" smtClean="0"/>
              <a:t>progama</a:t>
            </a:r>
            <a:r>
              <a:rPr lang="es-CR" sz="2400" dirty="0" smtClean="0"/>
              <a:t> </a:t>
            </a:r>
            <a:r>
              <a:rPr lang="es-CR" sz="2400" dirty="0" err="1" smtClean="0"/>
              <a:t>gacutil</a:t>
            </a:r>
            <a:r>
              <a:rPr lang="es-CR" sz="2400" dirty="0" smtClean="0"/>
              <a:t> en la línea de comandos (</a:t>
            </a:r>
            <a:r>
              <a:rPr lang="es-CR" sz="2400" dirty="0"/>
              <a:t>usando la ventana de comandos de VS</a:t>
            </a:r>
            <a:r>
              <a:rPr lang="es-CR" sz="2400" dirty="0" smtClean="0"/>
              <a:t>)</a:t>
            </a:r>
          </a:p>
          <a:p>
            <a:r>
              <a:rPr lang="es-CR" sz="2400" dirty="0" smtClean="0"/>
              <a:t>El primer argumento es ‘-i’ seguido de un espacio y de la ruta completa del ensamblado a registrar</a:t>
            </a:r>
          </a:p>
          <a:p>
            <a:pPr lvl="1"/>
            <a:r>
              <a:rPr lang="es-CR" sz="2000" dirty="0" err="1" smtClean="0"/>
              <a:t>Ej</a:t>
            </a:r>
            <a:r>
              <a:rPr lang="es-CR" sz="2000" dirty="0" smtClean="0"/>
              <a:t>:      </a:t>
            </a:r>
            <a:r>
              <a:rPr lang="es-CR" sz="2000" b="1" i="1" dirty="0" err="1" smtClean="0"/>
              <a:t>gacutil</a:t>
            </a:r>
            <a:r>
              <a:rPr lang="es-CR" sz="2000" b="1" i="1" dirty="0" smtClean="0"/>
              <a:t> -</a:t>
            </a:r>
            <a:r>
              <a:rPr lang="es-CR" sz="2000" b="1" i="1" dirty="0"/>
              <a:t>i C</a:t>
            </a:r>
            <a:r>
              <a:rPr lang="es-CR" sz="2000" b="1" i="1" dirty="0" smtClean="0"/>
              <a:t>:\Admin\Documents\Proyects\MyApp\bin\myapp.dll</a:t>
            </a:r>
          </a:p>
          <a:p>
            <a:r>
              <a:rPr lang="es-CR" sz="2400" dirty="0" smtClean="0"/>
              <a:t>El comando anterior registra la </a:t>
            </a:r>
            <a:r>
              <a:rPr lang="es-CR" sz="2400" dirty="0" err="1" smtClean="0"/>
              <a:t>dll</a:t>
            </a:r>
            <a:r>
              <a:rPr lang="es-CR" sz="2400" dirty="0" smtClean="0"/>
              <a:t> llamada myapp.dll en el GAC</a:t>
            </a:r>
          </a:p>
        </p:txBody>
      </p:sp>
    </p:spTree>
    <p:extLst>
      <p:ext uri="{BB962C8B-B14F-4D97-AF65-F5344CB8AC3E}">
        <p14:creationId xmlns:p14="http://schemas.microsoft.com/office/powerpoint/2010/main" val="226631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Eliminar </a:t>
            </a:r>
            <a:r>
              <a:rPr lang="es-CR" dirty="0" err="1" smtClean="0"/>
              <a:t>DLLs</a:t>
            </a:r>
            <a:r>
              <a:rPr lang="es-CR" dirty="0" smtClean="0"/>
              <a:t> del GAC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 smtClean="0"/>
              <a:t>Para eliminar una </a:t>
            </a:r>
            <a:r>
              <a:rPr lang="es-CR" sz="2400" dirty="0" err="1" smtClean="0"/>
              <a:t>dll</a:t>
            </a:r>
            <a:r>
              <a:rPr lang="es-CR" sz="2400" dirty="0" smtClean="0"/>
              <a:t> del </a:t>
            </a:r>
            <a:r>
              <a:rPr lang="es-CR" sz="2400" dirty="0" err="1" smtClean="0"/>
              <a:t>gac</a:t>
            </a:r>
            <a:r>
              <a:rPr lang="es-CR" sz="2400" dirty="0" smtClean="0"/>
              <a:t> se utiliza el programa </a:t>
            </a:r>
            <a:r>
              <a:rPr lang="es-CR" sz="2400" dirty="0" err="1" smtClean="0"/>
              <a:t>gacutil</a:t>
            </a:r>
            <a:r>
              <a:rPr lang="es-CR" sz="2400" dirty="0" smtClean="0"/>
              <a:t> desde la línea de comandos </a:t>
            </a:r>
            <a:r>
              <a:rPr lang="es-CR" sz="2400" dirty="0"/>
              <a:t>(usando la </a:t>
            </a:r>
            <a:r>
              <a:rPr lang="es-CR" sz="2400" dirty="0" smtClean="0"/>
              <a:t>ventana de comandos de </a:t>
            </a:r>
            <a:r>
              <a:rPr lang="es-CR" sz="2400" dirty="0"/>
              <a:t>VS</a:t>
            </a:r>
            <a:r>
              <a:rPr lang="es-CR" sz="2400" dirty="0" smtClean="0"/>
              <a:t>)</a:t>
            </a:r>
          </a:p>
          <a:p>
            <a:r>
              <a:rPr lang="es-CR" sz="2400" dirty="0" smtClean="0"/>
              <a:t>El primer argumento es ‘-u’ seguido del nombre del ensamblado</a:t>
            </a:r>
          </a:p>
          <a:p>
            <a:r>
              <a:rPr lang="es-CR" sz="2400" dirty="0" smtClean="0"/>
              <a:t>No es necesario indicar la ruta completa del ensamblado, solo su nombre</a:t>
            </a:r>
          </a:p>
          <a:p>
            <a:pPr lvl="1"/>
            <a:r>
              <a:rPr lang="es-CR" sz="2000" dirty="0" err="1" smtClean="0"/>
              <a:t>Ej</a:t>
            </a:r>
            <a:r>
              <a:rPr lang="es-CR" sz="2000" dirty="0" smtClean="0"/>
              <a:t>:    </a:t>
            </a:r>
            <a:r>
              <a:rPr lang="es-CR" sz="2000" b="1" i="1" dirty="0" err="1" smtClean="0"/>
              <a:t>gacutil</a:t>
            </a:r>
            <a:r>
              <a:rPr lang="es-CR" sz="2000" b="1" i="1" dirty="0" smtClean="0"/>
              <a:t> -u </a:t>
            </a:r>
            <a:r>
              <a:rPr lang="es-CR" sz="2000" b="1" i="1" dirty="0" err="1" smtClean="0"/>
              <a:t>myapp</a:t>
            </a:r>
            <a:endParaRPr lang="es-CR" sz="2000" b="1" i="1" dirty="0" smtClean="0"/>
          </a:p>
          <a:p>
            <a:r>
              <a:rPr lang="es-CR" sz="2400" dirty="0" smtClean="0"/>
              <a:t>El ejemplo anterior </a:t>
            </a:r>
            <a:r>
              <a:rPr lang="es-CR" sz="2400" dirty="0" smtClean="0"/>
              <a:t>elimina </a:t>
            </a:r>
            <a:r>
              <a:rPr lang="es-CR" sz="2400" dirty="0" smtClean="0"/>
              <a:t>la </a:t>
            </a:r>
            <a:r>
              <a:rPr lang="es-CR" sz="2400" dirty="0" err="1" smtClean="0"/>
              <a:t>dll</a:t>
            </a:r>
            <a:r>
              <a:rPr lang="es-CR" sz="2400" dirty="0" smtClean="0"/>
              <a:t> </a:t>
            </a:r>
            <a:r>
              <a:rPr lang="es-CR" sz="2400" dirty="0" smtClean="0"/>
              <a:t>llamada myapp.dll </a:t>
            </a:r>
            <a:r>
              <a:rPr lang="es-CR" sz="2400" dirty="0" smtClean="0"/>
              <a:t>del GAC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19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Ver Contenidos del  GAC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097882" cy="4422635"/>
          </a:xfrm>
        </p:spPr>
        <p:txBody>
          <a:bodyPr>
            <a:noAutofit/>
          </a:bodyPr>
          <a:lstStyle/>
          <a:p>
            <a:r>
              <a:rPr lang="es-CR" sz="2400" dirty="0" smtClean="0"/>
              <a:t>Para ver las </a:t>
            </a:r>
            <a:r>
              <a:rPr lang="es-CR" sz="2400" dirty="0" err="1" smtClean="0"/>
              <a:t>DLLs</a:t>
            </a:r>
            <a:r>
              <a:rPr lang="es-CR" sz="2400" dirty="0" smtClean="0"/>
              <a:t> registradas en el </a:t>
            </a:r>
            <a:r>
              <a:rPr lang="es-CR" sz="2400" dirty="0" err="1" smtClean="0"/>
              <a:t>gac</a:t>
            </a:r>
            <a:r>
              <a:rPr lang="es-CR" sz="2400" dirty="0" smtClean="0"/>
              <a:t> se utiliza el programa </a:t>
            </a:r>
            <a:r>
              <a:rPr lang="es-CR" sz="2400" dirty="0" err="1" smtClean="0"/>
              <a:t>gacutil</a:t>
            </a:r>
            <a:r>
              <a:rPr lang="es-CR" sz="2400" dirty="0" smtClean="0"/>
              <a:t> y una L minúscula: </a:t>
            </a:r>
          </a:p>
          <a:p>
            <a:pPr lvl="1"/>
            <a:r>
              <a:rPr lang="es-CR" sz="2000" dirty="0" err="1" smtClean="0"/>
              <a:t>Gacutil</a:t>
            </a:r>
            <a:r>
              <a:rPr lang="es-CR" sz="2000" dirty="0" smtClean="0"/>
              <a:t> -l</a:t>
            </a:r>
          </a:p>
          <a:p>
            <a:pPr lvl="1"/>
            <a:r>
              <a:rPr lang="es-CR" sz="2000" dirty="0" smtClean="0"/>
              <a:t>Este comando lista todas las </a:t>
            </a:r>
            <a:r>
              <a:rPr lang="es-CR" sz="2000" dirty="0" err="1" smtClean="0"/>
              <a:t>DLLs</a:t>
            </a:r>
            <a:r>
              <a:rPr lang="es-CR" sz="2000" dirty="0" smtClean="0"/>
              <a:t> del GAC</a:t>
            </a:r>
          </a:p>
          <a:p>
            <a:r>
              <a:rPr lang="es-CR" sz="2400" dirty="0" smtClean="0"/>
              <a:t>Para ver el GAC desde el explorador de archivos se debe navegar a la siguiente ruta</a:t>
            </a:r>
          </a:p>
          <a:p>
            <a:pPr lvl="1"/>
            <a:r>
              <a:rPr lang="en-US" sz="2000" dirty="0"/>
              <a:t>C:\</a:t>
            </a:r>
            <a:r>
              <a:rPr lang="en-US" sz="2000" dirty="0" smtClean="0"/>
              <a:t>Windows\Microsoft.NET\assembly</a:t>
            </a:r>
          </a:p>
          <a:p>
            <a:pPr lvl="1"/>
            <a:r>
              <a:rPr lang="es-CR" sz="2000" dirty="0" smtClean="0"/>
              <a:t>En esta ruta hay tres carpetas donde se distribuyen las </a:t>
            </a:r>
            <a:r>
              <a:rPr lang="es-CR" sz="2000" dirty="0" err="1" smtClean="0"/>
              <a:t>DLLs</a:t>
            </a:r>
            <a:r>
              <a:rPr lang="es-CR" sz="2000" dirty="0" smtClean="0"/>
              <a:t> registradas</a:t>
            </a:r>
          </a:p>
          <a:p>
            <a:pPr lvl="2"/>
            <a:r>
              <a:rPr lang="es-CR" sz="1800" dirty="0" smtClean="0"/>
              <a:t>GAC_32</a:t>
            </a:r>
          </a:p>
          <a:p>
            <a:pPr lvl="2"/>
            <a:r>
              <a:rPr lang="es-CR" sz="1800" dirty="0" smtClean="0"/>
              <a:t>GAC_64</a:t>
            </a:r>
          </a:p>
          <a:p>
            <a:pPr lvl="2"/>
            <a:r>
              <a:rPr lang="es-CR" sz="1800" dirty="0" smtClean="0"/>
              <a:t>GAC_MSIL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915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Ver Contenidos del  GAC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00" y="2488451"/>
            <a:ext cx="8943975" cy="3571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88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Archivos Temporales de ASP.NET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66893" cy="4241480"/>
          </a:xfrm>
        </p:spPr>
        <p:txBody>
          <a:bodyPr>
            <a:noAutofit/>
          </a:bodyPr>
          <a:lstStyle/>
          <a:p>
            <a:r>
              <a:rPr lang="es-CR" sz="2400" dirty="0" smtClean="0"/>
              <a:t>Las aplicaciones web publicadas en IIS utilizan un cache adicional para sus </a:t>
            </a:r>
            <a:r>
              <a:rPr lang="es-CR" sz="2400" dirty="0" err="1" smtClean="0"/>
              <a:t>DLLs</a:t>
            </a:r>
            <a:r>
              <a:rPr lang="es-CR" sz="2400" dirty="0" smtClean="0"/>
              <a:t> y archivos</a:t>
            </a:r>
          </a:p>
          <a:p>
            <a:r>
              <a:rPr lang="es-CR" sz="2400" dirty="0" smtClean="0"/>
              <a:t>Este registro se hace de forma automática y es individual para cada app</a:t>
            </a:r>
          </a:p>
          <a:p>
            <a:r>
              <a:rPr lang="es-CR" sz="2400" dirty="0" smtClean="0"/>
              <a:t>Los archivos de este caché no son compartidos entre aplicaciones, hay un caché separado por app</a:t>
            </a:r>
          </a:p>
          <a:p>
            <a:r>
              <a:rPr lang="es-CR" sz="2400" dirty="0" smtClean="0"/>
              <a:t>Al publicar una nueva versión de la app se debe asegurar de que no queden archivos desactualizados en este cache</a:t>
            </a:r>
          </a:p>
          <a:p>
            <a:r>
              <a:rPr lang="es-CR" sz="2400" dirty="0" smtClean="0"/>
              <a:t>Los archivos de este caché se toman con precedencia sobre los locales, si está </a:t>
            </a:r>
            <a:r>
              <a:rPr lang="es-CR" sz="2400" dirty="0" smtClean="0"/>
              <a:t>desactualizado </a:t>
            </a:r>
            <a:r>
              <a:rPr lang="es-CR" sz="2400" dirty="0" smtClean="0"/>
              <a:t>se pueden producir comportamientos </a:t>
            </a:r>
            <a:r>
              <a:rPr lang="es-CR" sz="2400" dirty="0" smtClean="0"/>
              <a:t>inesperados</a:t>
            </a:r>
            <a:r>
              <a:rPr lang="es-CR" sz="2400" dirty="0" smtClean="0"/>
              <a:t>, o los cambios podrían no verse reflejados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21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Archivos Temporales de ASP.NET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66893" cy="4362250"/>
          </a:xfrm>
        </p:spPr>
        <p:txBody>
          <a:bodyPr>
            <a:noAutofit/>
          </a:bodyPr>
          <a:lstStyle/>
          <a:p>
            <a:r>
              <a:rPr lang="es-CR" sz="2400" dirty="0" smtClean="0"/>
              <a:t>Para eliminar el caché de ASP.NET se debe reiniciar el servidor de IIS (o el pool de la app) y proceder a borrar los archivos del cache</a:t>
            </a:r>
          </a:p>
          <a:p>
            <a:r>
              <a:rPr lang="es-CR" sz="2400" dirty="0" smtClean="0"/>
              <a:t>Los archivos se ubican en rutas diferentes dependiendo de la arquitectura de la app</a:t>
            </a:r>
          </a:p>
          <a:p>
            <a:pPr lvl="1"/>
            <a:r>
              <a:rPr lang="es-CR" sz="2000" dirty="0" smtClean="0"/>
              <a:t>Net 4.* y superior, x64</a:t>
            </a:r>
          </a:p>
          <a:p>
            <a:pPr lvl="2"/>
            <a:r>
              <a:rPr lang="en-US" sz="1800" dirty="0"/>
              <a:t>C:\Windows\Microsoft.NET\Framework64\v4.0.30319\Temporary ASP.NET </a:t>
            </a:r>
            <a:r>
              <a:rPr lang="en-US" sz="1800" dirty="0" smtClean="0"/>
              <a:t>Files</a:t>
            </a:r>
          </a:p>
          <a:p>
            <a:pPr lvl="1"/>
            <a:r>
              <a:rPr lang="es-CR" sz="2000" dirty="0"/>
              <a:t>Net 4.* y superior, </a:t>
            </a:r>
            <a:r>
              <a:rPr lang="es-CR" sz="2000" dirty="0" smtClean="0"/>
              <a:t>x86</a:t>
            </a:r>
            <a:endParaRPr lang="es-CR" sz="2000" dirty="0"/>
          </a:p>
          <a:p>
            <a:pPr lvl="2"/>
            <a:r>
              <a:rPr lang="en-US" sz="1800" dirty="0"/>
              <a:t>C:\</a:t>
            </a:r>
            <a:r>
              <a:rPr lang="en-US" sz="1800" dirty="0" smtClean="0"/>
              <a:t>Windows\Microsoft.NET\Framework\v4.0.30319\Temporary </a:t>
            </a:r>
            <a:r>
              <a:rPr lang="en-US" sz="1800" dirty="0"/>
              <a:t>ASP.NET </a:t>
            </a:r>
            <a:r>
              <a:rPr lang="en-US" sz="1800" dirty="0" smtClean="0"/>
              <a:t>Files</a:t>
            </a:r>
          </a:p>
          <a:p>
            <a:pPr lvl="1"/>
            <a:r>
              <a:rPr lang="es-CR" sz="2000" dirty="0" smtClean="0"/>
              <a:t>Net 2.* hasta 4.*, x86</a:t>
            </a:r>
          </a:p>
          <a:p>
            <a:pPr lvl="2"/>
            <a:r>
              <a:rPr lang="en-US" sz="1800" dirty="0"/>
              <a:t>C:\Windows\Microsoft.NET\Framework\v2.0.50727\Temporary ASP.NET Files</a:t>
            </a:r>
          </a:p>
        </p:txBody>
      </p:sp>
    </p:spTree>
    <p:extLst>
      <p:ext uri="{BB962C8B-B14F-4D97-AF65-F5344CB8AC3E}">
        <p14:creationId xmlns:p14="http://schemas.microsoft.com/office/powerpoint/2010/main" val="35684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Observaciones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 smtClean="0"/>
              <a:t>Es importante estar atento a las </a:t>
            </a:r>
            <a:r>
              <a:rPr lang="es-CR" sz="2400" dirty="0" err="1" smtClean="0"/>
              <a:t>DLLs</a:t>
            </a:r>
            <a:r>
              <a:rPr lang="es-CR" sz="2400" dirty="0" smtClean="0"/>
              <a:t> copiadas en el GAC o en los archivos temporales de ASP.NET</a:t>
            </a:r>
          </a:p>
          <a:p>
            <a:r>
              <a:rPr lang="es-CR" sz="2400" dirty="0" smtClean="0"/>
              <a:t>Se debe revisar que no haya </a:t>
            </a:r>
            <a:r>
              <a:rPr lang="es-CR" sz="2400" dirty="0" err="1" smtClean="0"/>
              <a:t>DLLs</a:t>
            </a:r>
            <a:r>
              <a:rPr lang="es-CR" sz="2400" dirty="0" smtClean="0"/>
              <a:t> que no deseemos cachear</a:t>
            </a:r>
          </a:p>
          <a:p>
            <a:r>
              <a:rPr lang="es-CR" sz="2400" dirty="0" smtClean="0"/>
              <a:t>También </a:t>
            </a:r>
            <a:r>
              <a:rPr lang="es-CR" sz="2400" dirty="0" smtClean="0"/>
              <a:t>se debe comprobar que </a:t>
            </a:r>
            <a:r>
              <a:rPr lang="es-CR" sz="2400" dirty="0" smtClean="0"/>
              <a:t>la </a:t>
            </a:r>
            <a:r>
              <a:rPr lang="es-CR" sz="2400" dirty="0" smtClean="0"/>
              <a:t>fecha de las </a:t>
            </a:r>
            <a:r>
              <a:rPr lang="es-CR" sz="2400" dirty="0" err="1" smtClean="0"/>
              <a:t>DLLs</a:t>
            </a:r>
            <a:r>
              <a:rPr lang="es-CR" sz="2400" dirty="0" smtClean="0"/>
              <a:t> sea la de la versión más </a:t>
            </a:r>
            <a:r>
              <a:rPr lang="es-CR" sz="2400" dirty="0" smtClean="0"/>
              <a:t>reciente</a:t>
            </a:r>
          </a:p>
          <a:p>
            <a:r>
              <a:rPr lang="es-CR" sz="2400" dirty="0" smtClean="0"/>
              <a:t>Es </a:t>
            </a:r>
            <a:r>
              <a:rPr lang="es-CR" sz="2400" dirty="0" smtClean="0"/>
              <a:t>un problema común que al actualizar una app los cambios no se vean reflejados debido a que hay una versión desactualizada de las </a:t>
            </a:r>
            <a:r>
              <a:rPr lang="es-CR" sz="2400" dirty="0" err="1" smtClean="0"/>
              <a:t>DLLs</a:t>
            </a:r>
            <a:r>
              <a:rPr lang="es-CR" sz="2400" dirty="0" smtClean="0"/>
              <a:t> en el GAC o en el caché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68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166</TotalTime>
  <Words>558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Global Assembly Cache (GAC) Y Archivos temporales</vt:lpstr>
      <vt:lpstr>Qué es el GAC</vt:lpstr>
      <vt:lpstr>Registrar DLLs en el GAC</vt:lpstr>
      <vt:lpstr>Eliminar DLLs del GAC</vt:lpstr>
      <vt:lpstr>Ver Contenidos del  GAC</vt:lpstr>
      <vt:lpstr>Ver Contenidos del  GAC</vt:lpstr>
      <vt:lpstr>Archivos Temporales de ASP.NET</vt:lpstr>
      <vt:lpstr>Archivos Temporales de ASP.NET</vt:lpstr>
      <vt:lpstr>Observaciones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Assembly Cache y Archivos temporales</dc:title>
  <dc:creator>Oscar Rivera Salazar</dc:creator>
  <cp:lastModifiedBy>Oscar Rivera Salazar</cp:lastModifiedBy>
  <cp:revision>21</cp:revision>
  <dcterms:created xsi:type="dcterms:W3CDTF">2017-12-20T17:04:41Z</dcterms:created>
  <dcterms:modified xsi:type="dcterms:W3CDTF">2017-12-20T19:51:21Z</dcterms:modified>
</cp:coreProperties>
</file>