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7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8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6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41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92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04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37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2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7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6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5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3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2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8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8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ff660935(v=pandp.20).aspx" TargetMode="External"/><Relationship Id="rId2" Type="http://schemas.openxmlformats.org/officeDocument/2006/relationships/hyperlink" Target="https://msdn.microsoft.com/en-us/library/ff648211.aspx?f=255&amp;MSPPError=-2147217396&amp;cs-save-lang=1&amp;cs-lang=vb#code-snippet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ff660914(v=pandp.20).aspx" TargetMode="External"/><Relationship Id="rId4" Type="http://schemas.openxmlformats.org/officeDocument/2006/relationships/hyperlink" Target="https://msdn.microsoft.com/en-us/library/ff647427.asp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Inyección de Dependencias en </a:t>
            </a:r>
            <a:r>
              <a:rPr lang="es-CR" dirty="0" err="1"/>
              <a:t>Unity</a:t>
            </a:r>
            <a:r>
              <a:rPr lang="es-CR" dirty="0"/>
              <a:t> Framework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Contexto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457695"/>
            <a:ext cx="8946541" cy="4195481"/>
          </a:xfrm>
        </p:spPr>
        <p:txBody>
          <a:bodyPr/>
          <a:lstStyle/>
          <a:p>
            <a:r>
              <a:rPr lang="es-CR" dirty="0"/>
              <a:t>A continuación se configura el contexto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89" y="2129294"/>
            <a:ext cx="7961253" cy="4461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8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Interfaz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 necesario definir una interfaz para el repositorio</a:t>
            </a:r>
          </a:p>
          <a:p>
            <a:r>
              <a:rPr lang="es-CR" dirty="0"/>
              <a:t>Para ello vamos a crear una carpeta llamada Contratos y en ella vamos a agregar la siguiente interfaz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42" y="3648523"/>
            <a:ext cx="6448425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678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Repositorio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4107043" cy="4195481"/>
          </a:xfrm>
        </p:spPr>
        <p:txBody>
          <a:bodyPr/>
          <a:lstStyle/>
          <a:p>
            <a:r>
              <a:rPr lang="es-CR" dirty="0"/>
              <a:t>El repositorio debería implementar la interfaz y encapsular las operaciones que utilicen el contexto</a:t>
            </a:r>
          </a:p>
          <a:p>
            <a:r>
              <a:rPr lang="es-CR" dirty="0"/>
              <a:t>Esta clase se puede crear dentro de la carpeta </a:t>
            </a:r>
            <a:r>
              <a:rPr lang="es-CR" dirty="0" err="1"/>
              <a:t>Models</a:t>
            </a:r>
            <a:endParaRPr lang="es-CR" dirty="0"/>
          </a:p>
          <a:p>
            <a:pPr marL="0" indent="0">
              <a:buNone/>
            </a:pPr>
            <a:endParaRPr lang="es-CR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15" y="1769408"/>
            <a:ext cx="6096000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62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Repositorio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48139"/>
            <a:ext cx="5410200" cy="402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02" y="2629176"/>
            <a:ext cx="54768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75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</a:t>
            </a:r>
            <a:r>
              <a:rPr lang="es-CR" dirty="0" err="1"/>
              <a:t>Controller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 </a:t>
            </a:r>
            <a:r>
              <a:rPr lang="es-CR" dirty="0" err="1"/>
              <a:t>controller</a:t>
            </a:r>
            <a:r>
              <a:rPr lang="es-CR" dirty="0"/>
              <a:t> de debe crear con el asistente</a:t>
            </a:r>
          </a:p>
          <a:p>
            <a:pPr lvl="1"/>
            <a:r>
              <a:rPr lang="es-CR" dirty="0"/>
              <a:t>Se hace clic derecho en la carpeta </a:t>
            </a:r>
            <a:r>
              <a:rPr lang="es-CR" dirty="0" err="1"/>
              <a:t>controllers</a:t>
            </a:r>
            <a:r>
              <a:rPr lang="es-CR" dirty="0"/>
              <a:t>, luego se selecciona </a:t>
            </a:r>
            <a:r>
              <a:rPr lang="es-CR" dirty="0" err="1"/>
              <a:t>Add</a:t>
            </a:r>
            <a:r>
              <a:rPr lang="es-CR" dirty="0"/>
              <a:t>/</a:t>
            </a:r>
            <a:r>
              <a:rPr lang="es-CR" dirty="0" err="1"/>
              <a:t>Controller</a:t>
            </a:r>
            <a:endParaRPr lang="es-CR" dirty="0"/>
          </a:p>
          <a:p>
            <a:pPr lvl="1"/>
            <a:r>
              <a:rPr lang="es-CR" dirty="0"/>
              <a:t>En el asistente se selecciona la opción de generar controlador con vistas usando </a:t>
            </a:r>
            <a:r>
              <a:rPr lang="es-CR" dirty="0" err="1"/>
              <a:t>Entity</a:t>
            </a:r>
            <a:r>
              <a:rPr lang="es-CR" dirty="0"/>
              <a:t> Framework</a:t>
            </a:r>
          </a:p>
          <a:p>
            <a:pPr lvl="1"/>
            <a:r>
              <a:rPr lang="es-CR" dirty="0"/>
              <a:t>El nombre del </a:t>
            </a:r>
            <a:r>
              <a:rPr lang="es-CR" dirty="0" err="1"/>
              <a:t>controller</a:t>
            </a:r>
            <a:r>
              <a:rPr lang="es-CR" dirty="0"/>
              <a:t> debe ser </a:t>
            </a:r>
            <a:r>
              <a:rPr lang="es-CR" dirty="0" err="1"/>
              <a:t>PersonasController</a:t>
            </a:r>
            <a:endParaRPr lang="es-CR" dirty="0"/>
          </a:p>
          <a:p>
            <a:pPr lvl="1"/>
            <a:r>
              <a:rPr lang="es-CR" dirty="0"/>
              <a:t>En el siguiente asistente seleccionamos el modelo personas y el contexto que creamos</a:t>
            </a:r>
          </a:p>
          <a:p>
            <a:pPr lvl="1"/>
            <a:r>
              <a:rPr lang="es-CR" dirty="0"/>
              <a:t>Sin hacer más cambios se hace clic en aceptar para que se creen el controlador y las vistas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7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</a:t>
            </a:r>
            <a:r>
              <a:rPr lang="es-CR" dirty="0" err="1"/>
              <a:t>Controller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el </a:t>
            </a:r>
            <a:r>
              <a:rPr lang="es-CR" dirty="0" err="1"/>
              <a:t>controller</a:t>
            </a:r>
            <a:r>
              <a:rPr lang="es-CR" dirty="0"/>
              <a:t> se debe borrar la variable </a:t>
            </a:r>
            <a:r>
              <a:rPr lang="es-CR" dirty="0" err="1"/>
              <a:t>db</a:t>
            </a:r>
            <a:r>
              <a:rPr lang="es-CR" dirty="0"/>
              <a:t> y el método </a:t>
            </a:r>
            <a:r>
              <a:rPr lang="es-CR" dirty="0" err="1"/>
              <a:t>OnDisposing</a:t>
            </a:r>
            <a:endParaRPr lang="es-CR" dirty="0"/>
          </a:p>
          <a:p>
            <a:r>
              <a:rPr lang="es-CR" dirty="0"/>
              <a:t>Se agrega una variable de tipo </a:t>
            </a:r>
            <a:r>
              <a:rPr lang="es-CR" dirty="0" err="1"/>
              <a:t>IRepositorioPersona</a:t>
            </a:r>
            <a:r>
              <a:rPr lang="es-CR" dirty="0"/>
              <a:t> y se configura el constructor para que la reciba de argumento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34" y="3714394"/>
            <a:ext cx="7381875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36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</a:t>
            </a:r>
            <a:r>
              <a:rPr lang="es-CR" dirty="0" err="1"/>
              <a:t>Controller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345552"/>
            <a:ext cx="8946541" cy="4195481"/>
          </a:xfrm>
        </p:spPr>
        <p:txBody>
          <a:bodyPr/>
          <a:lstStyle/>
          <a:p>
            <a:r>
              <a:rPr lang="es-CR" dirty="0"/>
              <a:t>El código de las acciones se reemplaza por el siguiente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5" y="2003540"/>
            <a:ext cx="4673810" cy="409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41" y="1760152"/>
            <a:ext cx="4533145" cy="336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541" y="5246468"/>
            <a:ext cx="4725065" cy="1418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73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</a:t>
            </a:r>
            <a:r>
              <a:rPr lang="es-CR" dirty="0" err="1"/>
              <a:t>Web.Config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748718" cy="4195481"/>
          </a:xfrm>
        </p:spPr>
        <p:txBody>
          <a:bodyPr>
            <a:normAutofit lnSpcReduction="10000"/>
          </a:bodyPr>
          <a:lstStyle/>
          <a:p>
            <a:r>
              <a:rPr lang="es-CR" dirty="0"/>
              <a:t>Para este ejemplo vamos a realizar la configuración de </a:t>
            </a:r>
            <a:r>
              <a:rPr lang="es-CR" dirty="0" err="1"/>
              <a:t>Unity</a:t>
            </a:r>
            <a:r>
              <a:rPr lang="es-CR" dirty="0"/>
              <a:t> en el </a:t>
            </a:r>
            <a:r>
              <a:rPr lang="es-CR" dirty="0" err="1"/>
              <a:t>web.config</a:t>
            </a:r>
            <a:r>
              <a:rPr lang="es-CR" dirty="0"/>
              <a:t>, de este modo podemos cambiar las dependencias sin recompilas la aplicación</a:t>
            </a:r>
          </a:p>
          <a:p>
            <a:r>
              <a:rPr lang="es-CR" dirty="0"/>
              <a:t>Se debe agregar una entrada en la sección </a:t>
            </a:r>
            <a:r>
              <a:rPr lang="es-CR" dirty="0" err="1"/>
              <a:t>ConfigSections</a:t>
            </a:r>
            <a:r>
              <a:rPr lang="es-CR" dirty="0"/>
              <a:t> </a:t>
            </a:r>
          </a:p>
          <a:p>
            <a:pPr lvl="1"/>
            <a:r>
              <a:rPr lang="es-CR" dirty="0"/>
              <a:t>Si no existe esta sección se debe agregar como primer nodo dentro de </a:t>
            </a:r>
            <a:r>
              <a:rPr lang="es-CR" i="1" dirty="0" err="1"/>
              <a:t>configuration</a:t>
            </a:r>
            <a:endParaRPr lang="es-CR" i="1" dirty="0"/>
          </a:p>
          <a:p>
            <a:r>
              <a:rPr lang="es-CR" dirty="0"/>
              <a:t>Vamos a configurar </a:t>
            </a:r>
            <a:r>
              <a:rPr lang="es-CR" dirty="0" err="1"/>
              <a:t>Unity</a:t>
            </a:r>
            <a:r>
              <a:rPr lang="es-CR" dirty="0"/>
              <a:t> para que resuelva las variables de tipo </a:t>
            </a:r>
            <a:r>
              <a:rPr lang="es-CR" dirty="0" err="1"/>
              <a:t>IRepositorioPersonas</a:t>
            </a:r>
            <a:r>
              <a:rPr lang="es-CR" dirty="0"/>
              <a:t> con el tipo concreto </a:t>
            </a:r>
            <a:r>
              <a:rPr lang="es-CR" dirty="0" err="1"/>
              <a:t>RepositorioPersona</a:t>
            </a:r>
            <a:endParaRPr lang="es-CR" dirty="0"/>
          </a:p>
          <a:p>
            <a:r>
              <a:rPr lang="es-CR" dirty="0"/>
              <a:t>En los </a:t>
            </a:r>
            <a:r>
              <a:rPr lang="es-CR" dirty="0" err="1"/>
              <a:t>tags</a:t>
            </a:r>
            <a:r>
              <a:rPr lang="es-CR" dirty="0"/>
              <a:t> </a:t>
            </a:r>
            <a:r>
              <a:rPr lang="es-CR" dirty="0" err="1"/>
              <a:t>Namespace</a:t>
            </a:r>
            <a:r>
              <a:rPr lang="es-CR" dirty="0"/>
              <a:t> y </a:t>
            </a:r>
            <a:r>
              <a:rPr lang="es-CR" dirty="0" err="1"/>
              <a:t>Assembly</a:t>
            </a:r>
            <a:r>
              <a:rPr lang="es-CR" dirty="0"/>
              <a:t> se pone el nombre del proyecto</a:t>
            </a:r>
          </a:p>
          <a:p>
            <a:r>
              <a:rPr lang="es-CR" dirty="0"/>
              <a:t>Recordar que donde diga </a:t>
            </a:r>
            <a:r>
              <a:rPr lang="es-CR" dirty="0" err="1"/>
              <a:t>MVC_Unity</a:t>
            </a:r>
            <a:r>
              <a:rPr lang="es-CR" dirty="0"/>
              <a:t> se refiere al nombre del proyecto, en caso de usar un proyecto con otro nombre se cambia </a:t>
            </a:r>
            <a:r>
              <a:rPr lang="es-CR" dirty="0" err="1"/>
              <a:t>MVC_Unity</a:t>
            </a:r>
            <a:r>
              <a:rPr lang="es-CR" dirty="0"/>
              <a:t> por el nombre del proyecto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3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</a:t>
            </a:r>
            <a:r>
              <a:rPr lang="es-CR" dirty="0" err="1"/>
              <a:t>Web.Config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36935"/>
            <a:ext cx="8947150" cy="40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9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</a:t>
            </a:r>
            <a:r>
              <a:rPr lang="es-CR" dirty="0" err="1"/>
              <a:t>UnityConfig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6278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En la carpeta </a:t>
            </a:r>
            <a:r>
              <a:rPr lang="es-CR" dirty="0" err="1"/>
              <a:t>App_Start</a:t>
            </a:r>
            <a:r>
              <a:rPr lang="es-CR" dirty="0"/>
              <a:t> se debe modificar el archivo </a:t>
            </a:r>
            <a:r>
              <a:rPr lang="es-CR" dirty="0" err="1"/>
              <a:t>UnityConfig</a:t>
            </a:r>
            <a:r>
              <a:rPr lang="es-CR" dirty="0"/>
              <a:t> para indicarle a Unity que debe leer la configuración del </a:t>
            </a:r>
            <a:r>
              <a:rPr lang="es-CR" dirty="0" err="1"/>
              <a:t>web.config</a:t>
            </a:r>
            <a:endParaRPr lang="es-CR" dirty="0"/>
          </a:p>
          <a:p>
            <a:r>
              <a:rPr lang="es-CR" dirty="0"/>
              <a:t>La modificación se hace en el método </a:t>
            </a:r>
            <a:r>
              <a:rPr lang="es-CR" dirty="0" err="1"/>
              <a:t>RegisterTypes</a:t>
            </a:r>
            <a:endParaRPr lang="es-CR" dirty="0"/>
          </a:p>
          <a:p>
            <a:r>
              <a:rPr lang="es-CR" dirty="0"/>
              <a:t>Si quisiéramos especificar las dependencias en código en lugar del </a:t>
            </a:r>
            <a:r>
              <a:rPr lang="es-CR" dirty="0" err="1"/>
              <a:t>web.config</a:t>
            </a:r>
            <a:r>
              <a:rPr lang="es-CR" dirty="0"/>
              <a:t>, se usaría la línea comentada</a:t>
            </a:r>
          </a:p>
          <a:p>
            <a:r>
              <a:rPr lang="es-CR" dirty="0"/>
              <a:t>Con esta configuración, cada vez que una clase reciba una instancia de </a:t>
            </a:r>
            <a:r>
              <a:rPr lang="es-CR" err="1"/>
              <a:t>IRepositorioPersona</a:t>
            </a:r>
            <a:r>
              <a:rPr lang="es-CR" dirty="0"/>
              <a:t> en su </a:t>
            </a:r>
            <a:r>
              <a:rPr lang="es-CR"/>
              <a:t>constructor, </a:t>
            </a:r>
            <a:r>
              <a:rPr lang="es-CR" err="1"/>
              <a:t>Unity</a:t>
            </a:r>
            <a:r>
              <a:rPr lang="es-CR"/>
              <a:t> la inicializará automáticamente como la clase </a:t>
            </a:r>
            <a:r>
              <a:rPr lang="es-CR" err="1"/>
              <a:t>RepositorioPersona</a:t>
            </a:r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70" y="5165784"/>
            <a:ext cx="737235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43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Inversión de control (</a:t>
            </a:r>
            <a:r>
              <a:rPr lang="es-CR" dirty="0" err="1"/>
              <a:t>IoC</a:t>
            </a:r>
            <a:r>
              <a:rPr lang="es-CR" dirty="0"/>
              <a:t>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36907" cy="4195481"/>
          </a:xfrm>
        </p:spPr>
        <p:txBody>
          <a:bodyPr>
            <a:normAutofit lnSpcReduction="10000"/>
          </a:bodyPr>
          <a:lstStyle/>
          <a:p>
            <a:r>
              <a:rPr lang="es-CR" dirty="0" err="1"/>
              <a:t>IoC</a:t>
            </a:r>
            <a:r>
              <a:rPr lang="es-CR" dirty="0"/>
              <a:t> es cuando se delega el control o flujo de trabajo a otro componente</a:t>
            </a:r>
          </a:p>
          <a:p>
            <a:r>
              <a:rPr lang="es-CR" dirty="0"/>
              <a:t>Los objetos consumidores no crean los objetos consumidos, estos son creados por un contenedor</a:t>
            </a:r>
          </a:p>
          <a:p>
            <a:r>
              <a:rPr lang="es-CR" dirty="0"/>
              <a:t>Los </a:t>
            </a:r>
            <a:r>
              <a:rPr lang="es-CR" dirty="0" err="1"/>
              <a:t>Frameworks</a:t>
            </a:r>
            <a:r>
              <a:rPr lang="es-CR" dirty="0"/>
              <a:t> son un claro ejemplo de esto</a:t>
            </a:r>
          </a:p>
          <a:p>
            <a:pPr lvl="1"/>
            <a:r>
              <a:rPr lang="es-CR" dirty="0"/>
              <a:t>Cuando utilizamos un Framework debemos agregar código que luego será invocado y administrado por el Framework</a:t>
            </a:r>
            <a:endParaRPr lang="en-US" dirty="0"/>
          </a:p>
          <a:p>
            <a:r>
              <a:rPr lang="es-CR" dirty="0"/>
              <a:t>El manejo de eventos en </a:t>
            </a:r>
            <a:r>
              <a:rPr lang="es-CR" dirty="0" err="1"/>
              <a:t>.Net</a:t>
            </a:r>
            <a:r>
              <a:rPr lang="es-CR" dirty="0"/>
              <a:t> es otro ejemplo de </a:t>
            </a:r>
            <a:r>
              <a:rPr lang="es-CR" dirty="0" err="1"/>
              <a:t>IoC</a:t>
            </a:r>
            <a:endParaRPr lang="es-CR" dirty="0"/>
          </a:p>
          <a:p>
            <a:pPr lvl="1"/>
            <a:r>
              <a:rPr lang="es-CR" dirty="0"/>
              <a:t>El desarrollador agrega el código para el evento, pero </a:t>
            </a:r>
            <a:r>
              <a:rPr lang="es-CR" dirty="0" err="1"/>
              <a:t>.Net</a:t>
            </a:r>
            <a:r>
              <a:rPr lang="es-CR" dirty="0"/>
              <a:t> se encarga de invocarlo, </a:t>
            </a:r>
          </a:p>
          <a:p>
            <a:pPr lvl="1"/>
            <a:r>
              <a:rPr lang="es-CR" dirty="0"/>
              <a:t>En otras palabras, delegamos a </a:t>
            </a:r>
            <a:r>
              <a:rPr lang="es-CR" dirty="0" err="1"/>
              <a:t>.Net</a:t>
            </a:r>
            <a:r>
              <a:rPr lang="es-CR" dirty="0"/>
              <a:t> la administración de cuando y como ejecutar nuestro código</a:t>
            </a:r>
          </a:p>
          <a:p>
            <a:pPr lvl="1"/>
            <a:r>
              <a:rPr lang="es-CR" dirty="0"/>
              <a:t>A su vez </a:t>
            </a:r>
            <a:r>
              <a:rPr lang="es-CR" dirty="0" err="1"/>
              <a:t>.Net</a:t>
            </a:r>
            <a:r>
              <a:rPr lang="es-CR" dirty="0"/>
              <a:t> nos delega la implementación de los eventos</a:t>
            </a:r>
          </a:p>
        </p:txBody>
      </p:sp>
    </p:spTree>
    <p:extLst>
      <p:ext uri="{BB962C8B-B14F-4D97-AF65-F5344CB8AC3E}">
        <p14:creationId xmlns:p14="http://schemas.microsoft.com/office/powerpoint/2010/main" val="3092285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Ejecutando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resumen, lo que hemos hecho hasta ahora es</a:t>
            </a:r>
          </a:p>
          <a:p>
            <a:pPr lvl="1"/>
            <a:r>
              <a:rPr lang="es-CR" dirty="0"/>
              <a:t>Crear el proyecto MVC y configurar </a:t>
            </a:r>
            <a:r>
              <a:rPr lang="es-CR" dirty="0" err="1"/>
              <a:t>Entity</a:t>
            </a:r>
            <a:r>
              <a:rPr lang="es-CR" dirty="0"/>
              <a:t> Framework para acceder a una tabla</a:t>
            </a:r>
          </a:p>
          <a:p>
            <a:pPr lvl="1"/>
            <a:r>
              <a:rPr lang="es-CR" dirty="0"/>
              <a:t>Definir una interfaz y un repositorio que la implementa</a:t>
            </a:r>
          </a:p>
          <a:p>
            <a:pPr lvl="1"/>
            <a:r>
              <a:rPr lang="es-CR" dirty="0"/>
              <a:t>Desacoplar el </a:t>
            </a:r>
            <a:r>
              <a:rPr lang="es-CR" dirty="0" err="1"/>
              <a:t>controller</a:t>
            </a:r>
            <a:r>
              <a:rPr lang="es-CR" dirty="0"/>
              <a:t> de la implementación del repositorio haciendo que reciba en el constructor dicha implementación</a:t>
            </a:r>
          </a:p>
          <a:p>
            <a:pPr lvl="1"/>
            <a:r>
              <a:rPr lang="es-CR" dirty="0"/>
              <a:t>Configurar </a:t>
            </a:r>
            <a:r>
              <a:rPr lang="es-CR" dirty="0" err="1"/>
              <a:t>Unity</a:t>
            </a:r>
            <a:r>
              <a:rPr lang="es-CR" dirty="0"/>
              <a:t> mediante </a:t>
            </a:r>
            <a:r>
              <a:rPr lang="es-CR" dirty="0" err="1"/>
              <a:t>web.config</a:t>
            </a:r>
            <a:r>
              <a:rPr lang="es-CR" dirty="0"/>
              <a:t> para que resuelva las variables de tipo </a:t>
            </a:r>
            <a:r>
              <a:rPr lang="es-CR" dirty="0" err="1"/>
              <a:t>IRepositorioPersona</a:t>
            </a:r>
            <a:r>
              <a:rPr lang="es-CR" dirty="0"/>
              <a:t> y las instancie como la clase </a:t>
            </a:r>
            <a:r>
              <a:rPr lang="es-CR" dirty="0" err="1"/>
              <a:t>RepositorioPersona</a:t>
            </a:r>
            <a:endParaRPr lang="es-CR" dirty="0"/>
          </a:p>
          <a:p>
            <a:r>
              <a:rPr lang="es-CR" dirty="0"/>
              <a:t>Si ejecutamos el proyecto y navegamos a la vista de Personas, deberíamos ser capaces de agregar, modificar y eliminar registros de la tabla Personas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99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2455" cy="1400530"/>
          </a:xfrm>
        </p:spPr>
        <p:txBody>
          <a:bodyPr/>
          <a:lstStyle/>
          <a:p>
            <a:r>
              <a:rPr lang="es-CR" dirty="0"/>
              <a:t>Laboratorio: Crear </a:t>
            </a:r>
            <a:r>
              <a:rPr lang="es-CR" dirty="0" err="1"/>
              <a:t>Mock</a:t>
            </a:r>
            <a:r>
              <a:rPr lang="es-CR" dirty="0"/>
              <a:t> en Pruebas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627948" cy="4195481"/>
          </a:xfrm>
        </p:spPr>
        <p:txBody>
          <a:bodyPr/>
          <a:lstStyle/>
          <a:p>
            <a:r>
              <a:rPr lang="es-CR" dirty="0"/>
              <a:t>En el proyecto de pruebas vamos a crear una carpeta llamada </a:t>
            </a:r>
            <a:r>
              <a:rPr lang="es-CR" dirty="0" err="1"/>
              <a:t>Mocks</a:t>
            </a:r>
            <a:r>
              <a:rPr lang="es-CR" dirty="0"/>
              <a:t>, y dentro de esa carpeta vamos a agregar la clase </a:t>
            </a:r>
            <a:r>
              <a:rPr lang="es-CR" dirty="0" err="1"/>
              <a:t>RepositorioPersonasMock</a:t>
            </a:r>
            <a:endParaRPr lang="es-CR" dirty="0"/>
          </a:p>
          <a:p>
            <a:r>
              <a:rPr lang="es-CR" dirty="0"/>
              <a:t>El proyecto de pruebas ya debe tener una referencia al proyecto de MVC por lo que podemos hacer que nuestro </a:t>
            </a:r>
            <a:r>
              <a:rPr lang="es-CR" dirty="0" err="1"/>
              <a:t>mock</a:t>
            </a:r>
            <a:r>
              <a:rPr lang="es-CR" dirty="0"/>
              <a:t> implemente la interfaz </a:t>
            </a:r>
            <a:r>
              <a:rPr lang="es-CR" dirty="0" err="1"/>
              <a:t>IRepositorioPersonas</a:t>
            </a:r>
            <a:r>
              <a:rPr lang="es-CR" dirty="0"/>
              <a:t> definida en el proyecto MVC</a:t>
            </a:r>
          </a:p>
          <a:p>
            <a:r>
              <a:rPr lang="es-CR" dirty="0"/>
              <a:t>No vamos a hacer una implementación elaborada, vamos a agregar el mínimo código posible ya que el objetivo del laboratorio es usar la inyección de dependencias, no vamos a probar realmente la app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3610" cy="1400530"/>
          </a:xfrm>
        </p:spPr>
        <p:txBody>
          <a:bodyPr/>
          <a:lstStyle/>
          <a:p>
            <a:r>
              <a:rPr lang="es-CR" dirty="0"/>
              <a:t>Laboratorio: Crear </a:t>
            </a:r>
            <a:r>
              <a:rPr lang="es-CR" dirty="0" err="1"/>
              <a:t>Mock</a:t>
            </a:r>
            <a:r>
              <a:rPr lang="es-CR" dirty="0"/>
              <a:t> en Pruebas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22" y="2369344"/>
            <a:ext cx="4705350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19" y="2369344"/>
            <a:ext cx="6029325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91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Creando las pruebas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En el proyecto de pruebas, en la carpeta </a:t>
            </a:r>
            <a:r>
              <a:rPr lang="es-CR" dirty="0" err="1"/>
              <a:t>controller</a:t>
            </a:r>
            <a:r>
              <a:rPr lang="es-CR" dirty="0"/>
              <a:t>, vamos a agregar la clase </a:t>
            </a:r>
            <a:r>
              <a:rPr lang="es-CR" dirty="0" err="1"/>
              <a:t>PersonasControllerTests</a:t>
            </a:r>
            <a:endParaRPr lang="es-CR" dirty="0"/>
          </a:p>
          <a:p>
            <a:r>
              <a:rPr lang="es-CR" dirty="0"/>
              <a:t>Vamos a decorar la clase con el atributo </a:t>
            </a:r>
            <a:r>
              <a:rPr lang="es-CR" dirty="0" err="1"/>
              <a:t>TestClass</a:t>
            </a:r>
          </a:p>
          <a:p>
            <a:r>
              <a:rPr lang="es-CR" dirty="0"/>
              <a:t>Es necesario agregar un método decorado con el atributo </a:t>
            </a:r>
            <a:r>
              <a:rPr lang="es-CR" dirty="0" err="1"/>
              <a:t>TestInitialice</a:t>
            </a:r>
            <a:r>
              <a:rPr lang="es-CR" dirty="0"/>
              <a:t> en el cual vamos a configurar e inicializar Unity para poder usarlo en las pruebas</a:t>
            </a:r>
          </a:p>
          <a:p>
            <a:r>
              <a:rPr lang="es-CR" dirty="0"/>
              <a:t>También es necesario modificar el </a:t>
            </a:r>
            <a:r>
              <a:rPr lang="es-CR" dirty="0" err="1"/>
              <a:t>app.config</a:t>
            </a:r>
            <a:r>
              <a:rPr lang="es-CR" dirty="0"/>
              <a:t> del proyecto para configurar las dependencias, de la misma manera que en el proyecto MVC</a:t>
            </a:r>
          </a:p>
          <a:p>
            <a:r>
              <a:rPr lang="es-CR" dirty="0"/>
              <a:t>Finalmente agregamos un método para invocar la acción </a:t>
            </a:r>
            <a:r>
              <a:rPr lang="es-CR" dirty="0" err="1"/>
              <a:t>Index</a:t>
            </a:r>
            <a:r>
              <a:rPr lang="es-CR" dirty="0"/>
              <a:t>, la cual invoca al repositorio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3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Creando las pruebas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256" y="1354346"/>
            <a:ext cx="10632440" cy="5210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877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</a:t>
            </a:r>
            <a:r>
              <a:rPr lang="es-CR" dirty="0" err="1"/>
              <a:t>App.config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731" y="1853248"/>
            <a:ext cx="8947150" cy="326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673525" y="5451894"/>
            <a:ext cx="919575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CR" dirty="0"/>
              <a:t>*Recordar reemplazar donde diga </a:t>
            </a:r>
            <a:r>
              <a:rPr lang="es-CR" dirty="0" err="1"/>
              <a:t>MVC_Unity.Tests</a:t>
            </a:r>
            <a:r>
              <a:rPr lang="es-CR" dirty="0"/>
              <a:t> con el nombre del proyecto del pruebas, en caso de usar un nombre diferente</a:t>
            </a:r>
          </a:p>
          <a:p>
            <a:r>
              <a:rPr lang="es-CR" dirty="0"/>
              <a:t>*Nótese que en el alias aun dice </a:t>
            </a:r>
            <a:r>
              <a:rPr lang="es-CR" dirty="0" err="1"/>
              <a:t>MVC.Unity</a:t>
            </a:r>
            <a:r>
              <a:rPr lang="es-CR" dirty="0"/>
              <a:t>, eso es porque la interfaz está definida en ese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3391" cy="1400530"/>
          </a:xfrm>
        </p:spPr>
        <p:txBody>
          <a:bodyPr/>
          <a:lstStyle/>
          <a:p>
            <a:r>
              <a:rPr lang="es-CR" dirty="0" err="1"/>
              <a:t>Laboratorio:Ejecutando</a:t>
            </a:r>
            <a:r>
              <a:rPr lang="es-CR" dirty="0"/>
              <a:t> las pruebas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24763" cy="4195481"/>
          </a:xfrm>
        </p:spPr>
        <p:txBody>
          <a:bodyPr/>
          <a:lstStyle/>
          <a:p>
            <a:r>
              <a:rPr lang="es-CR" dirty="0"/>
              <a:t>Desde el test </a:t>
            </a:r>
            <a:r>
              <a:rPr lang="es-CR" dirty="0" err="1"/>
              <a:t>explorer</a:t>
            </a:r>
            <a:r>
              <a:rPr lang="es-CR" dirty="0"/>
              <a:t> vamos a hacer clic en Run All</a:t>
            </a:r>
          </a:p>
          <a:p>
            <a:r>
              <a:rPr lang="es-CR" dirty="0"/>
              <a:t>Esto debe hacer que todas las pruebas se ejecuten, incluyendo la nuestra</a:t>
            </a:r>
          </a:p>
          <a:p>
            <a:r>
              <a:rPr lang="es-CR" dirty="0"/>
              <a:t>Todas deben pasar</a:t>
            </a:r>
          </a:p>
          <a:p>
            <a:r>
              <a:rPr lang="es-CR" dirty="0"/>
              <a:t>Si nuestra prueba pasa, es porque utilizo el repositorio </a:t>
            </a:r>
            <a:r>
              <a:rPr lang="es-CR" dirty="0" err="1"/>
              <a:t>Mock</a:t>
            </a:r>
            <a:r>
              <a:rPr lang="es-CR" dirty="0"/>
              <a:t>, de otro modo fallaría porque en el proyecto de pruebas no esta definido el </a:t>
            </a:r>
            <a:r>
              <a:rPr lang="es-CR" dirty="0" err="1"/>
              <a:t>string</a:t>
            </a:r>
            <a:r>
              <a:rPr lang="es-CR" dirty="0"/>
              <a:t> de conexión para </a:t>
            </a:r>
            <a:r>
              <a:rPr lang="es-CR" dirty="0" err="1"/>
              <a:t>entity</a:t>
            </a:r>
            <a:r>
              <a:rPr lang="es-CR" dirty="0"/>
              <a:t> </a:t>
            </a:r>
            <a:r>
              <a:rPr lang="es-CR" dirty="0" err="1"/>
              <a:t>framework</a:t>
            </a:r>
            <a:endParaRPr lang="es-CR" dirty="0"/>
          </a:p>
          <a:p>
            <a:r>
              <a:rPr lang="es-CR" dirty="0"/>
              <a:t>Si nuestra prueba falla, es posible que hayamos configurado </a:t>
            </a:r>
            <a:r>
              <a:rPr lang="es-CR" dirty="0" err="1"/>
              <a:t>Unity</a:t>
            </a:r>
            <a:r>
              <a:rPr lang="es-CR" dirty="0"/>
              <a:t> para que siga usando el repositorio real en lugar del </a:t>
            </a:r>
            <a:r>
              <a:rPr lang="es-CR" dirty="0" err="1"/>
              <a:t>mock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4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Notas finales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0039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Hasta ahora hemos aprendido como crear un controlador y un repositorio que están desacoplados</a:t>
            </a:r>
          </a:p>
          <a:p>
            <a:r>
              <a:rPr lang="es-CR" dirty="0"/>
              <a:t>El </a:t>
            </a:r>
            <a:r>
              <a:rPr lang="es-CR" dirty="0" err="1"/>
              <a:t>controller</a:t>
            </a:r>
            <a:r>
              <a:rPr lang="es-CR" dirty="0"/>
              <a:t> funciona con cualquier implementación de la Interfaz </a:t>
            </a:r>
            <a:r>
              <a:rPr lang="es-CR" dirty="0" err="1"/>
              <a:t>IRepositorioPersona</a:t>
            </a:r>
            <a:endParaRPr lang="es-CR" dirty="0"/>
          </a:p>
          <a:p>
            <a:r>
              <a:rPr lang="es-CR" dirty="0"/>
              <a:t>También aprendimos a inyectar una instancia del repositorio en el </a:t>
            </a:r>
            <a:r>
              <a:rPr lang="es-CR" dirty="0" err="1"/>
              <a:t>controller</a:t>
            </a:r>
            <a:r>
              <a:rPr lang="es-CR" dirty="0"/>
              <a:t> a través de su constructor mediante el </a:t>
            </a:r>
            <a:r>
              <a:rPr lang="es-CR" dirty="0" err="1"/>
              <a:t>framework</a:t>
            </a:r>
            <a:r>
              <a:rPr lang="es-CR" dirty="0"/>
              <a:t> de Unity</a:t>
            </a:r>
          </a:p>
          <a:p>
            <a:r>
              <a:rPr lang="es-CR" dirty="0"/>
              <a:t>Finalmente vimos como configurar las pruebas para que igualmente inyecten en el </a:t>
            </a:r>
            <a:r>
              <a:rPr lang="es-CR" dirty="0" err="1"/>
              <a:t>controller</a:t>
            </a:r>
            <a:r>
              <a:rPr lang="es-CR" dirty="0"/>
              <a:t> la instancia del repositorio, pero en este caso usamos un </a:t>
            </a:r>
            <a:r>
              <a:rPr lang="es-CR" dirty="0" err="1"/>
              <a:t>Mock</a:t>
            </a:r>
            <a:r>
              <a:rPr lang="es-C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04759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Notas finales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18062" cy="4195481"/>
          </a:xfrm>
        </p:spPr>
        <p:txBody>
          <a:bodyPr>
            <a:normAutofit lnSpcReduction="10000"/>
          </a:bodyPr>
          <a:lstStyle/>
          <a:p>
            <a:r>
              <a:rPr lang="es-CR" dirty="0"/>
              <a:t>El repositorio </a:t>
            </a:r>
            <a:r>
              <a:rPr lang="es-CR" dirty="0" err="1"/>
              <a:t>Mock</a:t>
            </a:r>
            <a:r>
              <a:rPr lang="es-CR" dirty="0"/>
              <a:t> bien puede no hacer nada, o podría conectarse a una BD de pruebas usando </a:t>
            </a:r>
            <a:r>
              <a:rPr lang="es-CR" dirty="0" err="1"/>
              <a:t>entity</a:t>
            </a:r>
            <a:r>
              <a:rPr lang="es-CR" dirty="0"/>
              <a:t>, </a:t>
            </a:r>
            <a:r>
              <a:rPr lang="es-CR" dirty="0" err="1"/>
              <a:t>Ado.Net</a:t>
            </a:r>
            <a:r>
              <a:rPr lang="es-CR" dirty="0"/>
              <a:t>, u algún otro medio</a:t>
            </a:r>
          </a:p>
          <a:p>
            <a:r>
              <a:rPr lang="es-CR" dirty="0"/>
              <a:t>Aprovechando que la configuración se hace mediante .</a:t>
            </a:r>
            <a:r>
              <a:rPr lang="es-CR" dirty="0" err="1"/>
              <a:t>configs</a:t>
            </a:r>
            <a:r>
              <a:rPr lang="es-CR" dirty="0"/>
              <a:t>, podemos cambiar las instancia del repositorio en cualquier momento sin tener que recompilar la aplicación</a:t>
            </a:r>
          </a:p>
          <a:p>
            <a:pPr lvl="1"/>
            <a:r>
              <a:rPr lang="es-CR" dirty="0"/>
              <a:t>Esto nos permitiría tener una configuración para desarrollo y otra para </a:t>
            </a:r>
            <a:r>
              <a:rPr lang="es-CR" dirty="0" err="1"/>
              <a:t>release</a:t>
            </a:r>
            <a:endParaRPr lang="es-CR" dirty="0"/>
          </a:p>
          <a:p>
            <a:pPr lvl="1"/>
            <a:r>
              <a:rPr lang="es-CR" dirty="0"/>
              <a:t>Inclusive podríamos agregar una </a:t>
            </a:r>
            <a:r>
              <a:rPr lang="es-CR" dirty="0" err="1"/>
              <a:t>dll</a:t>
            </a:r>
            <a:r>
              <a:rPr lang="es-CR" dirty="0"/>
              <a:t> nueva con otra implementación del repositorio y modificar el .</a:t>
            </a:r>
            <a:r>
              <a:rPr lang="es-CR" dirty="0" err="1"/>
              <a:t>config</a:t>
            </a:r>
            <a:r>
              <a:rPr lang="es-CR" dirty="0"/>
              <a:t> para utilizarla</a:t>
            </a:r>
          </a:p>
          <a:p>
            <a:r>
              <a:rPr lang="es-CR" dirty="0" err="1"/>
              <a:t>Unity</a:t>
            </a:r>
            <a:r>
              <a:rPr lang="es-CR" dirty="0"/>
              <a:t> también puede usarse en cualquier parte del código para obtener una instancia de la interfaz mediante el método </a:t>
            </a:r>
            <a:r>
              <a:rPr lang="es-CR" dirty="0" err="1"/>
              <a:t>Resolve</a:t>
            </a:r>
            <a:r>
              <a:rPr lang="es-CR" dirty="0"/>
              <a:t> de la clase </a:t>
            </a:r>
            <a:r>
              <a:rPr lang="es-CR" dirty="0" err="1"/>
              <a:t>UnityContainer</a:t>
            </a:r>
            <a:endParaRPr lang="es-CR" dirty="0"/>
          </a:p>
          <a:p>
            <a:r>
              <a:rPr lang="es-CR" dirty="0"/>
              <a:t>Si no queremos que las dependencias se inyecten en el constructor, podemos usar siempre el método </a:t>
            </a:r>
            <a:r>
              <a:rPr lang="es-CR" dirty="0" err="1"/>
              <a:t>Resolve</a:t>
            </a:r>
            <a:r>
              <a:rPr lang="es-CR" dirty="0"/>
              <a:t> en cada método que utilice la dependencia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56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Fin</a:t>
            </a:r>
            <a:endParaRPr lang="en-US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584" b="85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Inyección de Dependencias (DI)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1" y="2052918"/>
            <a:ext cx="10594107" cy="4195481"/>
          </a:xfrm>
        </p:spPr>
        <p:txBody>
          <a:bodyPr/>
          <a:lstStyle/>
          <a:p>
            <a:r>
              <a:rPr lang="es-CR" dirty="0"/>
              <a:t>Una clase se encarga de inicializar o inyectar las dependencias de otra</a:t>
            </a:r>
          </a:p>
          <a:p>
            <a:r>
              <a:rPr lang="es-CR" dirty="0"/>
              <a:t>Se utiliza para desacoplar componentes</a:t>
            </a:r>
          </a:p>
          <a:p>
            <a:r>
              <a:rPr lang="es-CR" dirty="0"/>
              <a:t>En </a:t>
            </a:r>
            <a:r>
              <a:rPr lang="es-CR" dirty="0" err="1"/>
              <a:t>.Net</a:t>
            </a:r>
            <a:r>
              <a:rPr lang="es-CR" dirty="0"/>
              <a:t> se logra a través del uso de Interfaces</a:t>
            </a:r>
          </a:p>
          <a:p>
            <a:r>
              <a:rPr lang="es-CR" dirty="0"/>
              <a:t>DI es una forma de </a:t>
            </a:r>
            <a:r>
              <a:rPr lang="es-CR" dirty="0" err="1"/>
              <a:t>IoC</a:t>
            </a:r>
            <a:endParaRPr lang="es-CR" dirty="0"/>
          </a:p>
          <a:p>
            <a:r>
              <a:rPr lang="es-CR" dirty="0"/>
              <a:t>Para que una clase sea inyectable, debe tener un constructor que reciba sus dependencias</a:t>
            </a:r>
          </a:p>
          <a:p>
            <a:r>
              <a:rPr lang="es-CR" dirty="0"/>
              <a:t>El problema es que la clase consumidora debe saber las dependencias de la clase a invocar para poder inyectarlas, a menos que se utilice un contenedor de </a:t>
            </a:r>
            <a:r>
              <a:rPr lang="es-CR" dirty="0" err="1"/>
              <a:t>IoC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18" y="5269212"/>
            <a:ext cx="621030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14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Contenedor de </a:t>
            </a:r>
            <a:r>
              <a:rPr lang="es-CR" dirty="0" err="1"/>
              <a:t>IoC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33722" cy="4195481"/>
          </a:xfrm>
        </p:spPr>
        <p:txBody>
          <a:bodyPr/>
          <a:lstStyle/>
          <a:p>
            <a:r>
              <a:rPr lang="es-ES" dirty="0"/>
              <a:t>Es un componente especializado en la creación de instancias de objetos</a:t>
            </a:r>
          </a:p>
          <a:p>
            <a:r>
              <a:rPr lang="es-ES" dirty="0"/>
              <a:t>También administra el ciclo de vida de las instancias creadas</a:t>
            </a:r>
          </a:p>
          <a:p>
            <a:r>
              <a:rPr lang="es-ES" dirty="0"/>
              <a:t>Se basa el los principios de </a:t>
            </a:r>
            <a:r>
              <a:rPr lang="es-ES" dirty="0" err="1"/>
              <a:t>IoC</a:t>
            </a:r>
            <a:r>
              <a:rPr lang="es-ES" dirty="0"/>
              <a:t> y DI</a:t>
            </a:r>
          </a:p>
          <a:p>
            <a:r>
              <a:rPr lang="es-ES" dirty="0"/>
              <a:t>Cuando se utiliza inyección de dependencias se puede utilizar también un contenedor de </a:t>
            </a:r>
            <a:r>
              <a:rPr lang="es-ES" dirty="0" err="1"/>
              <a:t>IoC</a:t>
            </a:r>
            <a:r>
              <a:rPr lang="es-ES" dirty="0"/>
              <a:t> para que se encargue de inicializar las dependencias de las clases</a:t>
            </a:r>
          </a:p>
          <a:p>
            <a:r>
              <a:rPr lang="es-ES" dirty="0"/>
              <a:t>De esta manera la clase consumidora no necesita saber ni inicializar las dependencias de la clase consumida, puesto que esto se le delega al contenedor de </a:t>
            </a:r>
            <a:r>
              <a:rPr lang="es-ES" dirty="0" err="1"/>
              <a:t>IoC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Unity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64711" cy="4195481"/>
          </a:xfrm>
        </p:spPr>
        <p:txBody>
          <a:bodyPr>
            <a:normAutofit lnSpcReduction="10000"/>
          </a:bodyPr>
          <a:lstStyle/>
          <a:p>
            <a:r>
              <a:rPr lang="es-CR" dirty="0"/>
              <a:t>Es un contenedor de </a:t>
            </a:r>
            <a:r>
              <a:rPr lang="es-CR" dirty="0" err="1"/>
              <a:t>IoC</a:t>
            </a:r>
            <a:r>
              <a:rPr lang="es-CR" dirty="0"/>
              <a:t> desarrollado por Microsoft </a:t>
            </a:r>
            <a:r>
              <a:rPr lang="es-CR" dirty="0" err="1"/>
              <a:t>Patterns</a:t>
            </a:r>
            <a:r>
              <a:rPr lang="es-CR" dirty="0"/>
              <a:t> and </a:t>
            </a:r>
            <a:r>
              <a:rPr lang="es-CR" dirty="0" err="1"/>
              <a:t>Practices</a:t>
            </a:r>
            <a:endParaRPr lang="es-CR" dirty="0"/>
          </a:p>
          <a:p>
            <a:r>
              <a:rPr lang="es-CR" dirty="0"/>
              <a:t>Las dependencias se pueden especificar en tiempo de ejecución, o en un archivo de configuración</a:t>
            </a:r>
          </a:p>
          <a:p>
            <a:r>
              <a:rPr lang="es-CR" dirty="0"/>
              <a:t>En MVC se debe instalar el paquete </a:t>
            </a:r>
            <a:r>
              <a:rPr lang="es-CR" dirty="0" err="1"/>
              <a:t>Unity.Mvc</a:t>
            </a:r>
            <a:r>
              <a:rPr lang="es-CR" dirty="0"/>
              <a:t>(C#) o </a:t>
            </a:r>
            <a:r>
              <a:rPr lang="es-CR" dirty="0" err="1"/>
              <a:t>Unity.Mvc.Vb</a:t>
            </a:r>
            <a:r>
              <a:rPr lang="es-CR" dirty="0"/>
              <a:t> desde </a:t>
            </a:r>
            <a:r>
              <a:rPr lang="es-CR" dirty="0" err="1"/>
              <a:t>NuGet</a:t>
            </a:r>
            <a:endParaRPr lang="es-CR" dirty="0"/>
          </a:p>
          <a:p>
            <a:r>
              <a:rPr lang="es-CR" dirty="0"/>
              <a:t>Esto crea el archivo </a:t>
            </a:r>
            <a:r>
              <a:rPr lang="en-US" i="1" dirty="0" err="1"/>
              <a:t>UnityConfig</a:t>
            </a:r>
            <a:r>
              <a:rPr lang="en-US" dirty="0"/>
              <a:t>, </a:t>
            </a:r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App_Start</a:t>
            </a:r>
            <a:r>
              <a:rPr lang="en-US" dirty="0"/>
              <a:t>, </a:t>
            </a:r>
            <a:r>
              <a:rPr lang="es-CR" dirty="0"/>
              <a:t>en el que se debe agregar la configuración de dependencias</a:t>
            </a:r>
          </a:p>
          <a:p>
            <a:pPr lvl="1"/>
            <a:r>
              <a:rPr lang="es-CR" dirty="0"/>
              <a:t>Al instalarse desde </a:t>
            </a:r>
            <a:r>
              <a:rPr lang="es-CR" dirty="0" err="1"/>
              <a:t>NuGet</a:t>
            </a:r>
            <a:r>
              <a:rPr lang="es-CR" dirty="0"/>
              <a:t> se crean algunos archivos de ejemplo que deben borrarse, en concreto una carpeta llamada </a:t>
            </a:r>
            <a:r>
              <a:rPr lang="es-CR" dirty="0" err="1"/>
              <a:t>SampleObject</a:t>
            </a:r>
            <a:r>
              <a:rPr lang="es-CR" dirty="0"/>
              <a:t>, una carpeta </a:t>
            </a:r>
            <a:r>
              <a:rPr lang="es-CR" dirty="0" err="1"/>
              <a:t>Unity</a:t>
            </a:r>
            <a:r>
              <a:rPr lang="es-CR" dirty="0"/>
              <a:t> con una vista, y un </a:t>
            </a:r>
            <a:r>
              <a:rPr lang="es-CR" dirty="0" err="1"/>
              <a:t>controller</a:t>
            </a:r>
            <a:r>
              <a:rPr lang="es-CR" dirty="0"/>
              <a:t> llamado </a:t>
            </a:r>
            <a:r>
              <a:rPr lang="es-CR" dirty="0" err="1"/>
              <a:t>UnityController</a:t>
            </a:r>
            <a:endParaRPr lang="es-CR" dirty="0"/>
          </a:p>
          <a:p>
            <a:r>
              <a:rPr lang="es-CR" dirty="0"/>
              <a:t>Si se hacen pruebas unitarias al proyecto MVC también se debe instalar </a:t>
            </a:r>
            <a:r>
              <a:rPr lang="es-CR" dirty="0" err="1"/>
              <a:t>Unity.Mvc</a:t>
            </a:r>
            <a:r>
              <a:rPr lang="es-CR" dirty="0"/>
              <a:t> en el proyecto de pruebas, aunque este no sea un proyecto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Unity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81963" cy="4195481"/>
          </a:xfrm>
        </p:spPr>
        <p:txBody>
          <a:bodyPr>
            <a:normAutofit/>
          </a:bodyPr>
          <a:lstStyle/>
          <a:p>
            <a:r>
              <a:rPr lang="es-CR" dirty="0" err="1"/>
              <a:t>Unity</a:t>
            </a:r>
            <a:r>
              <a:rPr lang="es-CR" dirty="0"/>
              <a:t> puede configurarse de forma simple para resolver la instanciación de dependencias</a:t>
            </a:r>
          </a:p>
          <a:p>
            <a:r>
              <a:rPr lang="es-CR" dirty="0"/>
              <a:t>Otras configuraciones más avanzadas permiten que cada instancia se resuelva como un </a:t>
            </a:r>
            <a:r>
              <a:rPr lang="es-CR" dirty="0" err="1"/>
              <a:t>singleton</a:t>
            </a:r>
            <a:endParaRPr lang="es-CR" dirty="0"/>
          </a:p>
          <a:p>
            <a:r>
              <a:rPr lang="es-CR" dirty="0"/>
              <a:t>También permite definir métodos explícitos para crear instancias que requieran de argumentos adicionales en su constructor</a:t>
            </a:r>
          </a:p>
          <a:p>
            <a:r>
              <a:rPr lang="es-CR" dirty="0"/>
              <a:t>Más información en:</a:t>
            </a:r>
          </a:p>
          <a:p>
            <a:pPr lvl="1"/>
            <a:r>
              <a:rPr lang="en-US" sz="1400" dirty="0">
                <a:hlinkClick r:id="rId2"/>
              </a:rPr>
              <a:t>https://msdn.microsoft.com/en-us/library/ff648211.aspx?f=255&amp;MSPPError=-2147217396&amp;cs-save-lang=1&amp;cs-lang=vb#code-snippet-1</a:t>
            </a:r>
            <a:endParaRPr lang="en-US" sz="1400" dirty="0"/>
          </a:p>
          <a:p>
            <a:pPr lvl="1"/>
            <a:r>
              <a:rPr lang="en-US" sz="1400" dirty="0">
                <a:hlinkClick r:id="rId3"/>
              </a:rPr>
              <a:t>https://msdn.microsoft.com/en-us/library/ff660935(v=pandp.20).aspx</a:t>
            </a:r>
            <a:endParaRPr lang="en-US" sz="1400" dirty="0"/>
          </a:p>
          <a:p>
            <a:pPr lvl="1"/>
            <a:r>
              <a:rPr lang="en-US" sz="1400" dirty="0">
                <a:hlinkClick r:id="rId4"/>
              </a:rPr>
              <a:t>https://msdn.microsoft.com/en-us/library/ff647427.aspx</a:t>
            </a:r>
            <a:endParaRPr lang="en-US" sz="1400" dirty="0"/>
          </a:p>
          <a:p>
            <a:pPr lvl="1"/>
            <a:r>
              <a:rPr lang="en-US" sz="1400" dirty="0">
                <a:hlinkClick r:id="rId5"/>
              </a:rPr>
              <a:t>https://msdn.microsoft.com/en-us/library/ff660914(v=pandp.20).aspx</a:t>
            </a:r>
            <a:endParaRPr lang="en-US" sz="14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8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6961" cy="1400530"/>
          </a:xfrm>
        </p:spPr>
        <p:txBody>
          <a:bodyPr/>
          <a:lstStyle/>
          <a:p>
            <a:r>
              <a:rPr lang="es-CR" dirty="0"/>
              <a:t>Laboratorio: Estructura de proyectos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59269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Vamos a crear un proyecto MVC en VB llamado </a:t>
            </a:r>
            <a:r>
              <a:rPr lang="es-CR" dirty="0" err="1"/>
              <a:t>MVC_Unity</a:t>
            </a:r>
            <a:r>
              <a:rPr lang="es-CR" dirty="0"/>
              <a:t>, al crearlo vamos a marcar la opción de agregar pruebas unitarias</a:t>
            </a:r>
          </a:p>
          <a:p>
            <a:pPr lvl="1"/>
            <a:r>
              <a:rPr lang="es-CR" dirty="0"/>
              <a:t>Si su proyecto se llama diferente, cada vez que lea </a:t>
            </a:r>
            <a:r>
              <a:rPr lang="es-CR" dirty="0" err="1"/>
              <a:t>MVC_Unity</a:t>
            </a:r>
            <a:r>
              <a:rPr lang="es-CR" dirty="0"/>
              <a:t> reemplácelo por el nombre de su Proyecto</a:t>
            </a:r>
          </a:p>
          <a:p>
            <a:pPr lvl="1"/>
            <a:r>
              <a:rPr lang="es-CR" dirty="0"/>
              <a:t>Igualmente cuando lea </a:t>
            </a:r>
            <a:r>
              <a:rPr lang="es-CR" dirty="0" err="1"/>
              <a:t>MVC_Unity.Tests</a:t>
            </a:r>
            <a:r>
              <a:rPr lang="es-CR" dirty="0"/>
              <a:t>, reemplácelo por el nombre de su proyecto de pruebas</a:t>
            </a:r>
          </a:p>
          <a:p>
            <a:r>
              <a:rPr lang="es-CR" dirty="0"/>
              <a:t>Es necesario instalar </a:t>
            </a:r>
            <a:r>
              <a:rPr lang="es-CR" dirty="0" err="1"/>
              <a:t>Entity</a:t>
            </a:r>
            <a:r>
              <a:rPr lang="es-CR" dirty="0"/>
              <a:t> Framework desde </a:t>
            </a:r>
            <a:r>
              <a:rPr lang="es-CR" dirty="0" err="1"/>
              <a:t>NuGet</a:t>
            </a:r>
            <a:r>
              <a:rPr lang="es-CR" dirty="0"/>
              <a:t> en el proyecto MVC</a:t>
            </a:r>
          </a:p>
          <a:p>
            <a:r>
              <a:rPr lang="es-CR" dirty="0"/>
              <a:t>También se requiere instalar </a:t>
            </a:r>
            <a:r>
              <a:rPr lang="es-CR" dirty="0" err="1"/>
              <a:t>Unity.Mvc.VB</a:t>
            </a:r>
            <a:r>
              <a:rPr lang="es-CR" dirty="0"/>
              <a:t> desde el administrador de paquetes de </a:t>
            </a:r>
            <a:r>
              <a:rPr lang="es-CR" dirty="0" err="1"/>
              <a:t>NuGet</a:t>
            </a:r>
            <a:endParaRPr lang="es-CR" dirty="0"/>
          </a:p>
          <a:p>
            <a:pPr lvl="1"/>
            <a:r>
              <a:rPr lang="es-CR" dirty="0"/>
              <a:t>Esto lo vamos a hacer en ambos proyectos MVC y de pruebas</a:t>
            </a:r>
          </a:p>
          <a:p>
            <a:pPr lvl="1"/>
            <a:r>
              <a:rPr lang="es-CR" dirty="0"/>
              <a:t>En ambos proyectos vamos a borrar los archivos de ejemplo de </a:t>
            </a:r>
            <a:r>
              <a:rPr lang="es-CR" dirty="0" err="1"/>
              <a:t>unity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6523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Base de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14877" cy="4195481"/>
          </a:xfrm>
        </p:spPr>
        <p:txBody>
          <a:bodyPr/>
          <a:lstStyle/>
          <a:p>
            <a:r>
              <a:rPr lang="es-CR" dirty="0"/>
              <a:t>Vamos a crear la base de datos Ejemplo y en ella la tabla Personas</a:t>
            </a:r>
          </a:p>
          <a:p>
            <a:r>
              <a:rPr lang="es-CR" dirty="0"/>
              <a:t>Las columnas de Personas son:</a:t>
            </a:r>
          </a:p>
          <a:p>
            <a:pPr lvl="1"/>
            <a:r>
              <a:rPr lang="es-CR" dirty="0"/>
              <a:t>Id: </a:t>
            </a:r>
            <a:r>
              <a:rPr lang="es-CR" dirty="0" err="1"/>
              <a:t>int</a:t>
            </a:r>
            <a:r>
              <a:rPr lang="es-CR" dirty="0"/>
              <a:t>, llave, </a:t>
            </a:r>
            <a:r>
              <a:rPr lang="es-CR" dirty="0" err="1"/>
              <a:t>autonumérico</a:t>
            </a:r>
            <a:r>
              <a:rPr lang="es-CR" dirty="0"/>
              <a:t>, no nulo</a:t>
            </a:r>
          </a:p>
          <a:p>
            <a:pPr lvl="1"/>
            <a:r>
              <a:rPr lang="es-CR" dirty="0"/>
              <a:t>Nombre: </a:t>
            </a:r>
            <a:r>
              <a:rPr lang="es-CR" dirty="0" err="1"/>
              <a:t>varchar</a:t>
            </a:r>
            <a:r>
              <a:rPr lang="es-CR" dirty="0"/>
              <a:t>(50), no nulo</a:t>
            </a:r>
          </a:p>
          <a:p>
            <a:r>
              <a:rPr lang="es-CR" dirty="0"/>
              <a:t>En el </a:t>
            </a:r>
            <a:r>
              <a:rPr lang="es-CR" dirty="0" err="1"/>
              <a:t>web.config</a:t>
            </a:r>
            <a:r>
              <a:rPr lang="es-CR" dirty="0"/>
              <a:t> del proyecto MVC vamos a agregar el siguiente </a:t>
            </a:r>
            <a:r>
              <a:rPr lang="es-CR" dirty="0" err="1"/>
              <a:t>string</a:t>
            </a:r>
            <a:r>
              <a:rPr lang="es-CR" dirty="0"/>
              <a:t> de conexión: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819649"/>
            <a:ext cx="9820275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33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Laboratorio: Modelo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Vamos a agregar el siguiente modelo al proyecto MVC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982" y="2704381"/>
            <a:ext cx="57912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846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1552</TotalTime>
  <Words>1669</Words>
  <Application>Microsoft Office PowerPoint</Application>
  <PresentationFormat>Panorámica</PresentationFormat>
  <Paragraphs>130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Ion</vt:lpstr>
      <vt:lpstr>Inyección de Dependencias en Unity Framework</vt:lpstr>
      <vt:lpstr>Inversión de control (IoC)</vt:lpstr>
      <vt:lpstr>Inyección de Dependencias (DI)</vt:lpstr>
      <vt:lpstr>Contenedor de IoC</vt:lpstr>
      <vt:lpstr>Unity</vt:lpstr>
      <vt:lpstr>Unity</vt:lpstr>
      <vt:lpstr>Laboratorio: Estructura de proyectos</vt:lpstr>
      <vt:lpstr>Laboratorio: Base de datos</vt:lpstr>
      <vt:lpstr>Laboratorio: Modelo</vt:lpstr>
      <vt:lpstr>Laboratorio: Contexto</vt:lpstr>
      <vt:lpstr>Laboratorio: Interfaz</vt:lpstr>
      <vt:lpstr>Laboratorio: Repositorio</vt:lpstr>
      <vt:lpstr>Laboratorio: Repositorio</vt:lpstr>
      <vt:lpstr>Laboratorio: Controller</vt:lpstr>
      <vt:lpstr>Laboratorio: Controller</vt:lpstr>
      <vt:lpstr>Laboratorio: Controller</vt:lpstr>
      <vt:lpstr>Laboratorio: Web.Config</vt:lpstr>
      <vt:lpstr>Laboratorio: Web.Config</vt:lpstr>
      <vt:lpstr>Laboratorio: UnityConfig</vt:lpstr>
      <vt:lpstr>Laboratorio: Ejecutando Proyecto</vt:lpstr>
      <vt:lpstr>Laboratorio: Crear Mock en Pruebas</vt:lpstr>
      <vt:lpstr>Laboratorio: Crear Mock en Pruebas</vt:lpstr>
      <vt:lpstr>Laboratorio: Creando las pruebas</vt:lpstr>
      <vt:lpstr>Laboratorio: Creando las pruebas</vt:lpstr>
      <vt:lpstr>Laboratorio: App.config</vt:lpstr>
      <vt:lpstr>Laboratorio:Ejecutando las pruebas</vt:lpstr>
      <vt:lpstr>Laboratorio: Notas finales</vt:lpstr>
      <vt:lpstr>Laboratorio: Notas finales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Dependencias en Unity Framework</dc:title>
  <dc:creator>Oscar Rivera Salazar</dc:creator>
  <cp:lastModifiedBy>Oscar Rivera Salazar</cp:lastModifiedBy>
  <cp:revision>67</cp:revision>
  <dcterms:created xsi:type="dcterms:W3CDTF">2017-11-08T15:34:16Z</dcterms:created>
  <dcterms:modified xsi:type="dcterms:W3CDTF">2017-11-09T22:11:03Z</dcterms:modified>
</cp:coreProperties>
</file>