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5111AA-4AEC-4BC8-A99A-AEFCA894B25C}"/>
    <pc:docChg chg="modSld">
      <pc:chgData name="" userId="" providerId="" clId="Web-{495111AA-4AEC-4BC8-A99A-AEFCA894B25C}" dt="2018-02-13T19:37:06.096" v="6"/>
      <pc:docMkLst>
        <pc:docMk/>
      </pc:docMkLst>
      <pc:sldChg chg="modSp">
        <pc:chgData name="" userId="" providerId="" clId="Web-{495111AA-4AEC-4BC8-A99A-AEFCA894B25C}" dt="2018-02-13T19:36:25.862" v="2"/>
        <pc:sldMkLst>
          <pc:docMk/>
          <pc:sldMk cId="544903573" sldId="263"/>
        </pc:sldMkLst>
        <pc:spChg chg="mod">
          <ac:chgData name="" userId="" providerId="" clId="Web-{495111AA-4AEC-4BC8-A99A-AEFCA894B25C}" dt="2018-02-13T19:36:25.862" v="2"/>
          <ac:spMkLst>
            <pc:docMk/>
            <pc:sldMk cId="544903573" sldId="263"/>
            <ac:spMk id="3" creationId="{00000000-0000-0000-0000-000000000000}"/>
          </ac:spMkLst>
        </pc:spChg>
      </pc:sldChg>
      <pc:sldChg chg="modSp">
        <pc:chgData name="" userId="" providerId="" clId="Web-{495111AA-4AEC-4BC8-A99A-AEFCA894B25C}" dt="2018-02-13T19:37:05.377" v="4"/>
        <pc:sldMkLst>
          <pc:docMk/>
          <pc:sldMk cId="4038558768" sldId="265"/>
        </pc:sldMkLst>
        <pc:spChg chg="mod">
          <ac:chgData name="" userId="" providerId="" clId="Web-{495111AA-4AEC-4BC8-A99A-AEFCA894B25C}" dt="2018-02-13T19:37:05.377" v="4"/>
          <ac:spMkLst>
            <pc:docMk/>
            <pc:sldMk cId="4038558768" sldId="265"/>
            <ac:spMk id="3" creationId="{00000000-0000-0000-0000-000000000000}"/>
          </ac:spMkLst>
        </pc:spChg>
      </pc:sldChg>
    </pc:docChg>
  </pc:docChgLst>
  <pc:docChgLst>
    <pc:chgData clId="Web-{DC8A5916-8141-4441-A447-5F7DF8785C02}"/>
    <pc:docChg chg="modSld">
      <pc:chgData name="" userId="" providerId="" clId="Web-{DC8A5916-8141-4441-A447-5F7DF8785C02}" dt="2018-02-13T19:52:55.368" v="7"/>
      <pc:docMkLst>
        <pc:docMk/>
      </pc:docMkLst>
      <pc:sldChg chg="modSp">
        <pc:chgData name="" userId="" providerId="" clId="Web-{DC8A5916-8141-4441-A447-5F7DF8785C02}" dt="2018-02-13T19:52:55.368" v="6"/>
        <pc:sldMkLst>
          <pc:docMk/>
          <pc:sldMk cId="595650138" sldId="262"/>
        </pc:sldMkLst>
        <pc:spChg chg="mod">
          <ac:chgData name="" userId="" providerId="" clId="Web-{DC8A5916-8141-4441-A447-5F7DF8785C02}" dt="2018-02-13T19:52:55.368" v="6"/>
          <ac:spMkLst>
            <pc:docMk/>
            <pc:sldMk cId="595650138" sldId="262"/>
            <ac:spMk id="3" creationId="{00000000-0000-0000-0000-000000000000}"/>
          </ac:spMkLst>
        </pc:spChg>
      </pc:sldChg>
    </pc:docChg>
  </pc:docChgLst>
  <pc:docChgLst>
    <pc:chgData clId="Web-{BC48F571-480F-479F-A180-99B62881F53F}"/>
    <pc:docChg chg="modSld">
      <pc:chgData name="" userId="" providerId="" clId="Web-{BC48F571-480F-479F-A180-99B62881F53F}" dt="2018-02-22T19:14:19.226" v="31"/>
      <pc:docMkLst>
        <pc:docMk/>
      </pc:docMkLst>
      <pc:sldChg chg="modSp">
        <pc:chgData name="" userId="" providerId="" clId="Web-{BC48F571-480F-479F-A180-99B62881F53F}" dt="2018-02-22T19:13:36.866" v="0"/>
        <pc:sldMkLst>
          <pc:docMk/>
          <pc:sldMk cId="3206706804" sldId="257"/>
        </pc:sldMkLst>
        <pc:spChg chg="mod">
          <ac:chgData name="" userId="" providerId="" clId="Web-{BC48F571-480F-479F-A180-99B62881F53F}" dt="2018-02-22T19:13:36.866" v="0"/>
          <ac:spMkLst>
            <pc:docMk/>
            <pc:sldMk cId="3206706804" sldId="257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3:39.569" v="2"/>
        <pc:sldMkLst>
          <pc:docMk/>
          <pc:sldMk cId="1950312180" sldId="258"/>
        </pc:sldMkLst>
        <pc:spChg chg="mod">
          <ac:chgData name="" userId="" providerId="" clId="Web-{BC48F571-480F-479F-A180-99B62881F53F}" dt="2018-02-22T19:13:39.569" v="2"/>
          <ac:spMkLst>
            <pc:docMk/>
            <pc:sldMk cId="1950312180" sldId="258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3:44.319" v="5"/>
        <pc:sldMkLst>
          <pc:docMk/>
          <pc:sldMk cId="2155138806" sldId="259"/>
        </pc:sldMkLst>
        <pc:spChg chg="mod">
          <ac:chgData name="" userId="" providerId="" clId="Web-{BC48F571-480F-479F-A180-99B62881F53F}" dt="2018-02-22T19:13:44.319" v="5"/>
          <ac:spMkLst>
            <pc:docMk/>
            <pc:sldMk cId="2155138806" sldId="259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3:49.663" v="8"/>
        <pc:sldMkLst>
          <pc:docMk/>
          <pc:sldMk cId="2789397710" sldId="260"/>
        </pc:sldMkLst>
        <pc:spChg chg="mod">
          <ac:chgData name="" userId="" providerId="" clId="Web-{BC48F571-480F-479F-A180-99B62881F53F}" dt="2018-02-22T19:13:49.663" v="8"/>
          <ac:spMkLst>
            <pc:docMk/>
            <pc:sldMk cId="2789397710" sldId="260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3:53.850" v="11"/>
        <pc:sldMkLst>
          <pc:docMk/>
          <pc:sldMk cId="591779199" sldId="261"/>
        </pc:sldMkLst>
        <pc:spChg chg="mod">
          <ac:chgData name="" userId="" providerId="" clId="Web-{BC48F571-480F-479F-A180-99B62881F53F}" dt="2018-02-22T19:13:53.850" v="11"/>
          <ac:spMkLst>
            <pc:docMk/>
            <pc:sldMk cId="591779199" sldId="261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3:57.272" v="14"/>
        <pc:sldMkLst>
          <pc:docMk/>
          <pc:sldMk cId="595650138" sldId="262"/>
        </pc:sldMkLst>
        <pc:spChg chg="mod">
          <ac:chgData name="" userId="" providerId="" clId="Web-{BC48F571-480F-479F-A180-99B62881F53F}" dt="2018-02-22T19:13:57.272" v="14"/>
          <ac:spMkLst>
            <pc:docMk/>
            <pc:sldMk cId="595650138" sldId="262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4:03.335" v="17"/>
        <pc:sldMkLst>
          <pc:docMk/>
          <pc:sldMk cId="544903573" sldId="263"/>
        </pc:sldMkLst>
        <pc:spChg chg="mod">
          <ac:chgData name="" userId="" providerId="" clId="Web-{BC48F571-480F-479F-A180-99B62881F53F}" dt="2018-02-22T19:14:03.335" v="17"/>
          <ac:spMkLst>
            <pc:docMk/>
            <pc:sldMk cId="544903573" sldId="263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4:07.647" v="20"/>
        <pc:sldMkLst>
          <pc:docMk/>
          <pc:sldMk cId="224220648" sldId="264"/>
        </pc:sldMkLst>
        <pc:spChg chg="mod">
          <ac:chgData name="" userId="" providerId="" clId="Web-{BC48F571-480F-479F-A180-99B62881F53F}" dt="2018-02-22T19:14:07.647" v="20"/>
          <ac:spMkLst>
            <pc:docMk/>
            <pc:sldMk cId="224220648" sldId="264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4:11.351" v="25"/>
        <pc:sldMkLst>
          <pc:docMk/>
          <pc:sldMk cId="4038558768" sldId="265"/>
        </pc:sldMkLst>
        <pc:spChg chg="mod">
          <ac:chgData name="" userId="" providerId="" clId="Web-{BC48F571-480F-479F-A180-99B62881F53F}" dt="2018-02-22T19:14:11.351" v="25"/>
          <ac:spMkLst>
            <pc:docMk/>
            <pc:sldMk cId="4038558768" sldId="265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4:13.741" v="27"/>
        <pc:sldMkLst>
          <pc:docMk/>
          <pc:sldMk cId="3488685603" sldId="266"/>
        </pc:sldMkLst>
        <pc:spChg chg="mod">
          <ac:chgData name="" userId="" providerId="" clId="Web-{BC48F571-480F-479F-A180-99B62881F53F}" dt="2018-02-22T19:14:13.741" v="27"/>
          <ac:spMkLst>
            <pc:docMk/>
            <pc:sldMk cId="3488685603" sldId="266"/>
            <ac:spMk id="2" creationId="{00000000-0000-0000-0000-000000000000}"/>
          </ac:spMkLst>
        </pc:spChg>
      </pc:sldChg>
      <pc:sldChg chg="modSp">
        <pc:chgData name="" userId="" providerId="" clId="Web-{BC48F571-480F-479F-A180-99B62881F53F}" dt="2018-02-22T19:14:19.226" v="30"/>
        <pc:sldMkLst>
          <pc:docMk/>
          <pc:sldMk cId="2286278111" sldId="267"/>
        </pc:sldMkLst>
        <pc:spChg chg="mod">
          <ac:chgData name="" userId="" providerId="" clId="Web-{BC48F571-480F-479F-A180-99B62881F53F}" dt="2018-02-22T19:14:19.226" v="30"/>
          <ac:spMkLst>
            <pc:docMk/>
            <pc:sldMk cId="2286278111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Manejo de datos en </a:t>
            </a:r>
            <a:r>
              <a:rPr lang="es-CR" dirty="0" err="1"/>
              <a:t>microservicios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Problemas y soluciones para el manejo de datos distribuidos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lograr consistencia entre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4201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Si un nombre de usuario cambia, o se actualiza el precio de un producto, los otros servicios deberían estar atentos a estos cambios y actualizar sus entidades en caso de compartir dicha información</a:t>
            </a:r>
          </a:p>
          <a:p>
            <a:r>
              <a:rPr lang="es-CR" dirty="0"/>
              <a:t>Para lograr esta consistencia se utilizan patrones como publicador/subscriptor utilizando un bus de eventos o una  cola de mensajes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30" y="4325705"/>
            <a:ext cx="8177841" cy="24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diseñar la comunicación entre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206879" cy="4227829"/>
          </a:xfrm>
        </p:spPr>
        <p:txBody>
          <a:bodyPr>
            <a:normAutofit/>
          </a:bodyPr>
          <a:lstStyle/>
          <a:p>
            <a:r>
              <a:rPr lang="es-CR" dirty="0"/>
              <a:t>Idealmente un </a:t>
            </a:r>
            <a:r>
              <a:rPr lang="es-CR" dirty="0" err="1"/>
              <a:t>microservicio</a:t>
            </a:r>
            <a:r>
              <a:rPr lang="es-CR" dirty="0"/>
              <a:t> no debería conocer la existencia de otros </a:t>
            </a:r>
            <a:r>
              <a:rPr lang="es-CR" dirty="0" err="1"/>
              <a:t>microservicios</a:t>
            </a:r>
            <a:endParaRPr lang="es-CR" dirty="0"/>
          </a:p>
          <a:p>
            <a:r>
              <a:rPr lang="es-CR" dirty="0"/>
              <a:t>Ya mencionamos que el patrón API Gateway permite coordinar llamados entre diferentes servicios, sin embargo se pueden implementar formas de comunicación entre servicios sin intervención de un API</a:t>
            </a:r>
          </a:p>
          <a:p>
            <a:r>
              <a:rPr lang="es-CR" dirty="0"/>
              <a:t>Típicamente los servicios se comunican usando protocolos simples como HTTP y REST. Es muy importante que la comunicación sea asíncrona</a:t>
            </a:r>
          </a:p>
          <a:p>
            <a:r>
              <a:rPr lang="es-CR" dirty="0"/>
              <a:t>El reto es manejar los llamados en cadena</a:t>
            </a:r>
          </a:p>
          <a:p>
            <a:pPr lvl="1"/>
            <a:r>
              <a:rPr lang="es-CR" dirty="0"/>
              <a:t>Un proceso puede componerse de varios llamados en cadena a diferentes servicios</a:t>
            </a:r>
          </a:p>
          <a:p>
            <a:pPr lvl="1"/>
            <a:r>
              <a:rPr lang="es-CR" dirty="0"/>
              <a:t>Cada vez que un servicio finaliza invoca al siguiente en la cadena, o el siguiente en la cadena se invoca por el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diseñar la comunicación entre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241385" cy="4288214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El problema se presenta cuando falla un llamado en la cadena de invocaciones y debe manejarse una estrategia de reintento o recuperación (</a:t>
            </a:r>
            <a:r>
              <a:rPr lang="es-CR" dirty="0" err="1"/>
              <a:t>rollback</a:t>
            </a:r>
            <a:r>
              <a:rPr lang="es-CR" dirty="0"/>
              <a:t>)</a:t>
            </a:r>
          </a:p>
          <a:p>
            <a:r>
              <a:rPr lang="es-CR" dirty="0"/>
              <a:t>Manejar reintentos o </a:t>
            </a:r>
            <a:r>
              <a:rPr lang="es-CR" dirty="0" err="1"/>
              <a:t>rollback</a:t>
            </a:r>
            <a:r>
              <a:rPr lang="es-CR" dirty="0"/>
              <a:t> puede romper el principio de independencia de los </a:t>
            </a:r>
            <a:r>
              <a:rPr lang="es-CR" dirty="0" err="1"/>
              <a:t>microservicios</a:t>
            </a:r>
            <a:r>
              <a:rPr lang="es-CR" dirty="0"/>
              <a:t> ya que por el fallo de uno los demás deben tomar medidas de mitigación</a:t>
            </a:r>
          </a:p>
          <a:p>
            <a:r>
              <a:rPr lang="es-CR" dirty="0"/>
              <a:t>Otro problema se da cuando la arquitectura se diseña de tal manera que los servicios se llaman entre sí como si fueran clases o componentes dentro de una aplicación monolítica</a:t>
            </a:r>
          </a:p>
          <a:p>
            <a:pPr lvl="1"/>
            <a:r>
              <a:rPr lang="es-CR" dirty="0"/>
              <a:t>En este caso realmente lo que se tiene es una aplicación monolítica muy compleja </a:t>
            </a:r>
          </a:p>
          <a:p>
            <a:r>
              <a:rPr lang="es-CR" dirty="0"/>
              <a:t>Una comunicación excesiva entre servicios, o muchos llamados en cadena, son síntomas de un mal diseño de </a:t>
            </a:r>
            <a:r>
              <a:rPr lang="es-CR" dirty="0" err="1"/>
              <a:t>microservicios</a:t>
            </a:r>
            <a:r>
              <a:rPr lang="es-CR" dirty="0"/>
              <a:t> ya que hay demasiado acoplamiento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definir las fronteras de un microservicio?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9460" cy="4098433"/>
          </a:xfrm>
        </p:spPr>
        <p:txBody>
          <a:bodyPr/>
          <a:lstStyle/>
          <a:p>
            <a:r>
              <a:rPr lang="es-CR" dirty="0"/>
              <a:t>Cada </a:t>
            </a:r>
            <a:r>
              <a:rPr lang="es-CR" dirty="0" err="1"/>
              <a:t>microservicio</a:t>
            </a:r>
            <a:r>
              <a:rPr lang="es-CR" dirty="0"/>
              <a:t> debe ser autónomo y tener un contexto bien definido e independiente</a:t>
            </a:r>
          </a:p>
          <a:p>
            <a:r>
              <a:rPr lang="es-CR" dirty="0"/>
              <a:t>Un </a:t>
            </a:r>
            <a:r>
              <a:rPr lang="es-CR" dirty="0" err="1"/>
              <a:t>microservicio</a:t>
            </a:r>
            <a:r>
              <a:rPr lang="es-CR" dirty="0"/>
              <a:t> solo conoce los datos que le conciernen</a:t>
            </a:r>
          </a:p>
          <a:p>
            <a:r>
              <a:rPr lang="es-CR" dirty="0"/>
              <a:t>Los datos de un </a:t>
            </a:r>
            <a:r>
              <a:rPr lang="es-CR" dirty="0" err="1"/>
              <a:t>microservicio</a:t>
            </a:r>
            <a:r>
              <a:rPr lang="es-CR" dirty="0"/>
              <a:t> son privados y solo accesibles mediante el API del servicio</a:t>
            </a:r>
          </a:p>
          <a:p>
            <a:r>
              <a:rPr lang="es-CR" dirty="0"/>
              <a:t>Cada </a:t>
            </a:r>
            <a:r>
              <a:rPr lang="es-CR" dirty="0" err="1"/>
              <a:t>microservicio</a:t>
            </a:r>
            <a:r>
              <a:rPr lang="es-CR" dirty="0"/>
              <a:t> representa una entidad o área de negocio</a:t>
            </a:r>
          </a:p>
          <a:p>
            <a:r>
              <a:rPr lang="es-CR" dirty="0"/>
              <a:t>No se trata del tamaño del servicio, se trata de que tenga una única responsabilidad y que tenga bajo o ningún acoplamiento</a:t>
            </a:r>
          </a:p>
          <a:p>
            <a:r>
              <a:rPr lang="es-CR" dirty="0"/>
              <a:t>Para definir las responsabilidades de un </a:t>
            </a:r>
            <a:r>
              <a:rPr lang="es-CR" dirty="0" err="1"/>
              <a:t>microservicio</a:t>
            </a:r>
            <a:r>
              <a:rPr lang="es-CR" dirty="0"/>
              <a:t> se utilizan los patrones de </a:t>
            </a:r>
            <a:r>
              <a:rPr lang="es-CR" i="1" dirty="0" err="1"/>
              <a:t>Domain</a:t>
            </a:r>
            <a:r>
              <a:rPr lang="es-CR" i="1" dirty="0"/>
              <a:t> </a:t>
            </a:r>
            <a:r>
              <a:rPr lang="es-CR" i="1" dirty="0" err="1"/>
              <a:t>Driven</a:t>
            </a:r>
            <a:r>
              <a:rPr lang="es-CR" i="1" dirty="0"/>
              <a:t> </a:t>
            </a:r>
            <a:r>
              <a:rPr lang="es-CR" i="1" dirty="0" err="1"/>
              <a:t>Design</a:t>
            </a:r>
            <a:r>
              <a:rPr lang="es-CR" i="1" dirty="0"/>
              <a:t> </a:t>
            </a:r>
            <a:r>
              <a:rPr lang="es-CR" dirty="0"/>
              <a:t>y </a:t>
            </a:r>
            <a:r>
              <a:rPr lang="es-CR" i="1" dirty="0" err="1"/>
              <a:t>Bounded</a:t>
            </a:r>
            <a:r>
              <a:rPr lang="es-CR" i="1" dirty="0"/>
              <a:t> </a:t>
            </a:r>
            <a:r>
              <a:rPr lang="es-CR" i="1" dirty="0" err="1"/>
              <a:t>Context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670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definir las fronteras de un microservicio?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181000" cy="4262335"/>
          </a:xfrm>
        </p:spPr>
        <p:txBody>
          <a:bodyPr/>
          <a:lstStyle/>
          <a:p>
            <a:r>
              <a:rPr lang="es-CR" dirty="0"/>
              <a:t>Al hablar de </a:t>
            </a:r>
            <a:r>
              <a:rPr lang="es-CR" dirty="0" err="1"/>
              <a:t>Bounded</a:t>
            </a:r>
            <a:r>
              <a:rPr lang="es-CR" dirty="0"/>
              <a:t> </a:t>
            </a:r>
            <a:r>
              <a:rPr lang="es-CR" dirty="0" err="1"/>
              <a:t>Context</a:t>
            </a:r>
            <a:r>
              <a:rPr lang="es-CR" dirty="0"/>
              <a:t> nos referimos al hecho de que un sistema se puede componer de varios contextos que representes áreas distintas de negocio</a:t>
            </a:r>
          </a:p>
          <a:p>
            <a:r>
              <a:rPr lang="es-CR" dirty="0"/>
              <a:t>Cada contexto solo maneja los datos que le conciernen y utiliza su propio vocabulario o terminología</a:t>
            </a:r>
          </a:p>
          <a:p>
            <a:r>
              <a:rPr lang="es-CR" dirty="0"/>
              <a:t>Diferentes contextos pueden tener la misma entidad pero con nombre o propiedades diferentes</a:t>
            </a:r>
          </a:p>
          <a:p>
            <a:r>
              <a:rPr lang="es-CR" dirty="0"/>
              <a:t>No se deben tratar de unificar ni homologar entidades</a:t>
            </a:r>
          </a:p>
          <a:p>
            <a:pPr lvl="1"/>
            <a:r>
              <a:rPr lang="es-CR" dirty="0"/>
              <a:t>Por ejemplo, en el módulo de registro existe la entidad usuario con nombre, teléfono y correo electrónico, pero en el modulo de reservaciones la misma entidad se conoce como comprador y tiene un método de pago asociado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definir las fronteras de un microservicio?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99" y="2008995"/>
            <a:ext cx="8248147" cy="4722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1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unificar datos de varios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Como ya se mencionó con anterioridad, un </a:t>
            </a:r>
            <a:r>
              <a:rPr lang="es-CR" dirty="0" err="1"/>
              <a:t>microservicio</a:t>
            </a:r>
            <a:r>
              <a:rPr lang="es-CR" dirty="0"/>
              <a:t> no conoce los datos de otros </a:t>
            </a:r>
            <a:r>
              <a:rPr lang="es-CR" dirty="0" err="1"/>
              <a:t>microservicios</a:t>
            </a:r>
            <a:r>
              <a:rPr lang="es-CR" dirty="0"/>
              <a:t>. Esto representa un problema al tratar de hacer agregaciones o </a:t>
            </a:r>
            <a:r>
              <a:rPr lang="es-CR" dirty="0" err="1"/>
              <a:t>Joins</a:t>
            </a:r>
            <a:r>
              <a:rPr lang="es-CR" dirty="0"/>
              <a:t> con datos de varios servicios</a:t>
            </a:r>
          </a:p>
          <a:p>
            <a:r>
              <a:rPr lang="es-CR" dirty="0"/>
              <a:t>Las soluciones más usadas son las siguientes:</a:t>
            </a:r>
          </a:p>
          <a:p>
            <a:pPr lvl="1"/>
            <a:r>
              <a:rPr lang="es-CR" dirty="0"/>
              <a:t>API Gateway</a:t>
            </a:r>
          </a:p>
          <a:p>
            <a:pPr lvl="1"/>
            <a:r>
              <a:rPr lang="es-CR" dirty="0"/>
              <a:t>CQRS con tablas de lectura</a:t>
            </a:r>
          </a:p>
          <a:p>
            <a:pPr lvl="1"/>
            <a:r>
              <a:rPr lang="es-CR" dirty="0"/>
              <a:t>“Datos fríos” en bases de datos centrales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93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unificar datos de varios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API Gateway</a:t>
            </a:r>
          </a:p>
          <a:p>
            <a:pPr lvl="1"/>
            <a:r>
              <a:rPr lang="es-CR" dirty="0"/>
              <a:t>Es un servicio de punto de entrada para varios </a:t>
            </a:r>
            <a:r>
              <a:rPr lang="es-CR" dirty="0" err="1"/>
              <a:t>microservicios</a:t>
            </a:r>
            <a:endParaRPr lang="es-CR" dirty="0"/>
          </a:p>
          <a:p>
            <a:pPr lvl="1"/>
            <a:r>
              <a:rPr lang="es-CR" dirty="0"/>
              <a:t>Se recomienda crear varios </a:t>
            </a:r>
            <a:r>
              <a:rPr lang="es-CR" dirty="0" err="1"/>
              <a:t>APIs</a:t>
            </a:r>
            <a:r>
              <a:rPr lang="es-CR" dirty="0"/>
              <a:t> segregados en lugar de uno que unifique todos los servicios</a:t>
            </a:r>
          </a:p>
          <a:p>
            <a:pPr lvl="1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1" y="3808659"/>
            <a:ext cx="3981359" cy="282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77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unificar datos de varios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034351" cy="4176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CQRS con tablas de lectura</a:t>
            </a:r>
          </a:p>
          <a:p>
            <a:pPr lvl="1"/>
            <a:r>
              <a:rPr lang="en-US" dirty="0"/>
              <a:t>Command and Query Responsibility Segregation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patrón</a:t>
            </a:r>
            <a:r>
              <a:rPr lang="en-US" dirty="0"/>
              <a:t> que </a:t>
            </a:r>
            <a:r>
              <a:rPr lang="en-US" dirty="0" err="1"/>
              <a:t>separa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actualización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medio de </a:t>
            </a:r>
            <a:r>
              <a:rPr lang="en-US" dirty="0" err="1"/>
              <a:t>diferentes</a:t>
            </a:r>
            <a:r>
              <a:rPr lang="en-US" dirty="0"/>
              <a:t> interfaces</a:t>
            </a:r>
          </a:p>
          <a:p>
            <a:pPr lvl="1"/>
            <a:r>
              <a:rPr lang="es-CR" dirty="0"/>
              <a:t>Maximiza el desempeño, escalabilidad y seguridad</a:t>
            </a:r>
          </a:p>
          <a:p>
            <a:pPr lvl="1"/>
            <a:r>
              <a:rPr lang="es-CR" dirty="0"/>
              <a:t>Se genera una tabla de solo lectura con datos </a:t>
            </a:r>
            <a:r>
              <a:rPr lang="es-CR" dirty="0" err="1"/>
              <a:t>desnormalizados</a:t>
            </a:r>
            <a:r>
              <a:rPr lang="es-CR" dirty="0"/>
              <a:t> la cual es compartida por varios servicios</a:t>
            </a:r>
          </a:p>
          <a:p>
            <a:pPr lvl="1"/>
            <a:r>
              <a:rPr lang="es-CR" dirty="0"/>
              <a:t>La tabla puede estar en una base de datos diferente y se utiliza solo para consultas</a:t>
            </a:r>
          </a:p>
          <a:p>
            <a:pPr lvl="1"/>
            <a:r>
              <a:rPr lang="es-CR" dirty="0"/>
              <a:t>Las columnas de la tabla se basan en las necesidades del cliente o del reporte que se quiere generar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03" y="5115799"/>
            <a:ext cx="5409840" cy="15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unificar datos de varios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“Datos fríos” en bases de datos centralizadas</a:t>
            </a:r>
          </a:p>
          <a:p>
            <a:pPr lvl="1"/>
            <a:r>
              <a:rPr lang="es-CR" dirty="0"/>
              <a:t>Se utiliza en consultas o reportes que no necesitan datos en tiempo real</a:t>
            </a:r>
          </a:p>
          <a:p>
            <a:pPr lvl="1"/>
            <a:r>
              <a:rPr lang="es-CR" dirty="0"/>
              <a:t>Comúnmente se exportan datos de los microservicios a grandes bases de datos que son usadas solo para consultas</a:t>
            </a:r>
          </a:p>
          <a:p>
            <a:pPr lvl="1"/>
            <a:r>
              <a:rPr lang="es-CR" dirty="0"/>
              <a:t>La base de datos a la que se exportan los datos puede ser de tipo Big Data</a:t>
            </a:r>
          </a:p>
          <a:p>
            <a:pPr lvl="1"/>
            <a:r>
              <a:rPr lang="es-CR" dirty="0"/>
              <a:t>Se debe implementar una estrategia de sincronización para manejar la consistencia en caso de que un dato cambie en un microservicio y no en la base de datos de consultas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0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lograr consistencia entre microservicios?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En una aplicación monolítica con una única base de datos, puede ocurrir que un módulo acceda y manipule directamente datos de otro módulo creando inconsistencias</a:t>
            </a:r>
          </a:p>
          <a:p>
            <a:r>
              <a:rPr lang="es-CR" dirty="0"/>
              <a:t>Como se mencionó anteriormente, los datos de </a:t>
            </a:r>
            <a:r>
              <a:rPr lang="es-CR" dirty="0" err="1"/>
              <a:t>microservicios</a:t>
            </a:r>
            <a:r>
              <a:rPr lang="es-CR" dirty="0"/>
              <a:t> son privados y solo accesibles mediante el API o interfaz pública del </a:t>
            </a:r>
            <a:r>
              <a:rPr lang="es-CR" dirty="0" err="1"/>
              <a:t>microservicio</a:t>
            </a:r>
            <a:endParaRPr lang="es-CR" dirty="0"/>
          </a:p>
          <a:p>
            <a:r>
              <a:rPr lang="es-CR" dirty="0"/>
              <a:t>La independencia de los datos de </a:t>
            </a:r>
            <a:r>
              <a:rPr lang="es-CR" dirty="0" err="1"/>
              <a:t>microservicios</a:t>
            </a:r>
            <a:r>
              <a:rPr lang="es-CR" dirty="0"/>
              <a:t> es un factor clave para mantener la consistencia ya que los </a:t>
            </a:r>
            <a:r>
              <a:rPr lang="es-CR" dirty="0" err="1"/>
              <a:t>APIs</a:t>
            </a:r>
            <a:r>
              <a:rPr lang="es-CR" dirty="0"/>
              <a:t> impiden que se hagan modificaciones en los datos que no cumplan con las reglas de negocio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6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890</TotalTime>
  <Words>905</Words>
  <Application>Microsoft Office PowerPoint</Application>
  <PresentationFormat>Panorámica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Berlín</vt:lpstr>
      <vt:lpstr>Manejo de datos en microservicios</vt:lpstr>
      <vt:lpstr>¿Cómo definir las fronteras de un microservicio?</vt:lpstr>
      <vt:lpstr>¿Cómo definir las fronteras de un microservicio?</vt:lpstr>
      <vt:lpstr>¿Cómo definir las fronteras de un microservicio?</vt:lpstr>
      <vt:lpstr>¿Cómo unificar datos de varios microservicios?</vt:lpstr>
      <vt:lpstr>¿Cómo unificar datos de varios microservicios?</vt:lpstr>
      <vt:lpstr>¿Cómo unificar datos de varios microservicios?</vt:lpstr>
      <vt:lpstr>¿Cómo unificar datos de varios microservicios?</vt:lpstr>
      <vt:lpstr>¿Cómo lograr consistencia entre microservicios?</vt:lpstr>
      <vt:lpstr>¿Cómo lograr consistencia entre microservicios?</vt:lpstr>
      <vt:lpstr>¿Cómo diseñar la comunicación entre microservicios?</vt:lpstr>
      <vt:lpstr>¿Cómo diseñar la comunicación entre microservicios?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datos en microservicios</dc:title>
  <dc:creator>Oscar Rivera Salazar</dc:creator>
  <cp:lastModifiedBy>Oscar Rivera Salazar</cp:lastModifiedBy>
  <cp:revision>40</cp:revision>
  <dcterms:created xsi:type="dcterms:W3CDTF">2018-01-31T16:15:03Z</dcterms:created>
  <dcterms:modified xsi:type="dcterms:W3CDTF">2018-02-22T19:14:47Z</dcterms:modified>
</cp:coreProperties>
</file>