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9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82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3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6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5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2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6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3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29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465318(v=vs.100).aspx" TargetMode="External"/><Relationship Id="rId2" Type="http://schemas.openxmlformats.org/officeDocument/2006/relationships/hyperlink" Target="https://msdn.microsoft.com/en-us/library/dd465326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whitepapers/aspnet-web-deployment-content-map#transfor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Transformación de archivos </a:t>
            </a:r>
            <a:r>
              <a:rPr lang="es-CR" dirty="0" err="1" smtClean="0"/>
              <a:t>web.config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Finalizada la publicación, navegamos a la carpeta que escogimos en el asistente y abrimos el </a:t>
            </a:r>
            <a:r>
              <a:rPr lang="es-CR" dirty="0" err="1" smtClean="0"/>
              <a:t>web.config</a:t>
            </a:r>
            <a:r>
              <a:rPr lang="es-CR" dirty="0" smtClean="0"/>
              <a:t> en un editor de texto</a:t>
            </a:r>
          </a:p>
          <a:p>
            <a:r>
              <a:rPr lang="es-CR" dirty="0" smtClean="0"/>
              <a:t>El </a:t>
            </a:r>
            <a:r>
              <a:rPr lang="es-CR" dirty="0" err="1" smtClean="0"/>
              <a:t>web.config</a:t>
            </a:r>
            <a:r>
              <a:rPr lang="es-CR" dirty="0" smtClean="0"/>
              <a:t> publicado ya no tiene el atributo </a:t>
            </a:r>
            <a:r>
              <a:rPr lang="es-CR" i="1" dirty="0" err="1" smtClean="0"/>
              <a:t>debug</a:t>
            </a:r>
            <a:r>
              <a:rPr lang="es-CR" dirty="0" smtClean="0"/>
              <a:t> dentro de </a:t>
            </a:r>
            <a:r>
              <a:rPr lang="es-CR" i="1" dirty="0" err="1" smtClean="0"/>
              <a:t>compilation</a:t>
            </a:r>
            <a:endParaRPr lang="es-CR" i="1" dirty="0" smtClean="0"/>
          </a:p>
          <a:p>
            <a:r>
              <a:rPr lang="es-CR" dirty="0" smtClean="0"/>
              <a:t>Adicionalmente los atributos </a:t>
            </a:r>
            <a:r>
              <a:rPr lang="es-CR" i="1" dirty="0" err="1" smtClean="0"/>
              <a:t>httpGetEnabled</a:t>
            </a:r>
            <a:r>
              <a:rPr lang="es-CR" dirty="0" smtClean="0"/>
              <a:t>, </a:t>
            </a:r>
            <a:r>
              <a:rPr lang="es-CR" i="1" dirty="0" err="1" smtClean="0"/>
              <a:t>httpsGetEnabled</a:t>
            </a:r>
            <a:r>
              <a:rPr lang="es-CR" dirty="0" smtClean="0"/>
              <a:t> e </a:t>
            </a:r>
            <a:r>
              <a:rPr lang="es-CR" i="1" dirty="0" err="1" smtClean="0"/>
              <a:t>includeExceptionDetailsInFaults</a:t>
            </a:r>
            <a:r>
              <a:rPr lang="es-CR" dirty="0" smtClean="0"/>
              <a:t>, se encuentran </a:t>
            </a:r>
            <a:r>
              <a:rPr lang="es-CR" dirty="0" err="1" smtClean="0"/>
              <a:t>seteados</a:t>
            </a:r>
            <a:r>
              <a:rPr lang="es-CR" dirty="0" smtClean="0"/>
              <a:t> en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4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Web.config</a:t>
            </a:r>
            <a:r>
              <a:rPr lang="es-CR" dirty="0" smtClean="0"/>
              <a:t> original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44" y="2955090"/>
            <a:ext cx="7410450" cy="2943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69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Web.config</a:t>
            </a:r>
            <a:r>
              <a:rPr lang="es-CR" dirty="0" smtClean="0"/>
              <a:t> publicado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66" y="3002980"/>
            <a:ext cx="7915275" cy="290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3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50975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https://msdn.microsoft.com/en-us/library/dd465326(v=vs.110).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https://msdn.microsoft.com/en-us/library/dd465318(v=vs.100).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docs.microsoft.com/en-us/aspnet/whitepapers/aspnet-web-deployment-content-map#transforms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Archivos de transformación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09435" cy="4195481"/>
          </a:xfrm>
        </p:spPr>
        <p:txBody>
          <a:bodyPr>
            <a:normAutofit/>
          </a:bodyPr>
          <a:lstStyle/>
          <a:p>
            <a:r>
              <a:rPr lang="es-CR" dirty="0" smtClean="0"/>
              <a:t>El archivo de configuración de un proyecto se puede transformar mediante un archivo </a:t>
            </a:r>
            <a:r>
              <a:rPr lang="es-CR" dirty="0" err="1" smtClean="0"/>
              <a:t>xml</a:t>
            </a:r>
            <a:r>
              <a:rPr lang="es-CR" dirty="0" smtClean="0"/>
              <a:t> especial</a:t>
            </a:r>
          </a:p>
          <a:p>
            <a:r>
              <a:rPr lang="es-CR" dirty="0" smtClean="0"/>
              <a:t>El archivo de transformación especifica como debe cambiar la configuración cuando se publica la aplicación</a:t>
            </a:r>
          </a:p>
          <a:p>
            <a:r>
              <a:rPr lang="es-CR" dirty="0" smtClean="0"/>
              <a:t>Las transformaciones utilizan los atributos </a:t>
            </a:r>
            <a:r>
              <a:rPr lang="es-CR" i="1" dirty="0" err="1" smtClean="0"/>
              <a:t>Transform</a:t>
            </a:r>
            <a:r>
              <a:rPr lang="es-CR" dirty="0" smtClean="0"/>
              <a:t> y </a:t>
            </a:r>
            <a:r>
              <a:rPr lang="es-CR" i="1" dirty="0" err="1" smtClean="0"/>
              <a:t>Locator</a:t>
            </a:r>
            <a:r>
              <a:rPr lang="es-CR" dirty="0" smtClean="0"/>
              <a:t> definidos en el </a:t>
            </a:r>
            <a:r>
              <a:rPr lang="es-CR" dirty="0"/>
              <a:t>esquema </a:t>
            </a:r>
            <a:r>
              <a:rPr lang="es-CR" i="1" dirty="0"/>
              <a:t>http://schemas.microsoft.com/XML-Document-Transform</a:t>
            </a:r>
            <a:endParaRPr lang="es-CR" i="1" dirty="0" smtClean="0"/>
          </a:p>
          <a:p>
            <a:r>
              <a:rPr lang="es-CR" i="1" dirty="0" err="1" smtClean="0"/>
              <a:t>Transform</a:t>
            </a:r>
            <a:r>
              <a:rPr lang="es-CR" dirty="0" smtClean="0"/>
              <a:t> especifica que cambiar</a:t>
            </a:r>
          </a:p>
          <a:p>
            <a:r>
              <a:rPr lang="es-CR" i="1" dirty="0" err="1" smtClean="0"/>
              <a:t>Locator</a:t>
            </a:r>
            <a:r>
              <a:rPr lang="es-CR" dirty="0" smtClean="0"/>
              <a:t> encuentra los elementos a modificar</a:t>
            </a:r>
          </a:p>
          <a:p>
            <a:r>
              <a:rPr lang="es-CR" dirty="0" smtClean="0"/>
              <a:t>Los atributos </a:t>
            </a:r>
            <a:r>
              <a:rPr lang="es-CR" dirty="0" err="1" smtClean="0"/>
              <a:t>Transform</a:t>
            </a:r>
            <a:r>
              <a:rPr lang="es-CR" dirty="0" smtClean="0"/>
              <a:t> y </a:t>
            </a:r>
            <a:r>
              <a:rPr lang="es-CR" dirty="0" err="1" smtClean="0"/>
              <a:t>Locator</a:t>
            </a:r>
            <a:r>
              <a:rPr lang="es-CR" dirty="0" smtClean="0"/>
              <a:t> se colocan dentro del nodo que se desea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Locator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1" y="2052918"/>
            <a:ext cx="10654493" cy="4477278"/>
          </a:xfrm>
        </p:spPr>
        <p:txBody>
          <a:bodyPr>
            <a:normAutofit/>
          </a:bodyPr>
          <a:lstStyle/>
          <a:p>
            <a:r>
              <a:rPr lang="es-CR" dirty="0" smtClean="0"/>
              <a:t>Se complementa con condiciones y expresiones que permiten encontrar los elementos a transformar</a:t>
            </a:r>
          </a:p>
          <a:p>
            <a:r>
              <a:rPr lang="es-CR" dirty="0" smtClean="0"/>
              <a:t>Se usa para diferenciar secciones que se repiten en un </a:t>
            </a:r>
            <a:r>
              <a:rPr lang="es-CR" dirty="0" err="1" smtClean="0"/>
              <a:t>xml</a:t>
            </a:r>
            <a:endParaRPr lang="es-CR" dirty="0"/>
          </a:p>
          <a:p>
            <a:pPr lvl="1"/>
            <a:r>
              <a:rPr lang="es-CR" dirty="0" smtClean="0"/>
              <a:t>Por ejemplo un </a:t>
            </a:r>
            <a:r>
              <a:rPr lang="es-CR" dirty="0" err="1" smtClean="0"/>
              <a:t>web.config</a:t>
            </a:r>
            <a:r>
              <a:rPr lang="es-CR" dirty="0" smtClean="0"/>
              <a:t> puede tener más de un </a:t>
            </a:r>
            <a:r>
              <a:rPr lang="es-CR" dirty="0" err="1" smtClean="0"/>
              <a:t>string</a:t>
            </a:r>
            <a:r>
              <a:rPr lang="es-CR" dirty="0" smtClean="0"/>
              <a:t> de conexión</a:t>
            </a:r>
          </a:p>
          <a:p>
            <a:r>
              <a:rPr lang="es-CR" dirty="0" smtClean="0"/>
              <a:t>Las tres opciones de búsqueda son </a:t>
            </a:r>
            <a:r>
              <a:rPr lang="es-CR" dirty="0" err="1" smtClean="0"/>
              <a:t>Condition</a:t>
            </a:r>
            <a:r>
              <a:rPr lang="es-CR" dirty="0" smtClean="0"/>
              <a:t>, Match y </a:t>
            </a:r>
            <a:r>
              <a:rPr lang="es-CR" dirty="0" err="1" smtClean="0"/>
              <a:t>XPath</a:t>
            </a:r>
            <a:endParaRPr lang="es-CR" dirty="0" smtClean="0"/>
          </a:p>
          <a:p>
            <a:r>
              <a:rPr lang="es-CR" dirty="0" err="1" smtClean="0"/>
              <a:t>Condition</a:t>
            </a:r>
            <a:r>
              <a:rPr lang="es-CR" dirty="0" smtClean="0"/>
              <a:t> puede usarse en expresiones complejas. </a:t>
            </a:r>
            <a:r>
              <a:rPr lang="es-CR" dirty="0" err="1" smtClean="0"/>
              <a:t>Ej</a:t>
            </a:r>
            <a:r>
              <a:rPr lang="es-CR" dirty="0" smtClean="0"/>
              <a:t>:</a:t>
            </a:r>
          </a:p>
          <a:p>
            <a:pPr lvl="1"/>
            <a:r>
              <a:rPr lang="en-US" dirty="0" err="1"/>
              <a:t>xdt:Locator</a:t>
            </a:r>
            <a:r>
              <a:rPr lang="en-US" dirty="0"/>
              <a:t>="Condition(@name='</a:t>
            </a:r>
            <a:r>
              <a:rPr lang="en-US" dirty="0" err="1"/>
              <a:t>oldname</a:t>
            </a:r>
            <a:r>
              <a:rPr lang="en-US" dirty="0"/>
              <a:t>' or @</a:t>
            </a:r>
            <a:r>
              <a:rPr lang="en-US" dirty="0" err="1"/>
              <a:t>providerName</a:t>
            </a:r>
            <a:r>
              <a:rPr lang="en-US" dirty="0"/>
              <a:t>='</a:t>
            </a:r>
            <a:r>
              <a:rPr lang="en-US" dirty="0" err="1"/>
              <a:t>oldprovider</a:t>
            </a:r>
            <a:r>
              <a:rPr lang="en-US" dirty="0" smtClean="0"/>
              <a:t>')“</a:t>
            </a:r>
          </a:p>
          <a:p>
            <a:r>
              <a:rPr lang="es-CR" dirty="0" smtClean="0"/>
              <a:t>Match se usa para comparaciones directas</a:t>
            </a:r>
          </a:p>
          <a:p>
            <a:pPr lvl="1"/>
            <a:r>
              <a:rPr lang="en-US" dirty="0" err="1"/>
              <a:t>xdt:Locator</a:t>
            </a:r>
            <a:r>
              <a:rPr lang="en-US" dirty="0"/>
              <a:t>="Match(name</a:t>
            </a:r>
            <a:r>
              <a:rPr lang="en-US" dirty="0" smtClean="0"/>
              <a:t>)“</a:t>
            </a:r>
          </a:p>
          <a:p>
            <a:r>
              <a:rPr lang="es-CR" dirty="0" err="1" smtClean="0"/>
              <a:t>Xpath</a:t>
            </a:r>
            <a:r>
              <a:rPr lang="es-CR" dirty="0" smtClean="0"/>
              <a:t> se usa para indicar rutas absolutas dentro del </a:t>
            </a:r>
            <a:r>
              <a:rPr lang="es-CR" dirty="0" err="1" smtClean="0"/>
              <a:t>xml</a:t>
            </a:r>
            <a:endParaRPr lang="es-CR" dirty="0" smtClean="0"/>
          </a:p>
          <a:p>
            <a:pPr lvl="1"/>
            <a:r>
              <a:rPr lang="en-US" dirty="0" err="1"/>
              <a:t>xdt:Locator</a:t>
            </a:r>
            <a:r>
              <a:rPr lang="en-US" dirty="0"/>
              <a:t>="XPath(configuration/</a:t>
            </a:r>
            <a:r>
              <a:rPr lang="en-US" dirty="0" err="1"/>
              <a:t>connectionStrings</a:t>
            </a:r>
            <a:r>
              <a:rPr lang="en-US" dirty="0"/>
              <a:t>[@name=</a:t>
            </a:r>
            <a:r>
              <a:rPr lang="en-US" dirty="0" smtClean="0"/>
              <a:t>'AWLT‘])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Transform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Las transformaciones pueden consistir en reemplazar un atributo o un nodo entero, también pueden insertar nuevos nodos en el </a:t>
            </a:r>
            <a:r>
              <a:rPr lang="es-CR" dirty="0" err="1" smtClean="0"/>
              <a:t>xml</a:t>
            </a:r>
            <a:endParaRPr lang="es-CR" dirty="0" smtClean="0"/>
          </a:p>
          <a:p>
            <a:r>
              <a:rPr lang="es-CR" dirty="0" smtClean="0"/>
              <a:t>Las transformaciones disponibles son:</a:t>
            </a:r>
          </a:p>
          <a:p>
            <a:pPr lvl="1"/>
            <a:r>
              <a:rPr lang="es-CR" dirty="0" err="1" smtClean="0"/>
              <a:t>Replace</a:t>
            </a:r>
            <a:endParaRPr lang="es-CR" dirty="0" smtClean="0"/>
          </a:p>
          <a:p>
            <a:pPr lvl="1"/>
            <a:r>
              <a:rPr lang="es-CR" dirty="0" err="1" smtClean="0"/>
              <a:t>Insert</a:t>
            </a:r>
            <a:r>
              <a:rPr lang="es-CR" dirty="0" smtClean="0"/>
              <a:t>, </a:t>
            </a:r>
            <a:r>
              <a:rPr lang="es-CR" dirty="0" err="1" smtClean="0"/>
              <a:t>InsertBefore</a:t>
            </a:r>
            <a:r>
              <a:rPr lang="es-CR" dirty="0"/>
              <a:t> e</a:t>
            </a:r>
            <a:r>
              <a:rPr lang="es-CR" dirty="0" smtClean="0"/>
              <a:t> </a:t>
            </a:r>
            <a:r>
              <a:rPr lang="es-CR" dirty="0" err="1" smtClean="0"/>
              <a:t>InsertAfter</a:t>
            </a:r>
            <a:endParaRPr lang="es-CR" dirty="0" smtClean="0"/>
          </a:p>
          <a:p>
            <a:pPr lvl="1"/>
            <a:r>
              <a:rPr lang="es-CR" dirty="0" err="1" smtClean="0"/>
              <a:t>Remove</a:t>
            </a:r>
            <a:r>
              <a:rPr lang="es-CR" dirty="0"/>
              <a:t> </a:t>
            </a:r>
            <a:r>
              <a:rPr lang="es-CR" dirty="0" smtClean="0"/>
              <a:t>y </a:t>
            </a:r>
            <a:r>
              <a:rPr lang="es-CR" dirty="0" err="1" smtClean="0"/>
              <a:t>RemoveAll</a:t>
            </a:r>
            <a:endParaRPr lang="es-CR" dirty="0" smtClean="0"/>
          </a:p>
          <a:p>
            <a:pPr lvl="1"/>
            <a:r>
              <a:rPr lang="es-CR" dirty="0" err="1" smtClean="0"/>
              <a:t>RemoveAtributes</a:t>
            </a:r>
            <a:endParaRPr lang="es-CR" dirty="0" smtClean="0"/>
          </a:p>
          <a:p>
            <a:pPr lvl="1"/>
            <a:r>
              <a:rPr lang="es-CR" dirty="0" err="1" smtClean="0"/>
              <a:t>SetAtributes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40445"/>
            <a:ext cx="10421579" cy="4195481"/>
          </a:xfrm>
        </p:spPr>
        <p:txBody>
          <a:bodyPr/>
          <a:lstStyle/>
          <a:p>
            <a:r>
              <a:rPr lang="es-CR" dirty="0" smtClean="0"/>
              <a:t>El siguiente ejemplo utiliza un match sobre el atributo </a:t>
            </a:r>
            <a:r>
              <a:rPr lang="es-CR" dirty="0" err="1" smtClean="0"/>
              <a:t>name</a:t>
            </a:r>
            <a:r>
              <a:rPr lang="es-CR" dirty="0" smtClean="0"/>
              <a:t> y una transformación de tipo </a:t>
            </a:r>
            <a:r>
              <a:rPr lang="es-CR" dirty="0" err="1" smtClean="0"/>
              <a:t>SetAttributes</a:t>
            </a:r>
            <a:endParaRPr lang="es-CR" dirty="0" smtClean="0"/>
          </a:p>
          <a:p>
            <a:r>
              <a:rPr lang="es-CR" dirty="0" smtClean="0"/>
              <a:t>Esto hace que si se encuentra un nodo “</a:t>
            </a:r>
            <a:r>
              <a:rPr lang="es-CR" dirty="0" err="1" smtClean="0"/>
              <a:t>add</a:t>
            </a:r>
            <a:r>
              <a:rPr lang="es-CR" dirty="0" smtClean="0"/>
              <a:t>” con </a:t>
            </a:r>
            <a:r>
              <a:rPr lang="es-CR" dirty="0" err="1" smtClean="0"/>
              <a:t>name</a:t>
            </a:r>
            <a:r>
              <a:rPr lang="es-CR" dirty="0" smtClean="0"/>
              <a:t> igual a </a:t>
            </a:r>
            <a:r>
              <a:rPr lang="es-CR" dirty="0" err="1" smtClean="0"/>
              <a:t>MyDB</a:t>
            </a:r>
            <a:r>
              <a:rPr lang="es-CR" dirty="0" smtClean="0"/>
              <a:t> sus atributos serán cambiados por los declarados aquí, en este caso, el </a:t>
            </a:r>
            <a:r>
              <a:rPr lang="es-CR" dirty="0" err="1" smtClean="0"/>
              <a:t>string</a:t>
            </a:r>
            <a:r>
              <a:rPr lang="es-CR" dirty="0" smtClean="0"/>
              <a:t> de conexión</a:t>
            </a:r>
          </a:p>
          <a:p>
            <a:r>
              <a:rPr lang="es-CR" dirty="0" smtClean="0"/>
              <a:t>Adicionalmente va a reemplazar la la sección </a:t>
            </a:r>
            <a:r>
              <a:rPr lang="es-CR" dirty="0" err="1" smtClean="0"/>
              <a:t>customErrors</a:t>
            </a:r>
            <a:r>
              <a:rPr lang="es-CR" dirty="0" smtClean="0"/>
              <a:t> en su totalidad. No utiliza </a:t>
            </a:r>
            <a:r>
              <a:rPr lang="es-CR" dirty="0" err="1" smtClean="0"/>
              <a:t>locator</a:t>
            </a:r>
            <a:r>
              <a:rPr lang="es-CR" dirty="0" smtClean="0"/>
              <a:t> ya que solo hay una sección </a:t>
            </a:r>
            <a:r>
              <a:rPr lang="es-CR" dirty="0" err="1" smtClean="0"/>
              <a:t>customErrors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7" y="4000402"/>
            <a:ext cx="8148821" cy="2623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6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3171" cy="4195481"/>
          </a:xfrm>
        </p:spPr>
        <p:txBody>
          <a:bodyPr/>
          <a:lstStyle/>
          <a:p>
            <a:r>
              <a:rPr lang="es-CR" dirty="0" smtClean="0"/>
              <a:t>En visual </a:t>
            </a:r>
            <a:r>
              <a:rPr lang="es-CR" dirty="0" err="1" smtClean="0"/>
              <a:t>studio</a:t>
            </a:r>
            <a:r>
              <a:rPr lang="es-CR" dirty="0" smtClean="0"/>
              <a:t> 2015 vamos a crear un nuevo proyecto de tipo WCF </a:t>
            </a:r>
            <a:r>
              <a:rPr lang="es-CR" dirty="0" err="1" smtClean="0"/>
              <a:t>Service</a:t>
            </a:r>
            <a:r>
              <a:rPr lang="es-CR" dirty="0" smtClean="0"/>
              <a:t> </a:t>
            </a:r>
            <a:r>
              <a:rPr lang="es-CR" dirty="0" err="1" smtClean="0"/>
              <a:t>Application</a:t>
            </a:r>
            <a:endParaRPr lang="es-CR" dirty="0" smtClean="0"/>
          </a:p>
          <a:p>
            <a:r>
              <a:rPr lang="es-CR" dirty="0" smtClean="0"/>
              <a:t>Una vez creado, haciendo clic sobre el proyecto vamos a buscar la opción para mostrar todos los archivos. Puede que haya que alargar el explorador de soluciones para que el ícono sea visible</a:t>
            </a:r>
          </a:p>
          <a:p>
            <a:r>
              <a:rPr lang="es-CR" dirty="0" smtClean="0"/>
              <a:t>Esto hará que ahora podamos expandir el </a:t>
            </a:r>
            <a:r>
              <a:rPr lang="es-CR" dirty="0" err="1" smtClean="0"/>
              <a:t>web.config</a:t>
            </a:r>
            <a:r>
              <a:rPr lang="es-CR" dirty="0" smtClean="0"/>
              <a:t> para ver dos archivos de transformación disponibles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65" y="4683693"/>
            <a:ext cx="315277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50" y="5284937"/>
            <a:ext cx="2228850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14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50643" cy="4195481"/>
          </a:xfrm>
        </p:spPr>
        <p:txBody>
          <a:bodyPr/>
          <a:lstStyle/>
          <a:p>
            <a:r>
              <a:rPr lang="es-CR" dirty="0" smtClean="0"/>
              <a:t>Si examinamos el </a:t>
            </a:r>
            <a:r>
              <a:rPr lang="es-CR" dirty="0" err="1" smtClean="0"/>
              <a:t>web.config</a:t>
            </a:r>
            <a:r>
              <a:rPr lang="es-CR" dirty="0" smtClean="0"/>
              <a:t> creado por defecto, vamos a notar que tiene ciertos atributos y valores que solo deberían usarse en desarrollo y que deberían quitarse o cambiarse al publicar el servicio</a:t>
            </a:r>
          </a:p>
          <a:p>
            <a:pPr lvl="1"/>
            <a:r>
              <a:rPr lang="es-CR" dirty="0" smtClean="0"/>
              <a:t>Por ejemplo &lt;</a:t>
            </a:r>
            <a:r>
              <a:rPr lang="es-CR" dirty="0" err="1" smtClean="0"/>
              <a:t>compilation</a:t>
            </a:r>
            <a:r>
              <a:rPr lang="es-CR" dirty="0" smtClean="0"/>
              <a:t> </a:t>
            </a:r>
            <a:r>
              <a:rPr lang="es-CR" dirty="0" err="1" smtClean="0"/>
              <a:t>debug</a:t>
            </a:r>
            <a:r>
              <a:rPr lang="es-CR" dirty="0" smtClean="0"/>
              <a:t>=“true” /&gt;</a:t>
            </a:r>
          </a:p>
          <a:p>
            <a:r>
              <a:rPr lang="es-CR" dirty="0" smtClean="0"/>
              <a:t>Vamos a modificar el archivo </a:t>
            </a:r>
            <a:r>
              <a:rPr lang="es-CR" dirty="0" err="1" smtClean="0"/>
              <a:t>web.Release.Config</a:t>
            </a:r>
            <a:r>
              <a:rPr lang="es-CR" dirty="0" smtClean="0"/>
              <a:t> para que al publicar el servicio se remueva la configuración de desarrollo</a:t>
            </a:r>
          </a:p>
          <a:p>
            <a:r>
              <a:rPr lang="es-CR" dirty="0" smtClean="0"/>
              <a:t>El </a:t>
            </a:r>
            <a:r>
              <a:rPr lang="es-CR" dirty="0" err="1" smtClean="0"/>
              <a:t>web.config</a:t>
            </a:r>
            <a:r>
              <a:rPr lang="es-CR" dirty="0" smtClean="0"/>
              <a:t> publicado no debe tener el atributo </a:t>
            </a:r>
            <a:r>
              <a:rPr lang="es-CR" dirty="0" err="1" smtClean="0"/>
              <a:t>debug</a:t>
            </a:r>
            <a:endParaRPr lang="es-CR" dirty="0" smtClean="0"/>
          </a:p>
          <a:p>
            <a:r>
              <a:rPr lang="es-CR" dirty="0" smtClean="0"/>
              <a:t>Tampoco debería incluir los detalles de errores al fallar. </a:t>
            </a:r>
          </a:p>
          <a:p>
            <a:r>
              <a:rPr lang="es-CR" dirty="0" smtClean="0"/>
              <a:t>Adicionalmente vamos a impedir que la </a:t>
            </a:r>
            <a:r>
              <a:rPr lang="es-CR" dirty="0" err="1" smtClean="0"/>
              <a:t>metadata</a:t>
            </a:r>
            <a:r>
              <a:rPr lang="es-CR" dirty="0" smtClean="0"/>
              <a:t> sea accesible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460" y="2345936"/>
            <a:ext cx="8812973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440610" y="1759789"/>
            <a:ext cx="882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El archivo de transformación debe quedar de la siguiente manera: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76854" cy="4382388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Ahora vamos a proceder a publicar el servicio localmente</a:t>
            </a:r>
          </a:p>
          <a:p>
            <a:r>
              <a:rPr lang="es-CR" dirty="0" smtClean="0"/>
              <a:t>Para efectos de esta práctica, solo se va a copiar el servicio en otra carpeta, no es necesario publicarlo en IIS puesto que solo queremos ver el resultado de la transformación del </a:t>
            </a:r>
            <a:r>
              <a:rPr lang="es-CR" dirty="0" err="1" smtClean="0"/>
              <a:t>web.config</a:t>
            </a:r>
            <a:endParaRPr lang="es-CR" dirty="0" smtClean="0"/>
          </a:p>
          <a:p>
            <a:r>
              <a:rPr lang="es-CR" dirty="0" smtClean="0"/>
              <a:t>Para publicar el servicio hacemos clic derecho sobre el proyecto y escogemos la opción de publicar</a:t>
            </a:r>
          </a:p>
          <a:p>
            <a:r>
              <a:rPr lang="es-CR" dirty="0" smtClean="0"/>
              <a:t>En el asistente vamos a seleccionar primeramente que el tipo de publicación es </a:t>
            </a:r>
            <a:r>
              <a:rPr lang="es-CR" dirty="0" err="1" smtClean="0"/>
              <a:t>custom</a:t>
            </a:r>
            <a:r>
              <a:rPr lang="es-CR" dirty="0" smtClean="0"/>
              <a:t>. Es posible que se nos solicite guardar el perfil de publicación cuando lo hagamos por primera vez</a:t>
            </a:r>
          </a:p>
          <a:p>
            <a:r>
              <a:rPr lang="es-CR" dirty="0" smtClean="0"/>
              <a:t>Al hacer clic en siguiente vamos a escoger la opción de publicar localmente y vamos a escoger una carpeta para ello. Dependiendo de la carpeta y permisos puede que sea necesario ejecutar Visual Studio en modo de Administrador</a:t>
            </a:r>
          </a:p>
          <a:p>
            <a:r>
              <a:rPr lang="es-CR" dirty="0" smtClean="0"/>
              <a:t>Hacemos clic nuevamente en siguiente y ahora seleccionamos que la configuración para publicar es </a:t>
            </a:r>
            <a:r>
              <a:rPr lang="es-CR" dirty="0" err="1" smtClean="0"/>
              <a:t>Release</a:t>
            </a:r>
            <a:endParaRPr lang="es-CR" dirty="0" smtClean="0"/>
          </a:p>
          <a:p>
            <a:r>
              <a:rPr lang="es-CR" dirty="0" smtClean="0"/>
              <a:t>Hacemos clic en Finalizar y esperamos que finalice la publicación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678</Words>
  <Application>Microsoft Office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Transformación de archivos web.config</vt:lpstr>
      <vt:lpstr>Archivos de transformación</vt:lpstr>
      <vt:lpstr>Locator</vt:lpstr>
      <vt:lpstr>Transform</vt:lpstr>
      <vt:lpstr>Ejemplo</vt:lpstr>
      <vt:lpstr>Laboratorio</vt:lpstr>
      <vt:lpstr>Laboratorio</vt:lpstr>
      <vt:lpstr>Laboratorio</vt:lpstr>
      <vt:lpstr>Laboratorio</vt:lpstr>
      <vt:lpstr>Laboratorio</vt:lpstr>
      <vt:lpstr>Laboratorio</vt:lpstr>
      <vt:lpstr>Laboratorio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Transformación de archivos web.config</dc:title>
  <dc:creator>Oscar Rivera Salazar</dc:creator>
  <cp:lastModifiedBy>Oscar Rivera Salazar</cp:lastModifiedBy>
  <cp:revision>18</cp:revision>
  <dcterms:created xsi:type="dcterms:W3CDTF">2017-12-11T17:18:59Z</dcterms:created>
  <dcterms:modified xsi:type="dcterms:W3CDTF">2017-12-11T20:41:28Z</dcterms:modified>
</cp:coreProperties>
</file>