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5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7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71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7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6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7DB311-B9B5-46F5-9A12-682DC14A8900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E45A098-4E7D-4E06-9462-FAC6FFC0F5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framework/wcf/how-to-host-a-wcf-service-in-a-managed-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Creando servicios </a:t>
            </a:r>
            <a:r>
              <a:rPr lang="es-CR" dirty="0" err="1"/>
              <a:t>wcf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Definiendo el </a:t>
            </a:r>
            <a:r>
              <a:rPr lang="es-CR" dirty="0" err="1"/>
              <a:t>endpoint</a:t>
            </a:r>
            <a:r>
              <a:rPr lang="es-CR" dirty="0"/>
              <a:t> del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Para configurar un </a:t>
            </a:r>
            <a:r>
              <a:rPr lang="es-CR" dirty="0" err="1"/>
              <a:t>endpoint</a:t>
            </a:r>
            <a:r>
              <a:rPr lang="es-CR" dirty="0"/>
              <a:t> debemos agregar la sección </a:t>
            </a:r>
            <a:r>
              <a:rPr lang="es-CR" dirty="0" err="1"/>
              <a:t>services</a:t>
            </a:r>
            <a:r>
              <a:rPr lang="es-CR" dirty="0"/>
              <a:t> en el </a:t>
            </a:r>
            <a:r>
              <a:rPr lang="es-CR" dirty="0" err="1"/>
              <a:t>web.config</a:t>
            </a:r>
            <a:r>
              <a:rPr lang="es-CR" dirty="0"/>
              <a:t>, dentro la sección </a:t>
            </a:r>
            <a:r>
              <a:rPr lang="es-CR" dirty="0" err="1"/>
              <a:t>system.serviceModel</a:t>
            </a:r>
            <a:endParaRPr lang="es-CR" dirty="0"/>
          </a:p>
          <a:p>
            <a:r>
              <a:rPr lang="es-CR" dirty="0"/>
              <a:t>Nuestro </a:t>
            </a:r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behavior</a:t>
            </a:r>
            <a:r>
              <a:rPr lang="es-CR" dirty="0"/>
              <a:t> debe ir en la sección &lt;</a:t>
            </a:r>
            <a:r>
              <a:rPr lang="es-CR" dirty="0" err="1"/>
              <a:t>service</a:t>
            </a:r>
            <a:r>
              <a:rPr lang="es-CR" dirty="0"/>
              <a:t>&gt; y la configuración del </a:t>
            </a:r>
            <a:r>
              <a:rPr lang="es-CR" dirty="0" err="1"/>
              <a:t>binding</a:t>
            </a:r>
            <a:r>
              <a:rPr lang="es-CR" dirty="0"/>
              <a:t> en la sección &lt;</a:t>
            </a:r>
            <a:r>
              <a:rPr lang="es-CR" dirty="0" err="1"/>
              <a:t>endpoint</a:t>
            </a:r>
            <a:r>
              <a:rPr lang="es-CR" dirty="0"/>
              <a:t>&gt;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Nota: Se pueden declarar </a:t>
            </a:r>
            <a:r>
              <a:rPr lang="es-CR" dirty="0" err="1"/>
              <a:t>endpoint</a:t>
            </a:r>
            <a:r>
              <a:rPr lang="es-CR" dirty="0"/>
              <a:t> </a:t>
            </a:r>
            <a:r>
              <a:rPr lang="es-CR" dirty="0" err="1"/>
              <a:t>behaviors</a:t>
            </a:r>
            <a:r>
              <a:rPr lang="es-CR" dirty="0"/>
              <a:t> en cuyo caso irían en la sección &lt;</a:t>
            </a:r>
            <a:r>
              <a:rPr lang="es-CR" dirty="0" err="1"/>
              <a:t>endpoint</a:t>
            </a:r>
            <a:r>
              <a:rPr lang="es-CR" dirty="0"/>
              <a:t>&gt;, un servicio puede tener muchos tipos de </a:t>
            </a:r>
            <a:r>
              <a:rPr lang="es-CR" dirty="0" err="1"/>
              <a:t>behaviors</a:t>
            </a:r>
            <a:r>
              <a:rPr lang="es-CR" dirty="0"/>
              <a:t> a la vez.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34" y="3845943"/>
            <a:ext cx="100012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1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Probando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 primero es verificar que el servicio sea </a:t>
            </a:r>
            <a:r>
              <a:rPr lang="es-CR" dirty="0" err="1"/>
              <a:t>accesibe</a:t>
            </a:r>
            <a:r>
              <a:rPr lang="es-CR" dirty="0"/>
              <a:t>, para ello vamos a visualizarlo en el navegador haciendo clic derecho sobre el archivo .</a:t>
            </a:r>
            <a:r>
              <a:rPr lang="es-CR" dirty="0" err="1"/>
              <a:t>svc</a:t>
            </a:r>
            <a:r>
              <a:rPr lang="es-CR" dirty="0"/>
              <a:t> y seleccionado la opción “View in Browser”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18" y="3413993"/>
            <a:ext cx="5257800" cy="1781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475" y="2865857"/>
            <a:ext cx="5800725" cy="3800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303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Probando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 continuación vamos a probar la funcionalidad del servicio en la herramienta </a:t>
            </a:r>
            <a:r>
              <a:rPr lang="es-CR" dirty="0" err="1"/>
              <a:t>WcfTestClient</a:t>
            </a:r>
            <a:r>
              <a:rPr lang="es-CR" dirty="0"/>
              <a:t>, para ello, seleccionamos el archivo .</a:t>
            </a:r>
            <a:r>
              <a:rPr lang="es-CR" dirty="0" err="1"/>
              <a:t>svc</a:t>
            </a:r>
            <a:r>
              <a:rPr lang="es-CR" dirty="0"/>
              <a:t> desde visual </a:t>
            </a:r>
            <a:r>
              <a:rPr lang="es-CR" dirty="0" err="1"/>
              <a:t>studio</a:t>
            </a:r>
            <a:r>
              <a:rPr lang="es-CR" dirty="0"/>
              <a:t> y presionamos la techa F5</a:t>
            </a:r>
          </a:p>
          <a:p>
            <a:r>
              <a:rPr lang="es-CR" dirty="0"/>
              <a:t>Una vez que se muestre la ventana del </a:t>
            </a:r>
            <a:r>
              <a:rPr lang="es-CR" dirty="0" err="1"/>
              <a:t>WcfTestClient</a:t>
            </a:r>
            <a:r>
              <a:rPr lang="es-CR" dirty="0"/>
              <a:t> hacemos doble clic en el nombre de la función y luego en el botón de invocar</a:t>
            </a:r>
          </a:p>
          <a:p>
            <a:r>
              <a:rPr lang="es-CR" dirty="0"/>
              <a:t>El resultado de la invocación debería mostrarse en el panel de “Response”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17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Probando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71" y="2764137"/>
            <a:ext cx="9401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0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Consumiendo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Vamos a agregar un nuevo proyecto a la solución de tipo aplicación de consola</a:t>
            </a:r>
          </a:p>
          <a:p>
            <a:r>
              <a:rPr lang="es-CR" dirty="0"/>
              <a:t>Después de agregarlo, haceos clic derecho en </a:t>
            </a:r>
            <a:r>
              <a:rPr lang="es-CR" dirty="0" err="1"/>
              <a:t>References</a:t>
            </a:r>
            <a:r>
              <a:rPr lang="es-CR" dirty="0"/>
              <a:t> y seleccionamos la opción “</a:t>
            </a:r>
            <a:r>
              <a:rPr lang="es-CR" dirty="0" err="1"/>
              <a:t>Add</a:t>
            </a:r>
            <a:r>
              <a:rPr lang="es-CR" dirty="0"/>
              <a:t> </a:t>
            </a:r>
            <a:r>
              <a:rPr lang="es-CR" dirty="0" err="1"/>
              <a:t>Service</a:t>
            </a:r>
            <a:r>
              <a:rPr lang="es-CR" dirty="0"/>
              <a:t> Reference”</a:t>
            </a:r>
          </a:p>
          <a:p>
            <a:r>
              <a:rPr lang="es-CR" dirty="0"/>
              <a:t>En el dialogo de importación de servicio especificamos la </a:t>
            </a:r>
            <a:r>
              <a:rPr lang="es-CR" dirty="0" err="1"/>
              <a:t>url</a:t>
            </a:r>
            <a:r>
              <a:rPr lang="es-CR" dirty="0"/>
              <a:t> que vimos anteriormente en el navegador y hacemos clic en el botón “</a:t>
            </a:r>
            <a:r>
              <a:rPr lang="es-CR" dirty="0" err="1"/>
              <a:t>Go</a:t>
            </a:r>
            <a:r>
              <a:rPr lang="es-CR" dirty="0"/>
              <a:t>”</a:t>
            </a:r>
          </a:p>
          <a:p>
            <a:r>
              <a:rPr lang="es-CR" dirty="0"/>
              <a:t>En la casilla inferior del asistente podemos indicar un nombre personalizado para la referencia que estamos agregando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2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17" y="372913"/>
            <a:ext cx="6619875" cy="626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26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Consumiendo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9" y="2080691"/>
            <a:ext cx="9784080" cy="4544396"/>
          </a:xfrm>
        </p:spPr>
        <p:txBody>
          <a:bodyPr>
            <a:normAutofit fontScale="92500" lnSpcReduction="10000"/>
          </a:bodyPr>
          <a:lstStyle/>
          <a:p>
            <a:r>
              <a:rPr lang="es-CR" dirty="0"/>
              <a:t>Modificamos la clase </a:t>
            </a:r>
            <a:r>
              <a:rPr lang="es-CR" dirty="0" err="1"/>
              <a:t>Program</a:t>
            </a:r>
            <a:r>
              <a:rPr lang="es-CR" dirty="0"/>
              <a:t> de la siguiente manera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 err="1"/>
              <a:t>MyServiceClient</a:t>
            </a:r>
            <a:r>
              <a:rPr lang="es-CR" dirty="0"/>
              <a:t> se generó automáticamente al importar el servicio y es la clase que debemos usar para invocar los métodos del servicio.</a:t>
            </a:r>
          </a:p>
          <a:p>
            <a:r>
              <a:rPr lang="es-CR" dirty="0"/>
              <a:t>El cliente siempre se genera de la forma [servicio]</a:t>
            </a:r>
            <a:r>
              <a:rPr lang="es-CR" dirty="0" err="1"/>
              <a:t>Client</a:t>
            </a:r>
            <a:endParaRPr lang="es-CR" dirty="0"/>
          </a:p>
          <a:p>
            <a:endParaRPr lang="es-C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09" y="2613085"/>
            <a:ext cx="7048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2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Consumiendo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Marcamos el proyecto como el proyecto de inicio y lo ejecutamos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96" y="2764407"/>
            <a:ext cx="1052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Configuración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Un servicio WCF se puede agregar dentro de un proyecto web (Web </a:t>
            </a:r>
            <a:r>
              <a:rPr lang="es-CR" dirty="0" err="1"/>
              <a:t>Forms</a:t>
            </a:r>
            <a:r>
              <a:rPr lang="es-CR" dirty="0"/>
              <a:t> o MVC), o en un proyecto de tipo WCF </a:t>
            </a:r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Application</a:t>
            </a:r>
            <a:r>
              <a:rPr lang="es-CR" dirty="0"/>
              <a:t>. En este caso quedaría </a:t>
            </a:r>
            <a:r>
              <a:rPr lang="es-CR" dirty="0" err="1"/>
              <a:t>hosteado</a:t>
            </a:r>
            <a:r>
              <a:rPr lang="es-CR" dirty="0"/>
              <a:t> en IIS</a:t>
            </a:r>
          </a:p>
          <a:p>
            <a:r>
              <a:rPr lang="es-CR" dirty="0"/>
              <a:t>Por otro lado se puede </a:t>
            </a:r>
            <a:r>
              <a:rPr lang="es-CR" dirty="0" err="1"/>
              <a:t>hostear</a:t>
            </a:r>
            <a:r>
              <a:rPr lang="es-CR" dirty="0"/>
              <a:t> un WCF en una aplicación de consola, o servicio de Windows, esto se conoce como </a:t>
            </a:r>
            <a:r>
              <a:rPr lang="es-CR" dirty="0" err="1"/>
              <a:t>self-hosted</a:t>
            </a:r>
            <a:r>
              <a:rPr lang="es-CR" dirty="0"/>
              <a:t> (</a:t>
            </a:r>
            <a:r>
              <a:rPr lang="es-CR" dirty="0">
                <a:hlinkClick r:id="rId2"/>
              </a:rPr>
              <a:t>tutorial</a:t>
            </a:r>
            <a:r>
              <a:rPr lang="es-CR" dirty="0"/>
              <a:t>)</a:t>
            </a:r>
          </a:p>
          <a:p>
            <a:r>
              <a:rPr lang="es-CR" dirty="0"/>
              <a:t>Para este ejemplo vamos a utilizar un proyecto de tipo WCF </a:t>
            </a:r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Application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27" y="4316173"/>
            <a:ext cx="62198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8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Data </a:t>
            </a:r>
            <a:r>
              <a:rPr lang="es-CR" dirty="0" err="1"/>
              <a:t>contract</a:t>
            </a:r>
            <a:r>
              <a:rPr lang="es-CR" dirty="0"/>
              <a:t> y Data </a:t>
            </a:r>
            <a:r>
              <a:rPr lang="es-CR" dirty="0" err="1"/>
              <a:t>member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objetos utilizados por el servicio, ya sea parámetros o de retorno, se pueden decorar con los atributos Data </a:t>
            </a:r>
            <a:r>
              <a:rPr lang="es-CR" dirty="0" err="1"/>
              <a:t>Contract</a:t>
            </a:r>
            <a:r>
              <a:rPr lang="es-CR" dirty="0"/>
              <a:t> y Data </a:t>
            </a:r>
            <a:r>
              <a:rPr lang="es-CR" dirty="0" err="1"/>
              <a:t>Member</a:t>
            </a:r>
            <a:r>
              <a:rPr lang="es-CR" dirty="0"/>
              <a:t> del ensamblado </a:t>
            </a:r>
            <a:r>
              <a:rPr lang="en-US" dirty="0" err="1"/>
              <a:t>System.Runtime.Serialization</a:t>
            </a:r>
            <a:endParaRPr lang="es-CR" dirty="0"/>
          </a:p>
          <a:p>
            <a:r>
              <a:rPr lang="es-CR" dirty="0"/>
              <a:t>Estos atributos se utilizan para indicarle al </a:t>
            </a:r>
            <a:r>
              <a:rPr lang="es-CR" dirty="0" err="1"/>
              <a:t>serializador</a:t>
            </a:r>
            <a:r>
              <a:rPr lang="es-CR" dirty="0"/>
              <a:t> que propiedades considerar y cuales excluir.</a:t>
            </a:r>
          </a:p>
          <a:p>
            <a:r>
              <a:rPr lang="es-CR" dirty="0"/>
              <a:t>Si no se utilizan estos atributos, se serializan todas las propiedades de la entidad, pero si se indican, el </a:t>
            </a:r>
            <a:r>
              <a:rPr lang="es-CR" dirty="0" err="1"/>
              <a:t>serializador</a:t>
            </a:r>
            <a:r>
              <a:rPr lang="es-CR" dirty="0"/>
              <a:t> solo tomara en cuenta las propiedades marcadas con el atributo Data </a:t>
            </a:r>
            <a:r>
              <a:rPr lang="es-CR" dirty="0" err="1"/>
              <a:t>Member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1970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Data </a:t>
            </a:r>
            <a:r>
              <a:rPr lang="es-CR" dirty="0" err="1"/>
              <a:t>Contract</a:t>
            </a:r>
            <a:r>
              <a:rPr lang="es-CR" dirty="0"/>
              <a:t> y data </a:t>
            </a:r>
            <a:r>
              <a:rPr lang="es-CR" dirty="0" err="1"/>
              <a:t>Member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Para este ejemplo vamos a agregar una clase para retornar la hora del servidor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134" y="3100387"/>
            <a:ext cx="40576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Agregando el servicio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Vamos a agregar un nuevo servicio al proyecto, desde la opción de </a:t>
            </a:r>
            <a:r>
              <a:rPr lang="es-CR" dirty="0" err="1"/>
              <a:t>Add</a:t>
            </a:r>
            <a:r>
              <a:rPr lang="es-CR" dirty="0"/>
              <a:t> New </a:t>
            </a:r>
            <a:r>
              <a:rPr lang="es-CR" dirty="0" err="1"/>
              <a:t>Item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96" y="2657475"/>
            <a:ext cx="80105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7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Definiendo operaciones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Vamos a eliminar el método </a:t>
            </a:r>
            <a:r>
              <a:rPr lang="es-CR" dirty="0" err="1"/>
              <a:t>DoWork</a:t>
            </a:r>
            <a:r>
              <a:rPr lang="es-CR" dirty="0"/>
              <a:t> que se agrega por defecto y en su lugar creamos un método llamado </a:t>
            </a:r>
            <a:r>
              <a:rPr lang="es-CR" dirty="0" err="1"/>
              <a:t>GetHostInfo</a:t>
            </a:r>
            <a:r>
              <a:rPr lang="es-CR" dirty="0"/>
              <a:t>. 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3716905"/>
            <a:ext cx="3362325" cy="19431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999" y="3474017"/>
            <a:ext cx="4191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0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Definiendo un </a:t>
            </a:r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Behavior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CR" dirty="0"/>
              <a:t>En el </a:t>
            </a:r>
            <a:r>
              <a:rPr lang="es-CR" dirty="0" err="1"/>
              <a:t>web.config</a:t>
            </a:r>
            <a:r>
              <a:rPr lang="es-CR" dirty="0"/>
              <a:t> vamos a configurar un </a:t>
            </a:r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behavior</a:t>
            </a:r>
            <a:r>
              <a:rPr lang="es-CR" dirty="0"/>
              <a:t> para limitar el acceso al servicio. </a:t>
            </a:r>
          </a:p>
          <a:p>
            <a:r>
              <a:rPr lang="es-CR" dirty="0"/>
              <a:t>Cuando declaremos un </a:t>
            </a:r>
            <a:r>
              <a:rPr lang="es-CR" dirty="0" err="1"/>
              <a:t>behavior</a:t>
            </a:r>
            <a:r>
              <a:rPr lang="es-CR" dirty="0"/>
              <a:t> no olvidemos la sección de publicación de metadatos: </a:t>
            </a:r>
            <a:r>
              <a:rPr lang="en-US" dirty="0"/>
              <a:t>&lt;</a:t>
            </a:r>
            <a:r>
              <a:rPr lang="en-US" dirty="0" err="1"/>
              <a:t>serviceMetadata</a:t>
            </a:r>
            <a:r>
              <a:rPr lang="en-US" dirty="0"/>
              <a:t> </a:t>
            </a:r>
            <a:r>
              <a:rPr lang="en-US" dirty="0" err="1"/>
              <a:t>httpGetEnabled</a:t>
            </a:r>
            <a:r>
              <a:rPr lang="en-US" dirty="0"/>
              <a:t>="true" /&gt;</a:t>
            </a:r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s-CR" dirty="0"/>
          </a:p>
          <a:p>
            <a:r>
              <a:rPr lang="es-CR" dirty="0"/>
              <a:t>Nota: Este comportamiento es opcional, no es necesario hacerlo siempre en cada servicio que vayamos a crear.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059" y="3541861"/>
            <a:ext cx="906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9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37D96-CA4C-485B-A43E-73C8BD45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Definiendo un </a:t>
            </a:r>
            <a:r>
              <a:rPr lang="es-CR" dirty="0" err="1"/>
              <a:t>Service</a:t>
            </a:r>
            <a:r>
              <a:rPr lang="es-CR" dirty="0"/>
              <a:t> </a:t>
            </a:r>
            <a:r>
              <a:rPr lang="es-CR" dirty="0" err="1"/>
              <a:t>Behavior</a:t>
            </a:r>
            <a:endParaRPr lang="en-US" dirty="0" err="1"/>
          </a:p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CAD1B5-4F2C-4D68-9CF4-FFC54B14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 Cuando se produce un error en un servicio WCF se devuelve una página con el mensaje de error</a:t>
            </a:r>
          </a:p>
          <a:p>
            <a:pPr>
              <a:buFont typeface="Wingdings"/>
            </a:pPr>
            <a:r>
              <a:rPr lang="es-ES" dirty="0"/>
              <a:t> En ambientes de producción se esconden los detalles para no revelar detalles de la implementación</a:t>
            </a:r>
          </a:p>
          <a:p>
            <a:pPr>
              <a:buFont typeface="Wingdings"/>
            </a:pPr>
            <a:r>
              <a:rPr lang="es-ES" dirty="0"/>
              <a:t> En ambientes de desarrollo se puede incluir toda la información de error por medio del elemento </a:t>
            </a:r>
            <a:r>
              <a:rPr lang="es-ES" dirty="0" err="1"/>
              <a:t>includeExceptionDetailInFaults</a:t>
            </a:r>
          </a:p>
          <a:p>
            <a:pPr>
              <a:buFont typeface="Wingdings"/>
            </a:pPr>
            <a:r>
              <a:rPr lang="es-ES" dirty="0"/>
              <a:t> </a:t>
            </a:r>
            <a:r>
              <a:rPr lang="es-ES" dirty="0" err="1"/>
              <a:t>includeExceptionDetailInFaults</a:t>
            </a:r>
            <a:r>
              <a:rPr lang="es-ES" dirty="0"/>
              <a:t> por defecto </a:t>
            </a:r>
            <a:r>
              <a:rPr lang="es-ES" dirty="0" err="1"/>
              <a:t>esta</a:t>
            </a:r>
            <a:r>
              <a:rPr lang="es-ES" dirty="0"/>
              <a:t> en false y puede omitirse en la declaración del </a:t>
            </a:r>
            <a:r>
              <a:rPr lang="es-ES" dirty="0" err="1"/>
              <a:t>behavior</a:t>
            </a:r>
          </a:p>
          <a:p>
            <a:pPr>
              <a:buFont typeface="Wingdings"/>
            </a:pPr>
            <a:r>
              <a:rPr lang="es-ES" dirty="0"/>
              <a:t> </a:t>
            </a:r>
            <a:r>
              <a:rPr lang="es-ES" dirty="0" err="1"/>
              <a:t>Ej</a:t>
            </a:r>
            <a:r>
              <a:rPr lang="es-ES" dirty="0"/>
              <a:t>: El siguiente </a:t>
            </a:r>
            <a:r>
              <a:rPr lang="es-ES" dirty="0" err="1"/>
              <a:t>behavior</a:t>
            </a:r>
            <a:r>
              <a:rPr lang="es-ES" dirty="0"/>
              <a:t> está configurado para mostrar los detalles del error</a:t>
            </a:r>
          </a:p>
          <a:p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8E9A77FF-A5DB-4B3B-8DA7-C3719B8F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610225"/>
            <a:ext cx="10141872" cy="1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6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Definiendo un </a:t>
            </a:r>
            <a:r>
              <a:rPr lang="es-CR" dirty="0" err="1"/>
              <a:t>binding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A continuación vamos a definir un </a:t>
            </a:r>
            <a:r>
              <a:rPr lang="es-CR" dirty="0" err="1"/>
              <a:t>binding</a:t>
            </a:r>
            <a:r>
              <a:rPr lang="es-CR" dirty="0"/>
              <a:t> para limitar el tiempo de espera de nuestro servicio, entre otras cosas.</a:t>
            </a:r>
          </a:p>
          <a:p>
            <a:r>
              <a:rPr lang="es-CR" dirty="0"/>
              <a:t>Nuevamente estas configuraciones son opcionales y se establecen de acuerdo a las situaciones que debe enfrentar el servicio.</a:t>
            </a:r>
          </a:p>
          <a:p>
            <a:r>
              <a:rPr lang="es-CR" dirty="0"/>
              <a:t>La sección de </a:t>
            </a:r>
            <a:r>
              <a:rPr lang="es-CR" dirty="0" err="1"/>
              <a:t>bindings</a:t>
            </a:r>
            <a:r>
              <a:rPr lang="es-CR" dirty="0"/>
              <a:t> al igual que la de </a:t>
            </a:r>
            <a:r>
              <a:rPr lang="es-CR" dirty="0" err="1"/>
              <a:t>behaviors</a:t>
            </a:r>
            <a:r>
              <a:rPr lang="es-CR" dirty="0"/>
              <a:t>, va dentro del elemento </a:t>
            </a:r>
            <a:r>
              <a:rPr lang="es-CR" dirty="0" err="1"/>
              <a:t>system.serviceModel</a:t>
            </a:r>
            <a:r>
              <a:rPr lang="es-CR" dirty="0"/>
              <a:t> en el </a:t>
            </a:r>
            <a:r>
              <a:rPr lang="es-CR" dirty="0" err="1"/>
              <a:t>web.config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959" y="4336103"/>
            <a:ext cx="4572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234</TotalTime>
  <Words>666</Words>
  <Application>Microsoft Office PowerPoint</Application>
  <PresentationFormat>Panorámica</PresentationFormat>
  <Paragraphs>61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Con bandas</vt:lpstr>
      <vt:lpstr>Creando servicios wcf</vt:lpstr>
      <vt:lpstr>Configuración del proyecto</vt:lpstr>
      <vt:lpstr>Data contract y Data member</vt:lpstr>
      <vt:lpstr>Data Contract y data Member</vt:lpstr>
      <vt:lpstr>Agregando el servicio</vt:lpstr>
      <vt:lpstr>Definiendo operaciones</vt:lpstr>
      <vt:lpstr>Definiendo un Service Behavior</vt:lpstr>
      <vt:lpstr>Definiendo un Service Behavior </vt:lpstr>
      <vt:lpstr>Definiendo un binding</vt:lpstr>
      <vt:lpstr>Definiendo el endpoint del servicio</vt:lpstr>
      <vt:lpstr>Probando el servicio</vt:lpstr>
      <vt:lpstr>Probando el servicio</vt:lpstr>
      <vt:lpstr>Probando el servicio</vt:lpstr>
      <vt:lpstr>Consumiendo el servicio</vt:lpstr>
      <vt:lpstr>Presentación de PowerPoint</vt:lpstr>
      <vt:lpstr>Consumiendo el servicio</vt:lpstr>
      <vt:lpstr>Consumiendo el servicio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servicios wcf</dc:title>
  <dc:creator>Oscar Rivera Salazar</dc:creator>
  <cp:lastModifiedBy>Oscar Rivera Salazar</cp:lastModifiedBy>
  <cp:revision>29</cp:revision>
  <dcterms:created xsi:type="dcterms:W3CDTF">2017-06-16T15:08:40Z</dcterms:created>
  <dcterms:modified xsi:type="dcterms:W3CDTF">2018-01-25T15:22:13Z</dcterms:modified>
</cp:coreProperties>
</file>