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es/library/dd203052.aspx" TargetMode="External"/><Relationship Id="rId2" Type="http://schemas.openxmlformats.org/officeDocument/2006/relationships/hyperlink" Target="https://www.codeproject.com/Articles/105273/Create-RESTful-WCF-Service-API-Step-By-Step-Guid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WCF </a:t>
            </a:r>
            <a:r>
              <a:rPr lang="es-CR" dirty="0" err="1" smtClean="0"/>
              <a:t>Restful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rest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10080432" cy="4206240"/>
          </a:xfrm>
        </p:spPr>
        <p:txBody>
          <a:bodyPr/>
          <a:lstStyle/>
          <a:p>
            <a:r>
              <a:rPr lang="es-CR" dirty="0" smtClean="0"/>
              <a:t>Los servicios </a:t>
            </a:r>
            <a:r>
              <a:rPr lang="es-CR" dirty="0" err="1" smtClean="0"/>
              <a:t>rest</a:t>
            </a:r>
            <a:r>
              <a:rPr lang="es-CR" dirty="0" smtClean="0"/>
              <a:t> operan </a:t>
            </a:r>
            <a:r>
              <a:rPr lang="es-CR" dirty="0" err="1" smtClean="0"/>
              <a:t>exlcusivamente</a:t>
            </a:r>
            <a:r>
              <a:rPr lang="es-CR" dirty="0" smtClean="0"/>
              <a:t> sobre el protocolo Http</a:t>
            </a:r>
          </a:p>
          <a:p>
            <a:r>
              <a:rPr lang="es-CR" dirty="0" smtClean="0"/>
              <a:t>Tienen menos </a:t>
            </a:r>
            <a:r>
              <a:rPr lang="es-CR" dirty="0" err="1" smtClean="0"/>
              <a:t>overhead</a:t>
            </a:r>
            <a:r>
              <a:rPr lang="es-CR" dirty="0" smtClean="0"/>
              <a:t> que SOAP por lo que son mas ligeros y veloces</a:t>
            </a:r>
          </a:p>
          <a:p>
            <a:r>
              <a:rPr lang="es-CR" dirty="0" smtClean="0"/>
              <a:t>Se basan en los verbos HTTP</a:t>
            </a:r>
          </a:p>
          <a:p>
            <a:pPr lvl="1"/>
            <a:r>
              <a:rPr lang="es-CR" dirty="0" smtClean="0"/>
              <a:t>Post, </a:t>
            </a:r>
            <a:r>
              <a:rPr lang="es-CR" dirty="0" err="1" smtClean="0"/>
              <a:t>Get</a:t>
            </a:r>
            <a:r>
              <a:rPr lang="es-CR" dirty="0" smtClean="0"/>
              <a:t>, </a:t>
            </a:r>
            <a:r>
              <a:rPr lang="es-CR" dirty="0" err="1" smtClean="0"/>
              <a:t>Put</a:t>
            </a:r>
            <a:r>
              <a:rPr lang="es-CR" dirty="0" smtClean="0"/>
              <a:t>, </a:t>
            </a:r>
            <a:r>
              <a:rPr lang="es-CR" dirty="0" err="1" smtClean="0"/>
              <a:t>Delete</a:t>
            </a:r>
            <a:r>
              <a:rPr lang="es-CR" dirty="0" smtClean="0"/>
              <a:t>, </a:t>
            </a:r>
            <a:r>
              <a:rPr lang="es-CR" dirty="0" err="1" smtClean="0"/>
              <a:t>etc</a:t>
            </a:r>
            <a:endParaRPr lang="es-CR" dirty="0" smtClean="0"/>
          </a:p>
          <a:p>
            <a:r>
              <a:rPr lang="es-CR" dirty="0" smtClean="0"/>
              <a:t>Se utilizan para crear interfaces uniformes en aplicaciones distribuidas</a:t>
            </a:r>
          </a:p>
          <a:p>
            <a:r>
              <a:rPr lang="es-CR" dirty="0" smtClean="0"/>
              <a:t>Los verbos de Http definen la interfaz común para interactuar con recursos en la web</a:t>
            </a:r>
          </a:p>
          <a:p>
            <a:r>
              <a:rPr lang="es-CR" dirty="0" smtClean="0"/>
              <a:t>Esto permite a los sistemas ser más estables ya que los verbos http se mantienen estables y sin cambios, a diferencia de </a:t>
            </a:r>
            <a:r>
              <a:rPr lang="es-CR" dirty="0" err="1" smtClean="0"/>
              <a:t>Soap</a:t>
            </a:r>
            <a:r>
              <a:rPr lang="es-CR" dirty="0" smtClean="0"/>
              <a:t> en donde el nombre de las operaciones puede cambiar constantemente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8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Configuración de un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8" y="2011680"/>
            <a:ext cx="5068485" cy="4206240"/>
          </a:xfrm>
        </p:spPr>
        <p:txBody>
          <a:bodyPr/>
          <a:lstStyle/>
          <a:p>
            <a:r>
              <a:rPr lang="es-CR" dirty="0" smtClean="0"/>
              <a:t>En Visual Studio 2010 o posterior, vamos a crear un proyecto de tipo WCF </a:t>
            </a:r>
            <a:r>
              <a:rPr lang="es-CR" dirty="0" err="1" smtClean="0"/>
              <a:t>Aplication</a:t>
            </a:r>
            <a:r>
              <a:rPr lang="es-CR" dirty="0" smtClean="0"/>
              <a:t>, y lo vamos a llamar </a:t>
            </a:r>
            <a:r>
              <a:rPr lang="es-CR" dirty="0" err="1" smtClean="0"/>
              <a:t>WcfRestful</a:t>
            </a:r>
            <a:endParaRPr lang="es-CR" dirty="0" smtClean="0"/>
          </a:p>
          <a:p>
            <a:endParaRPr lang="es-CR" dirty="0" smtClean="0"/>
          </a:p>
          <a:p>
            <a:r>
              <a:rPr lang="es-CR" dirty="0" smtClean="0"/>
              <a:t>Borramos el servicio por defecto, y agregamos uno nuevo llamado </a:t>
            </a:r>
            <a:r>
              <a:rPr lang="es-CR" dirty="0" err="1" smtClean="0"/>
              <a:t>MyRestService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05" y="2011680"/>
            <a:ext cx="27527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5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Configurando la interfaz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5482553" cy="4206240"/>
          </a:xfrm>
        </p:spPr>
        <p:txBody>
          <a:bodyPr>
            <a:normAutofit/>
          </a:bodyPr>
          <a:lstStyle/>
          <a:p>
            <a:r>
              <a:rPr lang="es-CR" dirty="0" smtClean="0"/>
              <a:t>Para indicar que nuestro servicio es </a:t>
            </a:r>
            <a:r>
              <a:rPr lang="es-CR" dirty="0" err="1" smtClean="0"/>
              <a:t>Rest</a:t>
            </a:r>
            <a:r>
              <a:rPr lang="es-CR" dirty="0" smtClean="0"/>
              <a:t> debemos mapear los métodos al verbo de </a:t>
            </a:r>
            <a:r>
              <a:rPr lang="es-CR" dirty="0" err="1" smtClean="0"/>
              <a:t>html</a:t>
            </a:r>
            <a:r>
              <a:rPr lang="es-CR" dirty="0" smtClean="0"/>
              <a:t> respectivo</a:t>
            </a:r>
          </a:p>
          <a:p>
            <a:r>
              <a:rPr lang="es-CR" dirty="0" smtClean="0"/>
              <a:t>En este caso vamos a crear dos métodos </a:t>
            </a:r>
            <a:r>
              <a:rPr lang="es-CR" dirty="0" err="1" smtClean="0"/>
              <a:t>Get</a:t>
            </a:r>
            <a:r>
              <a:rPr lang="es-CR" dirty="0" smtClean="0"/>
              <a:t>, uno que retorne un </a:t>
            </a:r>
            <a:r>
              <a:rPr lang="es-CR" dirty="0" err="1" smtClean="0"/>
              <a:t>xml</a:t>
            </a:r>
            <a:r>
              <a:rPr lang="es-CR" dirty="0" smtClean="0"/>
              <a:t> y otro que retorne un </a:t>
            </a:r>
            <a:r>
              <a:rPr lang="es-CR" dirty="0" err="1" smtClean="0"/>
              <a:t>json</a:t>
            </a:r>
            <a:endParaRPr lang="es-CR" dirty="0" smtClean="0"/>
          </a:p>
          <a:p>
            <a:r>
              <a:rPr lang="es-CR" dirty="0" smtClean="0"/>
              <a:t>En ambos casos utilizamos el atributo </a:t>
            </a:r>
            <a:r>
              <a:rPr lang="es-CR" dirty="0" err="1" smtClean="0"/>
              <a:t>webInvoque</a:t>
            </a:r>
            <a:r>
              <a:rPr lang="es-CR" dirty="0" smtClean="0"/>
              <a:t> y especificamos el verbo </a:t>
            </a:r>
            <a:r>
              <a:rPr lang="es-CR" dirty="0" err="1" smtClean="0"/>
              <a:t>html</a:t>
            </a:r>
            <a:r>
              <a:rPr lang="es-CR" dirty="0" smtClean="0"/>
              <a:t>, el formato de respuesta, la plantilla de la </a:t>
            </a:r>
            <a:r>
              <a:rPr lang="es-CR" dirty="0" err="1" smtClean="0"/>
              <a:t>url</a:t>
            </a:r>
            <a:r>
              <a:rPr lang="es-CR" dirty="0" smtClean="0"/>
              <a:t>, y el </a:t>
            </a:r>
            <a:r>
              <a:rPr lang="es-CR" dirty="0" err="1" smtClean="0"/>
              <a:t>bodyStyle</a:t>
            </a:r>
            <a:r>
              <a:rPr lang="es-CR" dirty="0" smtClean="0"/>
              <a:t> para indicar que queremos que la respuesta se </a:t>
            </a:r>
            <a:r>
              <a:rPr lang="es-CR" dirty="0" err="1" smtClean="0"/>
              <a:t>formate</a:t>
            </a:r>
            <a:r>
              <a:rPr lang="es-CR" dirty="0" smtClean="0"/>
              <a:t> de forma correcta</a:t>
            </a:r>
          </a:p>
          <a:p>
            <a:endParaRPr lang="es-CR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91" y="1895475"/>
            <a:ext cx="4981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Implementando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Todo el peso de la configuración está en el contrato, por lo que la implementación no requiere nada en especial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9" y="3259706"/>
            <a:ext cx="8153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Configurando los </a:t>
            </a:r>
            <a:r>
              <a:rPr lang="es-CR" dirty="0" err="1" smtClean="0"/>
              <a:t>behaviors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Vamos a configurar un </a:t>
            </a:r>
            <a:r>
              <a:rPr lang="es-CR" dirty="0" err="1" smtClean="0"/>
              <a:t>behavior</a:t>
            </a:r>
            <a:r>
              <a:rPr lang="es-CR" dirty="0" smtClean="0"/>
              <a:t> para el servicio, y otro para el </a:t>
            </a:r>
            <a:r>
              <a:rPr lang="es-CR" dirty="0" err="1" smtClean="0"/>
              <a:t>endpoint</a:t>
            </a:r>
            <a:endParaRPr lang="es-CR" dirty="0" smtClean="0"/>
          </a:p>
          <a:p>
            <a:pPr lvl="1"/>
            <a:r>
              <a:rPr lang="es-CR" dirty="0" smtClean="0"/>
              <a:t>El del servicio activa la publicación de </a:t>
            </a:r>
            <a:r>
              <a:rPr lang="es-CR" dirty="0" err="1" smtClean="0"/>
              <a:t>metadatas</a:t>
            </a:r>
            <a:r>
              <a:rPr lang="es-CR" dirty="0" smtClean="0"/>
              <a:t> para que el servicio sea descubrible</a:t>
            </a:r>
          </a:p>
          <a:p>
            <a:pPr lvl="1"/>
            <a:r>
              <a:rPr lang="es-CR" dirty="0" smtClean="0"/>
              <a:t>El del </a:t>
            </a:r>
            <a:r>
              <a:rPr lang="es-CR" dirty="0" err="1" smtClean="0"/>
              <a:t>endpoint</a:t>
            </a:r>
            <a:r>
              <a:rPr lang="es-CR" dirty="0" smtClean="0"/>
              <a:t> es para indicar que el servicio utiliza </a:t>
            </a:r>
            <a:r>
              <a:rPr lang="es-CR" dirty="0" err="1" smtClean="0"/>
              <a:t>webHttp</a:t>
            </a:r>
            <a:endParaRPr lang="es-CR" dirty="0" smtClean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21" y="3286933"/>
            <a:ext cx="58578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6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Configurando el </a:t>
            </a:r>
            <a:r>
              <a:rPr lang="es-CR" dirty="0" err="1" smtClean="0"/>
              <a:t>endpoint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Ahora vamos a configurar el </a:t>
            </a:r>
            <a:r>
              <a:rPr lang="es-CR" dirty="0" err="1" smtClean="0"/>
              <a:t>endpoint</a:t>
            </a:r>
            <a:r>
              <a:rPr lang="es-CR" dirty="0" smtClean="0"/>
              <a:t> de nuestro servicio para indicarle que utilice el protocolo </a:t>
            </a:r>
            <a:r>
              <a:rPr lang="es-CR" dirty="0" err="1" smtClean="0"/>
              <a:t>webHttp</a:t>
            </a:r>
            <a:r>
              <a:rPr lang="es-CR" dirty="0" smtClean="0"/>
              <a:t> tal y como se definió en el </a:t>
            </a:r>
            <a:r>
              <a:rPr lang="es-CR" dirty="0" err="1" smtClean="0"/>
              <a:t>endPoint</a:t>
            </a:r>
            <a:r>
              <a:rPr lang="es-CR" dirty="0" smtClean="0"/>
              <a:t> </a:t>
            </a:r>
            <a:r>
              <a:rPr lang="es-CR" dirty="0" err="1" smtClean="0"/>
              <a:t>behavior</a:t>
            </a:r>
            <a:endParaRPr lang="es-CR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9" y="3452812"/>
            <a:ext cx="11010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6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Probando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Vamos a compilar el proyecto y a escribir las siguientes </a:t>
            </a:r>
            <a:r>
              <a:rPr lang="es-CR" dirty="0" err="1" smtClean="0"/>
              <a:t>urls</a:t>
            </a:r>
            <a:r>
              <a:rPr lang="es-CR" dirty="0" smtClean="0"/>
              <a:t> en el navegador (el numero de puerto puede variar)</a:t>
            </a:r>
          </a:p>
          <a:p>
            <a:r>
              <a:rPr lang="en-US" dirty="0"/>
              <a:t>http://</a:t>
            </a:r>
            <a:r>
              <a:rPr lang="en-US" dirty="0" smtClean="0"/>
              <a:t>localhost:24100/MyRestService.svc/xml/40</a:t>
            </a:r>
          </a:p>
          <a:p>
            <a:r>
              <a:rPr lang="en-US" dirty="0"/>
              <a:t>http://</a:t>
            </a:r>
            <a:r>
              <a:rPr lang="en-US" dirty="0" smtClean="0"/>
              <a:t>localhost:24100/MyRestService.svc/json/40</a:t>
            </a:r>
          </a:p>
          <a:p>
            <a:r>
              <a:rPr lang="es-CR" dirty="0" smtClean="0"/>
              <a:t>Los resultados mostrados en el navegador son: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114800"/>
            <a:ext cx="4733925" cy="2562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99" y="4668867"/>
            <a:ext cx="4381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0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Bibliografía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941866" cy="11746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www.codeproject.com/Articles/105273/Create-RESTful-WCF-Service-API-Step-By-Step-Guide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msdn.microsoft.com/es-es/library/dd203052.aspx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76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59</TotalTime>
  <Words>356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Corbel</vt:lpstr>
      <vt:lpstr>Wingdings</vt:lpstr>
      <vt:lpstr>Con bandas</vt:lpstr>
      <vt:lpstr>WCF Restful</vt:lpstr>
      <vt:lpstr>rest</vt:lpstr>
      <vt:lpstr>Configuración de un proyecto</vt:lpstr>
      <vt:lpstr>Configurando la interfaz</vt:lpstr>
      <vt:lpstr>Implementando el servicio</vt:lpstr>
      <vt:lpstr>Configurando los behaviors</vt:lpstr>
      <vt:lpstr>Configurando el endpoint</vt:lpstr>
      <vt:lpstr>Probando el servicio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Restful</dc:title>
  <dc:creator>Oscar Rivera Salazar</dc:creator>
  <cp:lastModifiedBy>Oscar Rivera Salazar</cp:lastModifiedBy>
  <cp:revision>13</cp:revision>
  <dcterms:created xsi:type="dcterms:W3CDTF">2017-09-18T22:04:54Z</dcterms:created>
  <dcterms:modified xsi:type="dcterms:W3CDTF">2017-09-18T23:04:26Z</dcterms:modified>
</cp:coreProperties>
</file>