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7" r:id="rId6"/>
    <p:sldId id="276" r:id="rId7"/>
    <p:sldId id="278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 autoAdjust="0"/>
    <p:restoredTop sz="95000" autoAdjust="0"/>
  </p:normalViewPr>
  <p:slideViewPr>
    <p:cSldViewPr>
      <p:cViewPr varScale="1">
        <p:scale>
          <a:sx n="87" d="100"/>
          <a:sy n="87" d="100"/>
        </p:scale>
        <p:origin x="7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325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Chaves Castro" userId="94e78f6a5fff737e" providerId="LiveId" clId="{65199746-C0D2-4E78-B105-6E6B16736432}"/>
    <pc:docChg chg="undo custSel addSld delSld modSld sldOrd">
      <pc:chgData name="Diego Chaves Castro" userId="94e78f6a5fff737e" providerId="LiveId" clId="{65199746-C0D2-4E78-B105-6E6B16736432}" dt="2019-06-10T05:20:14.790" v="415" actId="403"/>
      <pc:docMkLst>
        <pc:docMk/>
      </pc:docMkLst>
      <pc:sldChg chg="modSp">
        <pc:chgData name="Diego Chaves Castro" userId="94e78f6a5fff737e" providerId="LiveId" clId="{65199746-C0D2-4E78-B105-6E6B16736432}" dt="2019-06-10T05:07:43.971" v="68" actId="108"/>
        <pc:sldMkLst>
          <pc:docMk/>
          <pc:sldMk cId="3211877532" sldId="273"/>
        </pc:sldMkLst>
        <pc:spChg chg="mod">
          <ac:chgData name="Diego Chaves Castro" userId="94e78f6a5fff737e" providerId="LiveId" clId="{65199746-C0D2-4E78-B105-6E6B16736432}" dt="2019-06-10T05:07:43.971" v="68" actId="108"/>
          <ac:spMkLst>
            <pc:docMk/>
            <pc:sldMk cId="3211877532" sldId="273"/>
            <ac:spMk id="13" creationId="{00000000-0000-0000-0000-000000000000}"/>
          </ac:spMkLst>
        </pc:spChg>
      </pc:sldChg>
      <pc:sldChg chg="addSp delSp modSp">
        <pc:chgData name="Diego Chaves Castro" userId="94e78f6a5fff737e" providerId="LiveId" clId="{65199746-C0D2-4E78-B105-6E6B16736432}" dt="2019-06-10T05:07:31.495" v="65" actId="108"/>
        <pc:sldMkLst>
          <pc:docMk/>
          <pc:sldMk cId="3463065210" sldId="274"/>
        </pc:sldMkLst>
        <pc:spChg chg="mod">
          <ac:chgData name="Diego Chaves Castro" userId="94e78f6a5fff737e" providerId="LiveId" clId="{65199746-C0D2-4E78-B105-6E6B16736432}" dt="2019-06-10T05:07:31.495" v="65" actId="108"/>
          <ac:spMkLst>
            <pc:docMk/>
            <pc:sldMk cId="3463065210" sldId="274"/>
            <ac:spMk id="2" creationId="{CF3ED2FF-92A5-4173-AA78-CBB5C1B7DA37}"/>
          </ac:spMkLst>
        </pc:spChg>
        <pc:spChg chg="del">
          <ac:chgData name="Diego Chaves Castro" userId="94e78f6a5fff737e" providerId="LiveId" clId="{65199746-C0D2-4E78-B105-6E6B16736432}" dt="2019-06-10T05:07:16.594" v="58"/>
          <ac:spMkLst>
            <pc:docMk/>
            <pc:sldMk cId="3463065210" sldId="274"/>
            <ac:spMk id="3" creationId="{9D6301BD-7107-42E5-8DBF-19786695B76F}"/>
          </ac:spMkLst>
        </pc:spChg>
        <pc:spChg chg="add mod">
          <ac:chgData name="Diego Chaves Castro" userId="94e78f6a5fff737e" providerId="LiveId" clId="{65199746-C0D2-4E78-B105-6E6B16736432}" dt="2019-06-10T05:07:16.594" v="58"/>
          <ac:spMkLst>
            <pc:docMk/>
            <pc:sldMk cId="3463065210" sldId="274"/>
            <ac:spMk id="4" creationId="{2F193EED-001C-4BB8-86DE-9B5C95A90DDA}"/>
          </ac:spMkLst>
        </pc:spChg>
      </pc:sldChg>
      <pc:sldChg chg="addSp delSp modSp add del setBg">
        <pc:chgData name="Diego Chaves Castro" userId="94e78f6a5fff737e" providerId="LiveId" clId="{65199746-C0D2-4E78-B105-6E6B16736432}" dt="2019-06-10T05:07:59.879" v="71" actId="2696"/>
        <pc:sldMkLst>
          <pc:docMk/>
          <pc:sldMk cId="1057124639" sldId="275"/>
        </pc:sldMkLst>
        <pc:spChg chg="mod">
          <ac:chgData name="Diego Chaves Castro" userId="94e78f6a5fff737e" providerId="LiveId" clId="{65199746-C0D2-4E78-B105-6E6B16736432}" dt="2019-06-10T05:07:35.651" v="66" actId="108"/>
          <ac:spMkLst>
            <pc:docMk/>
            <pc:sldMk cId="1057124639" sldId="275"/>
            <ac:spMk id="2" creationId="{9E00581A-2BB0-4F9E-B1B0-2934EFEC613F}"/>
          </ac:spMkLst>
        </pc:spChg>
        <pc:spChg chg="del">
          <ac:chgData name="Diego Chaves Castro" userId="94e78f6a5fff737e" providerId="LiveId" clId="{65199746-C0D2-4E78-B105-6E6B16736432}" dt="2019-06-10T05:07:23.434" v="59"/>
          <ac:spMkLst>
            <pc:docMk/>
            <pc:sldMk cId="1057124639" sldId="275"/>
            <ac:spMk id="3" creationId="{238D040E-5A0D-435D-813C-2E335CEBC311}"/>
          </ac:spMkLst>
        </pc:spChg>
        <pc:spChg chg="add mod">
          <ac:chgData name="Diego Chaves Castro" userId="94e78f6a5fff737e" providerId="LiveId" clId="{65199746-C0D2-4E78-B105-6E6B16736432}" dt="2019-06-10T05:07:23.434" v="59"/>
          <ac:spMkLst>
            <pc:docMk/>
            <pc:sldMk cId="1057124639" sldId="275"/>
            <ac:spMk id="4" creationId="{1E486A98-A362-446F-95BE-BB00A81D4159}"/>
          </ac:spMkLst>
        </pc:spChg>
      </pc:sldChg>
      <pc:sldChg chg="addSp delSp modSp add setBg">
        <pc:chgData name="Diego Chaves Castro" userId="94e78f6a5fff737e" providerId="LiveId" clId="{65199746-C0D2-4E78-B105-6E6B16736432}" dt="2019-06-10T05:20:14.790" v="415" actId="403"/>
        <pc:sldMkLst>
          <pc:docMk/>
          <pc:sldMk cId="1852236658" sldId="276"/>
        </pc:sldMkLst>
        <pc:spChg chg="mod">
          <ac:chgData name="Diego Chaves Castro" userId="94e78f6a5fff737e" providerId="LiveId" clId="{65199746-C0D2-4E78-B105-6E6B16736432}" dt="2019-06-10T05:09:41.696" v="129" actId="20577"/>
          <ac:spMkLst>
            <pc:docMk/>
            <pc:sldMk cId="1852236658" sldId="276"/>
            <ac:spMk id="2" creationId="{9E00581A-2BB0-4F9E-B1B0-2934EFEC613F}"/>
          </ac:spMkLst>
        </pc:spChg>
        <pc:spChg chg="add mod">
          <ac:chgData name="Diego Chaves Castro" userId="94e78f6a5fff737e" providerId="LiveId" clId="{65199746-C0D2-4E78-B105-6E6B16736432}" dt="2019-06-10T05:20:14.790" v="415" actId="403"/>
          <ac:spMkLst>
            <pc:docMk/>
            <pc:sldMk cId="1852236658" sldId="276"/>
            <ac:spMk id="3" creationId="{776D3456-E2F7-43D0-8C35-6579CFC46F5E}"/>
          </ac:spMkLst>
        </pc:spChg>
        <pc:spChg chg="del">
          <ac:chgData name="Diego Chaves Castro" userId="94e78f6a5fff737e" providerId="LiveId" clId="{65199746-C0D2-4E78-B105-6E6B16736432}" dt="2019-06-10T05:09:32.118" v="101"/>
          <ac:spMkLst>
            <pc:docMk/>
            <pc:sldMk cId="1852236658" sldId="276"/>
            <ac:spMk id="4" creationId="{1E486A98-A362-446F-95BE-BB00A81D4159}"/>
          </ac:spMkLst>
        </pc:spChg>
      </pc:sldChg>
      <pc:sldChg chg="add del">
        <pc:chgData name="Diego Chaves Castro" userId="94e78f6a5fff737e" providerId="LiveId" clId="{65199746-C0D2-4E78-B105-6E6B16736432}" dt="2019-06-10T05:08:00.891" v="72" actId="2696"/>
        <pc:sldMkLst>
          <pc:docMk/>
          <pc:sldMk cId="4233050819" sldId="276"/>
        </pc:sldMkLst>
      </pc:sldChg>
      <pc:sldChg chg="add del">
        <pc:chgData name="Diego Chaves Castro" userId="94e78f6a5fff737e" providerId="LiveId" clId="{65199746-C0D2-4E78-B105-6E6B16736432}" dt="2019-06-10T05:09:29.018" v="100" actId="2696"/>
        <pc:sldMkLst>
          <pc:docMk/>
          <pc:sldMk cId="295204617" sldId="277"/>
        </pc:sldMkLst>
      </pc:sldChg>
      <pc:sldChg chg="modSp add setBg">
        <pc:chgData name="Diego Chaves Castro" userId="94e78f6a5fff737e" providerId="LiveId" clId="{65199746-C0D2-4E78-B105-6E6B16736432}" dt="2019-06-10T05:18:14.744" v="306" actId="20577"/>
        <pc:sldMkLst>
          <pc:docMk/>
          <pc:sldMk cId="2146970807" sldId="277"/>
        </pc:sldMkLst>
        <pc:spChg chg="mod">
          <ac:chgData name="Diego Chaves Castro" userId="94e78f6a5fff737e" providerId="LiveId" clId="{65199746-C0D2-4E78-B105-6E6B16736432}" dt="2019-06-10T05:18:14.744" v="306" actId="20577"/>
          <ac:spMkLst>
            <pc:docMk/>
            <pc:sldMk cId="2146970807" sldId="277"/>
            <ac:spMk id="2" creationId="{9E00581A-2BB0-4F9E-B1B0-2934EFEC613F}"/>
          </ac:spMkLst>
        </pc:spChg>
      </pc:sldChg>
      <pc:sldChg chg="modSp add ord">
        <pc:chgData name="Diego Chaves Castro" userId="94e78f6a5fff737e" providerId="LiveId" clId="{65199746-C0D2-4E78-B105-6E6B16736432}" dt="2019-06-10T05:20:09.331" v="413" actId="5793"/>
        <pc:sldMkLst>
          <pc:docMk/>
          <pc:sldMk cId="3455338139" sldId="278"/>
        </pc:sldMkLst>
        <pc:spChg chg="mod">
          <ac:chgData name="Diego Chaves Castro" userId="94e78f6a5fff737e" providerId="LiveId" clId="{65199746-C0D2-4E78-B105-6E6B16736432}" dt="2019-06-10T05:19:40.014" v="349" actId="20577"/>
          <ac:spMkLst>
            <pc:docMk/>
            <pc:sldMk cId="3455338139" sldId="278"/>
            <ac:spMk id="2" creationId="{9E00581A-2BB0-4F9E-B1B0-2934EFEC613F}"/>
          </ac:spMkLst>
        </pc:spChg>
        <pc:spChg chg="mod">
          <ac:chgData name="Diego Chaves Castro" userId="94e78f6a5fff737e" providerId="LiveId" clId="{65199746-C0D2-4E78-B105-6E6B16736432}" dt="2019-06-10T05:20:09.331" v="413" actId="5793"/>
          <ac:spMkLst>
            <pc:docMk/>
            <pc:sldMk cId="3455338139" sldId="278"/>
            <ac:spMk id="4" creationId="{1E486A98-A362-446F-95BE-BB00A81D41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6456EB-2494-43BE-AB2F-686BDF1FB2B3}" type="datetime1">
              <a:rPr lang="es-ES" smtClean="0"/>
              <a:t>10/06/2019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837A6B-DAA4-4C2D-AEAB-4E9E70095794}" type="slidenum">
              <a:rPr lang="es-ES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F6ED2-33EE-4FB6-9B92-09BE2F126EE0}" type="datetime1">
              <a:rPr lang="es-ES" noProof="0" smtClean="0"/>
              <a:t>10/06/2019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3266150-FA26-45B5-BF0B-186B42A09DC9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930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508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 bwMode="hidden">
          <a:xfrm>
            <a:off x="1" y="1"/>
            <a:ext cx="12192000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1" noProof="0" dirty="0"/>
          </a:p>
        </p:txBody>
      </p:sp>
      <p:sp>
        <p:nvSpPr>
          <p:cNvPr id="15" name="Rectángulo 14"/>
          <p:cNvSpPr/>
          <p:nvPr/>
        </p:nvSpPr>
        <p:spPr bwMode="hidden">
          <a:xfrm>
            <a:off x="1" y="4810565"/>
            <a:ext cx="12192000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1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3" cy="2667000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6002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809" y="5029200"/>
            <a:ext cx="8231744" cy="11430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C1FA4C-13DC-4E83-AC1A-450CF7D4DD90}" type="datetime1">
              <a:rPr lang="es-ES" noProof="0" smtClean="0"/>
              <a:t>10/06/2019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s-ES" noProof="0"/>
              <a:t>‹#›</a:t>
            </a:fld>
            <a:endParaRPr lang="es-ES" noProof="0" dirty="0"/>
          </a:p>
        </p:txBody>
      </p:sp>
      <p:sp useBgFill="1">
        <p:nvSpPr>
          <p:cNvPr id="20" name="Forma libre 9"/>
          <p:cNvSpPr>
            <a:spLocks/>
          </p:cNvSpPr>
          <p:nvPr/>
        </p:nvSpPr>
        <p:spPr bwMode="white">
          <a:xfrm>
            <a:off x="1058" y="4714635"/>
            <a:ext cx="12189884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64" tIns="45732" rIns="91464" bIns="45732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1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2DB6E8-C55F-4DFA-8257-C16B7AAA0028}" type="datetime1">
              <a:rPr lang="es-ES" noProof="0" smtClean="0"/>
              <a:t>10/06/2019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s-ES" noProof="0"/>
              <a:t>‹#›</a:t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3" y="0"/>
            <a:ext cx="9316965" cy="6858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 bwMode="hidden">
          <a:xfrm>
            <a:off x="3" y="1"/>
            <a:ext cx="9221012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1" noProof="0" dirty="0"/>
          </a:p>
        </p:txBody>
      </p:sp>
      <p:sp>
        <p:nvSpPr>
          <p:cNvPr id="9" name="Forma libre 9"/>
          <p:cNvSpPr>
            <a:spLocks/>
          </p:cNvSpPr>
          <p:nvPr/>
        </p:nvSpPr>
        <p:spPr bwMode="hidden">
          <a:xfrm rot="5400000">
            <a:off x="5887967" y="3333050"/>
            <a:ext cx="6858000" cy="19190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64" tIns="45732" rIns="91464" bIns="45732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1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61157" y="685800"/>
            <a:ext cx="1295739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812" y="685800"/>
            <a:ext cx="7462785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0B89F7-E6A9-480E-A519-7A1275667270}" type="datetime1">
              <a:rPr lang="es-ES" noProof="0" smtClean="0"/>
              <a:t>10/06/2019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s-ES" noProof="0"/>
              <a:t>‹#›</a:t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763B8-FF89-4966-B5F6-C9672D979E19}" type="datetime1">
              <a:rPr lang="es-ES" noProof="0" smtClean="0"/>
              <a:t>10/06/2019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s-ES" noProof="0"/>
              <a:t>‹#›</a:t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3"/>
            <a:ext cx="12192000" cy="4810561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 bwMode="hidden">
          <a:xfrm>
            <a:off x="1" y="1"/>
            <a:ext cx="12192000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1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758" y="1905000"/>
            <a:ext cx="9145381" cy="2667000"/>
          </a:xfrm>
        </p:spPr>
        <p:txBody>
          <a:bodyPr rtlCol="0" anchor="b">
            <a:noAutofit/>
          </a:bodyPr>
          <a:lstStyle>
            <a:lvl1pPr algn="l">
              <a:defRPr sz="4801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810" y="5029200"/>
            <a:ext cx="8231745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45733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0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3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6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40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6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6AEFD-7DA5-46B8-A435-D89851DFE18B}" type="datetime1">
              <a:rPr lang="es-ES" noProof="0" smtClean="0"/>
              <a:t>10/06/2019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s-ES" noProof="0"/>
              <a:t>‹#›</a:t>
            </a:fld>
            <a:endParaRPr lang="es-ES" noProof="0" dirty="0"/>
          </a:p>
        </p:txBody>
      </p:sp>
      <p:sp>
        <p:nvSpPr>
          <p:cNvPr id="16" name="Forma libre 9"/>
          <p:cNvSpPr>
            <a:spLocks/>
          </p:cNvSpPr>
          <p:nvPr/>
        </p:nvSpPr>
        <p:spPr bwMode="hidden">
          <a:xfrm>
            <a:off x="1058" y="4714635"/>
            <a:ext cx="12189884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64" tIns="45732" rIns="91464" bIns="45732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1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17703" cy="4267200"/>
          </a:xfrm>
        </p:spPr>
        <p:txBody>
          <a:bodyPr rtlCol="0"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1920816">
              <a:defRPr sz="1600"/>
            </a:lvl6pPr>
            <a:lvl7pPr marL="1920816">
              <a:defRPr sz="1600"/>
            </a:lvl7pPr>
            <a:lvl8pPr marL="1920816">
              <a:defRPr sz="1600"/>
            </a:lvl8pPr>
            <a:lvl9pPr marL="1920816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48439" y="1905000"/>
            <a:ext cx="4417703" cy="4267200"/>
          </a:xfrm>
        </p:spPr>
        <p:txBody>
          <a:bodyPr rtlCol="0"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 marL="1920816">
              <a:defRPr sz="1600"/>
            </a:lvl5pPr>
            <a:lvl6pPr marL="1920816">
              <a:defRPr sz="1600"/>
            </a:lvl6pPr>
            <a:lvl7pPr marL="1920816">
              <a:defRPr sz="1600"/>
            </a:lvl7pPr>
            <a:lvl8pPr marL="1920816">
              <a:defRPr sz="1600"/>
            </a:lvl8pPr>
            <a:lvl9pPr marL="1920816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BB0AB-00EB-4F6B-9BDE-86FFFDFFC9E2}" type="datetime1">
              <a:rPr lang="es-ES" noProof="0" smtClean="0"/>
              <a:t>10/06/2019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s-ES" noProof="0"/>
              <a:t>‹#›</a:t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3" cy="7620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1" b="0"/>
            </a:lvl1pPr>
            <a:lvl2pPr marL="457337" indent="0">
              <a:buNone/>
              <a:defRPr sz="2001" b="1"/>
            </a:lvl2pPr>
            <a:lvl3pPr marL="914674" indent="0">
              <a:buNone/>
              <a:defRPr sz="1801" b="1"/>
            </a:lvl3pPr>
            <a:lvl4pPr marL="1372011" indent="0">
              <a:buNone/>
              <a:defRPr sz="1600" b="1"/>
            </a:lvl4pPr>
            <a:lvl5pPr marL="1829349" indent="0">
              <a:buNone/>
              <a:defRPr sz="1600" b="1"/>
            </a:lvl5pPr>
            <a:lvl6pPr marL="2286686" indent="0">
              <a:buNone/>
              <a:defRPr sz="1600" b="1"/>
            </a:lvl6pPr>
            <a:lvl7pPr marL="2744023" indent="0">
              <a:buNone/>
              <a:defRPr sz="1600" b="1"/>
            </a:lvl7pPr>
            <a:lvl8pPr marL="3201360" indent="0">
              <a:buNone/>
              <a:defRPr sz="1600" b="1"/>
            </a:lvl8pPr>
            <a:lvl9pPr marL="3658697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2810" y="2743203"/>
            <a:ext cx="4417703" cy="3429001"/>
          </a:xfrm>
        </p:spPr>
        <p:txBody>
          <a:bodyPr rtlCol="0"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1920816">
              <a:defRPr sz="1600"/>
            </a:lvl6pPr>
            <a:lvl7pPr marL="1920816">
              <a:defRPr sz="1600"/>
            </a:lvl7pPr>
            <a:lvl8pPr marL="1920816">
              <a:defRPr sz="1600" baseline="0"/>
            </a:lvl8pPr>
            <a:lvl9pPr marL="1920816"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248439" y="1905000"/>
            <a:ext cx="4417703" cy="7620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1" b="0"/>
            </a:lvl1pPr>
            <a:lvl2pPr marL="457337" indent="0">
              <a:buNone/>
              <a:defRPr sz="2001" b="1"/>
            </a:lvl2pPr>
            <a:lvl3pPr marL="914674" indent="0">
              <a:buNone/>
              <a:defRPr sz="1801" b="1"/>
            </a:lvl3pPr>
            <a:lvl4pPr marL="1372011" indent="0">
              <a:buNone/>
              <a:defRPr sz="1600" b="1"/>
            </a:lvl4pPr>
            <a:lvl5pPr marL="1829349" indent="0">
              <a:buNone/>
              <a:defRPr sz="1600" b="1"/>
            </a:lvl5pPr>
            <a:lvl6pPr marL="2286686" indent="0">
              <a:buNone/>
              <a:defRPr sz="1600" b="1"/>
            </a:lvl6pPr>
            <a:lvl7pPr marL="2744023" indent="0">
              <a:buNone/>
              <a:defRPr sz="1600" b="1"/>
            </a:lvl7pPr>
            <a:lvl8pPr marL="3201360" indent="0">
              <a:buNone/>
              <a:defRPr sz="1600" b="1"/>
            </a:lvl8pPr>
            <a:lvl9pPr marL="3658697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48439" y="2743203"/>
            <a:ext cx="4417703" cy="3429001"/>
          </a:xfrm>
        </p:spPr>
        <p:txBody>
          <a:bodyPr rtlCol="0"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 marL="1920816">
              <a:defRPr sz="1600"/>
            </a:lvl5pPr>
            <a:lvl6pPr marL="1920816">
              <a:defRPr sz="1600"/>
            </a:lvl6pPr>
            <a:lvl7pPr marL="1920816">
              <a:defRPr sz="1600"/>
            </a:lvl7pPr>
            <a:lvl8pPr marL="1920816">
              <a:defRPr sz="1600"/>
            </a:lvl8pPr>
            <a:lvl9pPr marL="1920816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2757F1-A75B-4787-8BE0-856E61127F74}" type="datetime1">
              <a:rPr lang="es-ES" noProof="0" smtClean="0"/>
              <a:t>10/06/2019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s-ES" noProof="0"/>
              <a:t>‹#›</a:t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C009C0-D7A2-4910-8EAB-E9E00ABACA2E}" type="datetime1">
              <a:rPr lang="es-ES" noProof="0" smtClean="0"/>
              <a:t>10/06/2019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s-ES" noProof="0"/>
              <a:t>‹#›</a:t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 bwMode="hidden">
          <a:xfrm>
            <a:off x="1" y="1"/>
            <a:ext cx="12192000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1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76ED32-FFCE-4093-89F8-BF8D929FABF4}" type="datetime1">
              <a:rPr lang="es-ES" noProof="0" smtClean="0"/>
              <a:t>10/06/2019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s-ES" noProof="0"/>
              <a:t>‹#›</a:t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15"/>
          <p:cNvSpPr>
            <a:spLocks/>
          </p:cNvSpPr>
          <p:nvPr/>
        </p:nvSpPr>
        <p:spPr bwMode="auto">
          <a:xfrm>
            <a:off x="4495384" y="1905000"/>
            <a:ext cx="6155515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64" tIns="45732" rIns="91464" bIns="45732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1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1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76787" y="2087880"/>
            <a:ext cx="5792709" cy="3886200"/>
          </a:xfrm>
        </p:spPr>
        <p:txBody>
          <a:bodyPr rtlCol="0"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514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1"/>
            </a:lvl1pPr>
            <a:lvl2pPr marL="457337" indent="0">
              <a:buNone/>
              <a:defRPr sz="1200"/>
            </a:lvl2pPr>
            <a:lvl3pPr marL="914674" indent="0">
              <a:buNone/>
              <a:defRPr sz="1000"/>
            </a:lvl3pPr>
            <a:lvl4pPr marL="1372011" indent="0">
              <a:buNone/>
              <a:defRPr sz="900"/>
            </a:lvl4pPr>
            <a:lvl5pPr marL="1829349" indent="0">
              <a:buNone/>
              <a:defRPr sz="900"/>
            </a:lvl5pPr>
            <a:lvl6pPr marL="2286686" indent="0">
              <a:buNone/>
              <a:defRPr sz="900"/>
            </a:lvl6pPr>
            <a:lvl7pPr marL="2744023" indent="0">
              <a:buNone/>
              <a:defRPr sz="900"/>
            </a:lvl7pPr>
            <a:lvl8pPr marL="3201360" indent="0">
              <a:buNone/>
              <a:defRPr sz="900"/>
            </a:lvl8pPr>
            <a:lvl9pPr marL="3658697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E53E6-B54B-4B66-9759-C4E9336DC031}" type="datetime1">
              <a:rPr lang="es-ES" noProof="0" smtClean="0"/>
              <a:t>10/06/2019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s-ES" noProof="0"/>
              <a:t>‹#›</a:t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15"/>
          <p:cNvSpPr>
            <a:spLocks/>
          </p:cNvSpPr>
          <p:nvPr/>
        </p:nvSpPr>
        <p:spPr bwMode="auto">
          <a:xfrm>
            <a:off x="1522811" y="1905000"/>
            <a:ext cx="6155515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64" tIns="45732" rIns="91464" bIns="45732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1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1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1707326" y="2087880"/>
            <a:ext cx="5786485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801"/>
            </a:lvl1pPr>
            <a:lvl2pPr marL="457337" indent="0">
              <a:buNone/>
              <a:defRPr sz="2801"/>
            </a:lvl2pPr>
            <a:lvl3pPr marL="914674" indent="0">
              <a:buNone/>
              <a:defRPr sz="2401"/>
            </a:lvl3pPr>
            <a:lvl4pPr marL="1372011" indent="0">
              <a:buNone/>
              <a:defRPr sz="2001"/>
            </a:lvl4pPr>
            <a:lvl5pPr marL="1829349" indent="0">
              <a:buNone/>
              <a:defRPr sz="2001"/>
            </a:lvl5pPr>
            <a:lvl6pPr marL="2286686" indent="0">
              <a:buNone/>
              <a:defRPr sz="2001"/>
            </a:lvl6pPr>
            <a:lvl7pPr marL="2744023" indent="0">
              <a:buNone/>
              <a:defRPr sz="2001"/>
            </a:lvl7pPr>
            <a:lvl8pPr marL="3201360" indent="0">
              <a:buNone/>
              <a:defRPr sz="2001"/>
            </a:lvl8pPr>
            <a:lvl9pPr marL="3658697" indent="0">
              <a:buNone/>
              <a:defRPr sz="2001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925276" y="3429000"/>
            <a:ext cx="2743915" cy="2514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1"/>
            </a:lvl1pPr>
            <a:lvl2pPr marL="457337" indent="0">
              <a:buNone/>
              <a:defRPr sz="1200"/>
            </a:lvl2pPr>
            <a:lvl3pPr marL="914674" indent="0">
              <a:buNone/>
              <a:defRPr sz="1000"/>
            </a:lvl3pPr>
            <a:lvl4pPr marL="1372011" indent="0">
              <a:buNone/>
              <a:defRPr sz="900"/>
            </a:lvl4pPr>
            <a:lvl5pPr marL="1829349" indent="0">
              <a:buNone/>
              <a:defRPr sz="900"/>
            </a:lvl5pPr>
            <a:lvl6pPr marL="2286686" indent="0">
              <a:buNone/>
              <a:defRPr sz="900"/>
            </a:lvl6pPr>
            <a:lvl7pPr marL="2744023" indent="0">
              <a:buNone/>
              <a:defRPr sz="900"/>
            </a:lvl7pPr>
            <a:lvl8pPr marL="3201360" indent="0">
              <a:buNone/>
              <a:defRPr sz="900"/>
            </a:lvl8pPr>
            <a:lvl9pPr marL="3658697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5CD582-A631-4F7A-8727-00190680B5FA}" type="datetime1">
              <a:rPr lang="es-ES" noProof="0" smtClean="0"/>
              <a:t>10/06/2019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es-ES" noProof="0"/>
              <a:t>‹#›</a:t>
            </a:fld>
            <a:endParaRPr lang="es-E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522810" y="189723"/>
            <a:ext cx="9146383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1628779"/>
            <a:ext cx="12192000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ángulo 16"/>
          <p:cNvSpPr/>
          <p:nvPr/>
        </p:nvSpPr>
        <p:spPr bwMode="hidden">
          <a:xfrm>
            <a:off x="1" y="1535911"/>
            <a:ext cx="12192000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1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9146383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522812" y="6420898"/>
            <a:ext cx="7012225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811018" y="6420898"/>
            <a:ext cx="964287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B46F03BC-7675-42FD-9EE3-8F70533A8569}" type="datetime1">
              <a:rPr lang="es-ES" noProof="0" smtClean="0"/>
              <a:t>10/06/2019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030533" y="6420898"/>
            <a:ext cx="63865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693B167E-EA96-4147-81DE-549160052C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38" name="Forma libre 9"/>
          <p:cNvSpPr>
            <a:spLocks/>
          </p:cNvSpPr>
          <p:nvPr/>
        </p:nvSpPr>
        <p:spPr bwMode="white">
          <a:xfrm>
            <a:off x="1058" y="1470259"/>
            <a:ext cx="12189884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64" tIns="45732" rIns="91464" bIns="45732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1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674" rtl="0" eaLnBrk="1" latinLnBrk="0" hangingPunct="1">
        <a:lnSpc>
          <a:spcPct val="90000"/>
        </a:lnSpc>
        <a:spcBef>
          <a:spcPct val="0"/>
        </a:spcBef>
        <a:buNone/>
        <a:defRPr sz="3601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402" indent="-274402" algn="l" defTabSz="914674" rtl="0" eaLnBrk="1" latinLnBrk="0" hangingPunct="1">
        <a:lnSpc>
          <a:spcPct val="90000"/>
        </a:lnSpc>
        <a:spcBef>
          <a:spcPts val="1801"/>
        </a:spcBef>
        <a:buSzPct val="110000"/>
        <a:buFont typeface="Arial" pitchFamily="34" charset="0"/>
        <a:buChar char="▪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82830" indent="-274402" algn="l" defTabSz="914674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1" kern="1200">
          <a:solidFill>
            <a:schemeClr val="tx1"/>
          </a:solidFill>
          <a:latin typeface="+mn-lt"/>
          <a:ea typeface="+mn-ea"/>
          <a:cs typeface="+mn-cs"/>
        </a:defRPr>
      </a:lvl2pPr>
      <a:lvl3pPr marL="1097609" indent="-274402" algn="l" defTabSz="914674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509213" indent="-274402" algn="l" defTabSz="914674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816" indent="-274402" algn="l" defTabSz="914674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20" indent="-274402" algn="l" defTabSz="914674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indent="-274402" algn="l" defTabSz="914674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5626" indent="-274402" algn="l" defTabSz="914674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7230" indent="-274402" algn="l" defTabSz="914674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8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Nutri</a:t>
            </a:r>
            <a:r>
              <a:rPr lang="es-ES" sz="8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-App</a:t>
            </a:r>
            <a:br>
              <a:rPr lang="es-ES" sz="8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E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Avance</a:t>
            </a:r>
            <a:endParaRPr lang="es-ES" sz="8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Leonardo Aguilar Molina</a:t>
            </a:r>
          </a:p>
          <a:p>
            <a:pPr rtl="0"/>
            <a:r>
              <a:rPr lang="es-ES" dirty="0"/>
              <a:t>Diego Chaves Castro</a:t>
            </a:r>
          </a:p>
          <a:p>
            <a:pPr rtl="0"/>
            <a:r>
              <a:rPr lang="es-ES" dirty="0"/>
              <a:t>Jafet Solano Márquez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s-CR" sz="7200" b="1" dirty="0"/>
              <a:t>Agenda</a:t>
            </a:r>
            <a:endParaRPr lang="es" sz="7200" b="1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MX" dirty="0"/>
              <a:t>Acta Constitutiva </a:t>
            </a:r>
            <a:r>
              <a:rPr lang="es-MX" i="1" dirty="0"/>
              <a:t>(Project </a:t>
            </a:r>
            <a:r>
              <a:rPr lang="es-MX" i="1" dirty="0" err="1"/>
              <a:t>Charter</a:t>
            </a:r>
            <a:r>
              <a:rPr lang="es-MX" i="1" dirty="0"/>
              <a:t>).</a:t>
            </a:r>
          </a:p>
          <a:p>
            <a:r>
              <a:rPr lang="es-MX" dirty="0" err="1"/>
              <a:t>Epics</a:t>
            </a:r>
            <a:r>
              <a:rPr lang="es-MX" dirty="0"/>
              <a:t> e historias de usuario iniciales.</a:t>
            </a:r>
          </a:p>
          <a:p>
            <a:r>
              <a:rPr lang="es-MX" dirty="0" err="1"/>
              <a:t>Product</a:t>
            </a:r>
            <a:r>
              <a:rPr lang="es-MX" dirty="0"/>
              <a:t> backlog </a:t>
            </a:r>
            <a:r>
              <a:rPr lang="es-MX" i="1" dirty="0"/>
              <a:t>(creado en Trello).</a:t>
            </a:r>
          </a:p>
          <a:p>
            <a:r>
              <a:rPr lang="es-MX" dirty="0"/>
              <a:t>Priorización de historias de usuarios.</a:t>
            </a:r>
            <a:endParaRPr lang="es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ED2FF-92A5-4173-AA78-CBB5C1B7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7200" b="1" dirty="0"/>
              <a:t>Project</a:t>
            </a:r>
            <a:r>
              <a:rPr lang="es-CR" sz="4800" b="1" dirty="0"/>
              <a:t> </a:t>
            </a:r>
            <a:r>
              <a:rPr lang="es-CR" sz="7200" b="1" dirty="0" err="1"/>
              <a:t>Charter</a:t>
            </a:r>
            <a:endParaRPr lang="es-CR" sz="7200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193EED-001C-4BB8-86DE-9B5C95A90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6306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0581A-2BB0-4F9E-B1B0-2934EFEC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7200" b="1" dirty="0" err="1"/>
              <a:t>Epics</a:t>
            </a:r>
            <a:r>
              <a:rPr lang="es-CR" sz="7200" b="1" dirty="0"/>
              <a:t> e Historias de Usuario Iniciales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486A98-A362-446F-95BE-BB00A81D4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5712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0581A-2BB0-4F9E-B1B0-2934EFEC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7200" b="1" dirty="0" err="1"/>
              <a:t>Product</a:t>
            </a:r>
            <a:r>
              <a:rPr lang="es-CR" sz="7200" b="1" dirty="0"/>
              <a:t> Backlog en Trello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486A98-A362-446F-95BE-BB00A81D4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4697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0581A-2BB0-4F9E-B1B0-2934EFEC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R" sz="7200" b="1" dirty="0"/>
              <a:t>Priorización de Historias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6D3456-E2F7-43D0-8C35-6579CFC4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200" dirty="0"/>
              <a:t>Método </a:t>
            </a:r>
            <a:r>
              <a:rPr lang="es-CR" sz="3200" dirty="0" err="1"/>
              <a:t>MoSCoW</a:t>
            </a:r>
            <a:endParaRPr lang="es-CR" sz="3200" dirty="0"/>
          </a:p>
          <a:p>
            <a:pPr lvl="1"/>
            <a:r>
              <a:rPr lang="es-CR" sz="2800" dirty="0"/>
              <a:t>MUST </a:t>
            </a:r>
            <a:r>
              <a:rPr lang="es-CR" sz="2800" dirty="0" err="1"/>
              <a:t>Have</a:t>
            </a:r>
            <a:r>
              <a:rPr lang="es-CR" sz="2800" dirty="0"/>
              <a:t>: 5 HU</a:t>
            </a:r>
          </a:p>
          <a:p>
            <a:pPr lvl="1"/>
            <a:r>
              <a:rPr lang="es-CR" sz="2800" dirty="0"/>
              <a:t>SHOULD </a:t>
            </a:r>
            <a:r>
              <a:rPr lang="es-CR" sz="2800" dirty="0" err="1"/>
              <a:t>Have</a:t>
            </a:r>
            <a:r>
              <a:rPr lang="es-CR" sz="2800" dirty="0"/>
              <a:t>: 7 HU</a:t>
            </a:r>
          </a:p>
          <a:p>
            <a:pPr lvl="1"/>
            <a:r>
              <a:rPr lang="es-CR" sz="2800" dirty="0"/>
              <a:t>COULD </a:t>
            </a:r>
            <a:r>
              <a:rPr lang="es-CR" sz="2800" dirty="0" err="1"/>
              <a:t>Have</a:t>
            </a:r>
            <a:r>
              <a:rPr lang="es-CR" sz="2800" dirty="0"/>
              <a:t>: 3 HU</a:t>
            </a:r>
          </a:p>
          <a:p>
            <a:pPr lvl="1"/>
            <a:endParaRPr lang="es-CR" sz="2800" dirty="0"/>
          </a:p>
          <a:p>
            <a:r>
              <a:rPr lang="es-CR" sz="3200" dirty="0"/>
              <a:t>Herramienta </a:t>
            </a:r>
            <a:r>
              <a:rPr lang="es-CR" sz="3200" dirty="0" err="1"/>
              <a:t>StormBoard</a:t>
            </a:r>
            <a:endParaRPr lang="es-CR" sz="3200" dirty="0"/>
          </a:p>
        </p:txBody>
      </p:sp>
    </p:spTree>
    <p:extLst>
      <p:ext uri="{BB962C8B-B14F-4D97-AF65-F5344CB8AC3E}">
        <p14:creationId xmlns:p14="http://schemas.microsoft.com/office/powerpoint/2010/main" val="185223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0581A-2BB0-4F9E-B1B0-2934EFEC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7200" b="1" dirty="0"/>
              <a:t>¿Listos para Sprint 1?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486A98-A362-446F-95BE-BB00A81D4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9575" y="5013176"/>
            <a:ext cx="8231745" cy="1143000"/>
          </a:xfrm>
        </p:spPr>
        <p:txBody>
          <a:bodyPr>
            <a:normAutofit/>
          </a:bodyPr>
          <a:lstStyle/>
          <a:p>
            <a:pPr algn="ctr"/>
            <a:r>
              <a:rPr lang="es-CR" sz="2800" dirty="0"/>
              <a:t>Preguntas, Comentarios, Sugerencias…</a:t>
            </a:r>
          </a:p>
        </p:txBody>
      </p:sp>
    </p:spTree>
    <p:extLst>
      <p:ext uri="{BB962C8B-B14F-4D97-AF65-F5344CB8AC3E}">
        <p14:creationId xmlns:p14="http://schemas.microsoft.com/office/powerpoint/2010/main" val="345533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nos de tierra 16 x 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976563_TF02801065.potx" id="{D0FE7ED7-DAB8-43A9-87D2-3E384391B656}" vid="{1219577E-8A53-4E71-9879-FBCAB507AEAB}"/>
    </a:ext>
  </a:extLst>
</a:theme>
</file>

<file path=ppt/theme/theme2.xml><?xml version="1.0" encoding="utf-8"?>
<a:theme xmlns:a="http://schemas.openxmlformats.org/drawingml/2006/main" name="Tema de Offic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arthtones_16x9">
    <a:dk1>
      <a:srgbClr val="652825"/>
    </a:dk1>
    <a:lt1>
      <a:sysClr val="window" lastClr="FFFFFF"/>
    </a:lt1>
    <a:dk2>
      <a:srgbClr val="000000"/>
    </a:dk2>
    <a:lt2>
      <a:srgbClr val="F5DD8F"/>
    </a:lt2>
    <a:accent1>
      <a:srgbClr val="A2C838"/>
    </a:accent1>
    <a:accent2>
      <a:srgbClr val="F68E20"/>
    </a:accent2>
    <a:accent3>
      <a:srgbClr val="38B0B6"/>
    </a:accent3>
    <a:accent4>
      <a:srgbClr val="E95020"/>
    </a:accent4>
    <a:accent5>
      <a:srgbClr val="E0B12C"/>
    </a:accent5>
    <a:accent6>
      <a:srgbClr val="985A34"/>
    </a:accent6>
    <a:hlink>
      <a:srgbClr val="F68E20"/>
    </a:hlink>
    <a:folHlink>
      <a:srgbClr val="7272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85</Words>
  <Application>Microsoft Office PowerPoint</Application>
  <PresentationFormat>Widescreen</PresentationFormat>
  <Paragraphs>23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Tahoma</vt:lpstr>
      <vt:lpstr>Tonos de tierra 16 x 9</vt:lpstr>
      <vt:lpstr>Nutri-App I Avance</vt:lpstr>
      <vt:lpstr>Agenda</vt:lpstr>
      <vt:lpstr>Project Charter</vt:lpstr>
      <vt:lpstr>Epics e Historias de Usuario Iniciales</vt:lpstr>
      <vt:lpstr>Product Backlog en Trello</vt:lpstr>
      <vt:lpstr>Priorización de Historias</vt:lpstr>
      <vt:lpstr>¿Listos para Sprint 1?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Nutri-App I Avance</dc:title>
  <dc:creator>Diego Chaves Castro</dc:creator>
  <cp:lastModifiedBy>Diego Jose Chaves Castro</cp:lastModifiedBy>
  <cp:revision>3</cp:revision>
  <dcterms:created xsi:type="dcterms:W3CDTF">2019-06-10T04:59:09Z</dcterms:created>
  <dcterms:modified xsi:type="dcterms:W3CDTF">2019-06-10T20:34:04Z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