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ubik Medium"/>
      <p:regular r:id="rId25"/>
      <p:bold r:id="rId26"/>
      <p:italic r:id="rId27"/>
      <p:boldItalic r:id="rId28"/>
    </p:embeddedFont>
    <p:embeddedFont>
      <p:font typeface="Rubik"/>
      <p:regular r:id="rId29"/>
      <p:bold r:id="rId30"/>
      <p:italic r:id="rId31"/>
      <p:boldItalic r:id="rId32"/>
    </p:embeddedFont>
    <p:embeddedFont>
      <p:font typeface="Rajdhani"/>
      <p:regular r:id="rId33"/>
      <p:bold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ubikMedium-bold.fntdata"/><Relationship Id="rId25" Type="http://schemas.openxmlformats.org/officeDocument/2006/relationships/font" Target="fonts/RubikMedium-regular.fntdata"/><Relationship Id="rId28" Type="http://schemas.openxmlformats.org/officeDocument/2006/relationships/font" Target="fonts/RubikMedium-boldItalic.fntdata"/><Relationship Id="rId27" Type="http://schemas.openxmlformats.org/officeDocument/2006/relationships/font" Target="fonts/RubikMedium-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ubik-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ubik-italic.fntdata"/><Relationship Id="rId30" Type="http://schemas.openxmlformats.org/officeDocument/2006/relationships/font" Target="fonts/Rubik-bold.fntdata"/><Relationship Id="rId11" Type="http://schemas.openxmlformats.org/officeDocument/2006/relationships/slide" Target="slides/slide5.xml"/><Relationship Id="rId33" Type="http://schemas.openxmlformats.org/officeDocument/2006/relationships/font" Target="fonts/Rajdhani-regular.fntdata"/><Relationship Id="rId10" Type="http://schemas.openxmlformats.org/officeDocument/2006/relationships/slide" Target="slides/slide4.xml"/><Relationship Id="rId32" Type="http://schemas.openxmlformats.org/officeDocument/2006/relationships/font" Target="fonts/Rubik-boldItalic.fntdata"/><Relationship Id="rId13" Type="http://schemas.openxmlformats.org/officeDocument/2006/relationships/slide" Target="slides/slide7.xml"/><Relationship Id="rId35" Type="http://schemas.openxmlformats.org/officeDocument/2006/relationships/font" Target="fonts/OpenSans-regular.fntdata"/><Relationship Id="rId12" Type="http://schemas.openxmlformats.org/officeDocument/2006/relationships/slide" Target="slides/slide6.xml"/><Relationship Id="rId34" Type="http://schemas.openxmlformats.org/officeDocument/2006/relationships/font" Target="fonts/Rajdhani-bold.fntdata"/><Relationship Id="rId15" Type="http://schemas.openxmlformats.org/officeDocument/2006/relationships/slide" Target="slides/slide9.xml"/><Relationship Id="rId37" Type="http://schemas.openxmlformats.org/officeDocument/2006/relationships/font" Target="fonts/OpenSans-italic.fntdata"/><Relationship Id="rId14" Type="http://schemas.openxmlformats.org/officeDocument/2006/relationships/slide" Target="slides/slide8.xml"/><Relationship Id="rId36" Type="http://schemas.openxmlformats.org/officeDocument/2006/relationships/font" Target="fonts/OpenSans-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OpenSans-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663636695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66363669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16143b3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016143b3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16143b3d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16143b3d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16143b3d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16143b3d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bca8f1e82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fbca8f1e82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Link mural: https://app.mural.co/t/lopaworkspace7627/m/lopaworkspace7627/1635819372816/649dc3e2bbbf93aa9b2c39b8e0185f86eded785e?sender=3476bdeb-5abc-46d4-8b1f-f7fd1d38732a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fbca8f1e82_8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fbca8f1e82_8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Link mural: https://app.mural.co/t/lopaworkspace7627/m/lopaworkspace7627/1635819372816/649dc3e2bbbf93aa9b2c39b8e0185f86eded785e?sender=3476bdeb-5abc-46d4-8b1f-f7fd1d38732a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fbca8f1e82_8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fbca8f1e82_8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Link mural: https://app.mural.co/t/lopaworkspace7627/m/lopaworkspace7627/1635819372798/904d2e3320ee9793cf0eb90ca0d3df8e078e1206?sender=47e066a9-9005-4665-a066-3551501b8733</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fbca8f1e82_8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fbca8f1e82_8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fbca8f1e82_8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fbca8f1e82_8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fbca8f1e82_8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fbca8f1e82_8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7b4f1a12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7b4f1a12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c1e54db5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c1e54db5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aa1f746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eaa1f746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c1e54db5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c1e54db5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c1e54db5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c1e54db5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108da3b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108da3b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Link al mapa de actores: </a:t>
            </a:r>
            <a:endParaRPr/>
          </a:p>
          <a:p>
            <a:pPr indent="0" lvl="0" marL="0" rtl="0" algn="l">
              <a:spcBef>
                <a:spcPts val="0"/>
              </a:spcBef>
              <a:spcAft>
                <a:spcPts val="0"/>
              </a:spcAft>
              <a:buNone/>
            </a:pPr>
            <a:r>
              <a:rPr lang="es"/>
              <a:t>https://app.mural.co/t/lopaworkspace7627/m/lopaworkspace7627/1635819372820/6c73637461b61d8e77ca76c7a0aa57e4ef8516c4?sender=a43df2a9-9846-49c1-a86c-5034e572b81d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108da3ba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108da3ba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108da3ba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108da3ba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 Id="rId3"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519224" y="988675"/>
            <a:ext cx="5237700" cy="2860200"/>
          </a:xfrm>
          <a:prstGeom prst="rect">
            <a:avLst/>
          </a:prstGeom>
        </p:spPr>
        <p:txBody>
          <a:bodyPr anchorCtr="0" anchor="ctr" bIns="91425" lIns="91425" spcFirstLastPara="1" rIns="91425" wrap="square" tIns="91425">
            <a:normAutofit/>
          </a:bodyPr>
          <a:lstStyle>
            <a:lvl1pPr lvl="0" rtl="0">
              <a:spcBef>
                <a:spcPts val="0"/>
              </a:spcBef>
              <a:spcAft>
                <a:spcPts val="0"/>
              </a:spcAft>
              <a:buNone/>
              <a:defRPr b="1" sz="5000">
                <a:solidFill>
                  <a:srgbClr val="FFFFFF"/>
                </a:solidFill>
                <a:latin typeface="Rajdhani"/>
                <a:ea typeface="Rajdhani"/>
                <a:cs typeface="Rajdhani"/>
                <a:sym typeface="Rajdhani"/>
              </a:defRPr>
            </a:lvl1pPr>
            <a:lvl2pPr lvl="1" rtl="0">
              <a:spcBef>
                <a:spcPts val="0"/>
              </a:spcBef>
              <a:spcAft>
                <a:spcPts val="0"/>
              </a:spcAft>
              <a:buNone/>
              <a:defRPr b="1" sz="5000">
                <a:solidFill>
                  <a:srgbClr val="FFFFFF"/>
                </a:solidFill>
                <a:latin typeface="Rajdhani"/>
                <a:ea typeface="Rajdhani"/>
                <a:cs typeface="Rajdhani"/>
                <a:sym typeface="Rajdhani"/>
              </a:defRPr>
            </a:lvl2pPr>
            <a:lvl3pPr lvl="2" rtl="0">
              <a:spcBef>
                <a:spcPts val="0"/>
              </a:spcBef>
              <a:spcAft>
                <a:spcPts val="0"/>
              </a:spcAft>
              <a:buNone/>
              <a:defRPr b="1" sz="5000">
                <a:solidFill>
                  <a:srgbClr val="FFFFFF"/>
                </a:solidFill>
                <a:latin typeface="Rajdhani"/>
                <a:ea typeface="Rajdhani"/>
                <a:cs typeface="Rajdhani"/>
                <a:sym typeface="Rajdhani"/>
              </a:defRPr>
            </a:lvl3pPr>
            <a:lvl4pPr lvl="3" rtl="0">
              <a:spcBef>
                <a:spcPts val="0"/>
              </a:spcBef>
              <a:spcAft>
                <a:spcPts val="0"/>
              </a:spcAft>
              <a:buNone/>
              <a:defRPr b="1" sz="5000">
                <a:solidFill>
                  <a:srgbClr val="FFFFFF"/>
                </a:solidFill>
                <a:latin typeface="Rajdhani"/>
                <a:ea typeface="Rajdhani"/>
                <a:cs typeface="Rajdhani"/>
                <a:sym typeface="Rajdhani"/>
              </a:defRPr>
            </a:lvl4pPr>
            <a:lvl5pPr lvl="4" rtl="0">
              <a:spcBef>
                <a:spcPts val="0"/>
              </a:spcBef>
              <a:spcAft>
                <a:spcPts val="0"/>
              </a:spcAft>
              <a:buNone/>
              <a:defRPr b="1" sz="5000">
                <a:solidFill>
                  <a:srgbClr val="FFFFFF"/>
                </a:solidFill>
                <a:latin typeface="Rajdhani"/>
                <a:ea typeface="Rajdhani"/>
                <a:cs typeface="Rajdhani"/>
                <a:sym typeface="Rajdhani"/>
              </a:defRPr>
            </a:lvl5pPr>
            <a:lvl6pPr lvl="5" rtl="0">
              <a:spcBef>
                <a:spcPts val="0"/>
              </a:spcBef>
              <a:spcAft>
                <a:spcPts val="0"/>
              </a:spcAft>
              <a:buNone/>
              <a:defRPr b="1" sz="5000">
                <a:solidFill>
                  <a:srgbClr val="FFFFFF"/>
                </a:solidFill>
                <a:latin typeface="Rajdhani"/>
                <a:ea typeface="Rajdhani"/>
                <a:cs typeface="Rajdhani"/>
                <a:sym typeface="Rajdhani"/>
              </a:defRPr>
            </a:lvl6pPr>
            <a:lvl7pPr lvl="6" rtl="0">
              <a:spcBef>
                <a:spcPts val="0"/>
              </a:spcBef>
              <a:spcAft>
                <a:spcPts val="0"/>
              </a:spcAft>
              <a:buNone/>
              <a:defRPr b="1" sz="5000">
                <a:solidFill>
                  <a:srgbClr val="FFFFFF"/>
                </a:solidFill>
                <a:latin typeface="Rajdhani"/>
                <a:ea typeface="Rajdhani"/>
                <a:cs typeface="Rajdhani"/>
                <a:sym typeface="Rajdhani"/>
              </a:defRPr>
            </a:lvl7pPr>
            <a:lvl8pPr lvl="7" rtl="0">
              <a:spcBef>
                <a:spcPts val="0"/>
              </a:spcBef>
              <a:spcAft>
                <a:spcPts val="0"/>
              </a:spcAft>
              <a:buNone/>
              <a:defRPr b="1" sz="5000">
                <a:solidFill>
                  <a:srgbClr val="FFFFFF"/>
                </a:solidFill>
                <a:latin typeface="Rajdhani"/>
                <a:ea typeface="Rajdhani"/>
                <a:cs typeface="Rajdhani"/>
                <a:sym typeface="Rajdhani"/>
              </a:defRPr>
            </a:lvl8pPr>
            <a:lvl9pPr lvl="8" rtl="0">
              <a:spcBef>
                <a:spcPts val="0"/>
              </a:spcBef>
              <a:spcAft>
                <a:spcPts val="0"/>
              </a:spcAft>
              <a:buNone/>
              <a:defRPr b="1" sz="5000">
                <a:solidFill>
                  <a:srgbClr val="FFFFFF"/>
                </a:solidFill>
                <a:latin typeface="Rajdhani"/>
                <a:ea typeface="Rajdhani"/>
                <a:cs typeface="Rajdhani"/>
                <a:sym typeface="Rajdhani"/>
              </a:defRPr>
            </a:lvl9pPr>
          </a:lstStyle>
          <a:p/>
        </p:txBody>
      </p:sp>
      <p:pic>
        <p:nvPicPr>
          <p:cNvPr id="52" name="Google Shape;52;p13"/>
          <p:cNvPicPr preferRelativeResize="0"/>
          <p:nvPr/>
        </p:nvPicPr>
        <p:blipFill rotWithShape="1">
          <a:blip r:embed="rId3">
            <a:alphaModFix/>
          </a:blip>
          <a:srcRect b="0" l="5658" r="5649" t="0"/>
          <a:stretch/>
        </p:blipFill>
        <p:spPr>
          <a:xfrm>
            <a:off x="5888950" y="3624550"/>
            <a:ext cx="2675822" cy="11179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1" name="Shape 61"/>
        <p:cNvGrpSpPr/>
        <p:nvPr/>
      </p:nvGrpSpPr>
      <p:grpSpPr>
        <a:xfrm>
          <a:off x="0" y="0"/>
          <a:ext cx="0" cy="0"/>
          <a:chOff x="0" y="0"/>
          <a:chExt cx="0" cy="0"/>
        </a:xfrm>
      </p:grpSpPr>
      <p:sp>
        <p:nvSpPr>
          <p:cNvPr id="62" name="Google Shape;62;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63" name="Google Shape;63;p15"/>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sp>
        <p:nvSpPr>
          <p:cNvPr id="65" name="Google Shape;65;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600"/>
              <a:buChar char="●"/>
              <a:defRPr sz="3600"/>
            </a:lvl1pPr>
            <a:lvl2pPr lvl="1" rtl="0" algn="ctr">
              <a:spcBef>
                <a:spcPts val="0"/>
              </a:spcBef>
              <a:spcAft>
                <a:spcPts val="0"/>
              </a:spcAft>
              <a:buSzPts val="3600"/>
              <a:buChar char="○"/>
              <a:defRPr sz="3600"/>
            </a:lvl2pPr>
            <a:lvl3pPr lvl="2" rtl="0" algn="ctr">
              <a:spcBef>
                <a:spcPts val="0"/>
              </a:spcBef>
              <a:spcAft>
                <a:spcPts val="0"/>
              </a:spcAft>
              <a:buSzPts val="3600"/>
              <a:buChar char="■"/>
              <a:defRPr sz="3600"/>
            </a:lvl3pPr>
            <a:lvl4pPr lvl="3" rtl="0" algn="ctr">
              <a:spcBef>
                <a:spcPts val="0"/>
              </a:spcBef>
              <a:spcAft>
                <a:spcPts val="0"/>
              </a:spcAft>
              <a:buSzPts val="3600"/>
              <a:buChar char="●"/>
              <a:defRPr sz="3600"/>
            </a:lvl4pPr>
            <a:lvl5pPr lvl="4" rtl="0" algn="ctr">
              <a:spcBef>
                <a:spcPts val="0"/>
              </a:spcBef>
              <a:spcAft>
                <a:spcPts val="0"/>
              </a:spcAft>
              <a:buSzPts val="3600"/>
              <a:buChar char="○"/>
              <a:defRPr sz="3600"/>
            </a:lvl5pPr>
            <a:lvl6pPr lvl="5" rtl="0" algn="ctr">
              <a:spcBef>
                <a:spcPts val="0"/>
              </a:spcBef>
              <a:spcAft>
                <a:spcPts val="0"/>
              </a:spcAft>
              <a:buSzPts val="3600"/>
              <a:buChar char="■"/>
              <a:defRPr sz="3600"/>
            </a:lvl6pPr>
            <a:lvl7pPr lvl="6" rtl="0" algn="ctr">
              <a:spcBef>
                <a:spcPts val="0"/>
              </a:spcBef>
              <a:spcAft>
                <a:spcPts val="0"/>
              </a:spcAft>
              <a:buSzPts val="3600"/>
              <a:buChar char="●"/>
              <a:defRPr sz="3600"/>
            </a:lvl7pPr>
            <a:lvl8pPr lvl="7" rtl="0" algn="ctr">
              <a:spcBef>
                <a:spcPts val="0"/>
              </a:spcBef>
              <a:spcAft>
                <a:spcPts val="0"/>
              </a:spcAft>
              <a:buSzPts val="3600"/>
              <a:buChar char="○"/>
              <a:defRPr sz="3600"/>
            </a:lvl8pPr>
            <a:lvl9pPr lvl="8" rtl="0" algn="ctr">
              <a:spcBef>
                <a:spcPts val="0"/>
              </a:spcBef>
              <a:spcAft>
                <a:spcPts val="0"/>
              </a:spcAft>
              <a:buSzPts val="3600"/>
              <a:buChar char="■"/>
              <a:defRPr sz="3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6" name="Shape 66"/>
        <p:cNvGrpSpPr/>
        <p:nvPr/>
      </p:nvGrpSpPr>
      <p:grpSpPr>
        <a:xfrm>
          <a:off x="0" y="0"/>
          <a:ext cx="0" cy="0"/>
          <a:chOff x="0" y="0"/>
          <a:chExt cx="0" cy="0"/>
        </a:xfrm>
      </p:grpSpPr>
      <p:sp>
        <p:nvSpPr>
          <p:cNvPr id="67" name="Google Shape;67;p17"/>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8" name="Google Shape;68;p17"/>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8"/>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1" name="Google Shape;71;p18"/>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2" name="Google Shape;72;p18"/>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9"/>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400"/>
              <a:buChar char="●"/>
              <a:defRPr sz="2400"/>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77" name="Google Shape;77;p20"/>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8" name="Shape 78"/>
        <p:cNvGrpSpPr/>
        <p:nvPr/>
      </p:nvGrpSpPr>
      <p:grpSpPr>
        <a:xfrm>
          <a:off x="0" y="0"/>
          <a:ext cx="0" cy="0"/>
          <a:chOff x="0" y="0"/>
          <a:chExt cx="0" cy="0"/>
        </a:xfrm>
      </p:grpSpPr>
      <p:sp>
        <p:nvSpPr>
          <p:cNvPr id="79" name="Google Shape;79;p2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4800"/>
              <a:buChar char="●"/>
              <a:defRPr sz="4800"/>
            </a:lvl1pPr>
            <a:lvl2pPr lvl="1" rtl="0">
              <a:spcBef>
                <a:spcPts val="0"/>
              </a:spcBef>
              <a:spcAft>
                <a:spcPts val="0"/>
              </a:spcAft>
              <a:buSzPts val="4800"/>
              <a:buChar char="○"/>
              <a:defRPr sz="4800"/>
            </a:lvl2pPr>
            <a:lvl3pPr lvl="2" rtl="0">
              <a:spcBef>
                <a:spcPts val="0"/>
              </a:spcBef>
              <a:spcAft>
                <a:spcPts val="0"/>
              </a:spcAft>
              <a:buSzPts val="4800"/>
              <a:buChar char="■"/>
              <a:defRPr sz="4800"/>
            </a:lvl3pPr>
            <a:lvl4pPr lvl="3" rtl="0">
              <a:spcBef>
                <a:spcPts val="0"/>
              </a:spcBef>
              <a:spcAft>
                <a:spcPts val="0"/>
              </a:spcAft>
              <a:buSzPts val="4800"/>
              <a:buChar char="●"/>
              <a:defRPr sz="4800"/>
            </a:lvl4pPr>
            <a:lvl5pPr lvl="4" rtl="0">
              <a:spcBef>
                <a:spcPts val="0"/>
              </a:spcBef>
              <a:spcAft>
                <a:spcPts val="0"/>
              </a:spcAft>
              <a:buSzPts val="4800"/>
              <a:buChar char="○"/>
              <a:defRPr sz="4800"/>
            </a:lvl5pPr>
            <a:lvl6pPr lvl="5" rtl="0">
              <a:spcBef>
                <a:spcPts val="0"/>
              </a:spcBef>
              <a:spcAft>
                <a:spcPts val="0"/>
              </a:spcAft>
              <a:buSzPts val="4800"/>
              <a:buChar char="■"/>
              <a:defRPr sz="4800"/>
            </a:lvl6pPr>
            <a:lvl7pPr lvl="6" rtl="0">
              <a:spcBef>
                <a:spcPts val="0"/>
              </a:spcBef>
              <a:spcAft>
                <a:spcPts val="0"/>
              </a:spcAft>
              <a:buSzPts val="4800"/>
              <a:buChar char="●"/>
              <a:defRPr sz="4800"/>
            </a:lvl7pPr>
            <a:lvl8pPr lvl="7" rtl="0">
              <a:spcBef>
                <a:spcPts val="0"/>
              </a:spcBef>
              <a:spcAft>
                <a:spcPts val="0"/>
              </a:spcAft>
              <a:buSzPts val="4800"/>
              <a:buChar char="○"/>
              <a:defRPr sz="4800"/>
            </a:lvl8pPr>
            <a:lvl9pPr lvl="8" rtl="0">
              <a:spcBef>
                <a:spcPts val="0"/>
              </a:spcBef>
              <a:spcAft>
                <a:spcPts val="0"/>
              </a:spcAft>
              <a:buSzPts val="4800"/>
              <a:buChar char="■"/>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2"/>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4200"/>
              <a:buChar char="●"/>
              <a:defRPr sz="4200"/>
            </a:lvl1pPr>
            <a:lvl2pPr lvl="1" rtl="0" algn="ctr">
              <a:spcBef>
                <a:spcPts val="0"/>
              </a:spcBef>
              <a:spcAft>
                <a:spcPts val="0"/>
              </a:spcAft>
              <a:buSzPts val="4200"/>
              <a:buChar char="○"/>
              <a:defRPr sz="4200"/>
            </a:lvl2pPr>
            <a:lvl3pPr lvl="2" rtl="0" algn="ctr">
              <a:spcBef>
                <a:spcPts val="0"/>
              </a:spcBef>
              <a:spcAft>
                <a:spcPts val="0"/>
              </a:spcAft>
              <a:buSzPts val="4200"/>
              <a:buChar char="■"/>
              <a:defRPr sz="4200"/>
            </a:lvl3pPr>
            <a:lvl4pPr lvl="3" rtl="0" algn="ctr">
              <a:spcBef>
                <a:spcPts val="0"/>
              </a:spcBef>
              <a:spcAft>
                <a:spcPts val="0"/>
              </a:spcAft>
              <a:buSzPts val="4200"/>
              <a:buChar char="●"/>
              <a:defRPr sz="4200"/>
            </a:lvl4pPr>
            <a:lvl5pPr lvl="4" rtl="0" algn="ctr">
              <a:spcBef>
                <a:spcPts val="0"/>
              </a:spcBef>
              <a:spcAft>
                <a:spcPts val="0"/>
              </a:spcAft>
              <a:buSzPts val="4200"/>
              <a:buChar char="○"/>
              <a:defRPr sz="4200"/>
            </a:lvl5pPr>
            <a:lvl6pPr lvl="5" rtl="0" algn="ctr">
              <a:spcBef>
                <a:spcPts val="0"/>
              </a:spcBef>
              <a:spcAft>
                <a:spcPts val="0"/>
              </a:spcAft>
              <a:buSzPts val="4200"/>
              <a:buChar char="■"/>
              <a:defRPr sz="4200"/>
            </a:lvl6pPr>
            <a:lvl7pPr lvl="6" rtl="0" algn="ctr">
              <a:spcBef>
                <a:spcPts val="0"/>
              </a:spcBef>
              <a:spcAft>
                <a:spcPts val="0"/>
              </a:spcAft>
              <a:buSzPts val="4200"/>
              <a:buChar char="●"/>
              <a:defRPr sz="4200"/>
            </a:lvl7pPr>
            <a:lvl8pPr lvl="7" rtl="0" algn="ctr">
              <a:spcBef>
                <a:spcPts val="0"/>
              </a:spcBef>
              <a:spcAft>
                <a:spcPts val="0"/>
              </a:spcAft>
              <a:buSzPts val="4200"/>
              <a:buChar char="○"/>
              <a:defRPr sz="4200"/>
            </a:lvl8pPr>
            <a:lvl9pPr lvl="8" rtl="0" algn="ctr">
              <a:spcBef>
                <a:spcPts val="0"/>
              </a:spcBef>
              <a:spcAft>
                <a:spcPts val="0"/>
              </a:spcAft>
              <a:buSzPts val="4200"/>
              <a:buChar char="■"/>
              <a:defRPr sz="4200"/>
            </a:lvl9pPr>
          </a:lstStyle>
          <a:p/>
        </p:txBody>
      </p:sp>
      <p:sp>
        <p:nvSpPr>
          <p:cNvPr id="83" name="Google Shape;83;p22"/>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5" name="Shape 85"/>
        <p:cNvGrpSpPr/>
        <p:nvPr/>
      </p:nvGrpSpPr>
      <p:grpSpPr>
        <a:xfrm>
          <a:off x="0" y="0"/>
          <a:ext cx="0" cy="0"/>
          <a:chOff x="0" y="0"/>
          <a:chExt cx="0" cy="0"/>
        </a:xfrm>
      </p:grpSpPr>
      <p:sp>
        <p:nvSpPr>
          <p:cNvPr id="86" name="Google Shape;86;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400"/>
              <a:buNone/>
              <a:defRPr/>
            </a:lvl1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7" name="Shape 87"/>
        <p:cNvGrpSpPr/>
        <p:nvPr/>
      </p:nvGrpSpPr>
      <p:grpSpPr>
        <a:xfrm>
          <a:off x="0" y="0"/>
          <a:ext cx="0" cy="0"/>
          <a:chOff x="0" y="0"/>
          <a:chExt cx="0" cy="0"/>
        </a:xfrm>
      </p:grpSpPr>
      <p:sp>
        <p:nvSpPr>
          <p:cNvPr id="88" name="Google Shape;88;p2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12000"/>
              <a:buChar char="●"/>
              <a:defRPr sz="12000"/>
            </a:lvl1pPr>
            <a:lvl2pPr lvl="1" rtl="0" algn="ctr">
              <a:spcBef>
                <a:spcPts val="0"/>
              </a:spcBef>
              <a:spcAft>
                <a:spcPts val="0"/>
              </a:spcAft>
              <a:buSzPts val="12000"/>
              <a:buChar char="○"/>
              <a:defRPr sz="12000"/>
            </a:lvl2pPr>
            <a:lvl3pPr lvl="2" rtl="0" algn="ctr">
              <a:spcBef>
                <a:spcPts val="0"/>
              </a:spcBef>
              <a:spcAft>
                <a:spcPts val="0"/>
              </a:spcAft>
              <a:buSzPts val="12000"/>
              <a:buChar char="■"/>
              <a:defRPr sz="12000"/>
            </a:lvl3pPr>
            <a:lvl4pPr lvl="3" rtl="0" algn="ctr">
              <a:spcBef>
                <a:spcPts val="0"/>
              </a:spcBef>
              <a:spcAft>
                <a:spcPts val="0"/>
              </a:spcAft>
              <a:buSzPts val="12000"/>
              <a:buChar char="●"/>
              <a:defRPr sz="12000"/>
            </a:lvl4pPr>
            <a:lvl5pPr lvl="4" rtl="0" algn="ctr">
              <a:spcBef>
                <a:spcPts val="0"/>
              </a:spcBef>
              <a:spcAft>
                <a:spcPts val="0"/>
              </a:spcAft>
              <a:buSzPts val="12000"/>
              <a:buChar char="○"/>
              <a:defRPr sz="12000"/>
            </a:lvl5pPr>
            <a:lvl6pPr lvl="5" rtl="0" algn="ctr">
              <a:spcBef>
                <a:spcPts val="0"/>
              </a:spcBef>
              <a:spcAft>
                <a:spcPts val="0"/>
              </a:spcAft>
              <a:buSzPts val="12000"/>
              <a:buChar char="■"/>
              <a:defRPr sz="12000"/>
            </a:lvl6pPr>
            <a:lvl7pPr lvl="6" rtl="0" algn="ctr">
              <a:spcBef>
                <a:spcPts val="0"/>
              </a:spcBef>
              <a:spcAft>
                <a:spcPts val="0"/>
              </a:spcAft>
              <a:buSzPts val="12000"/>
              <a:buChar char="●"/>
              <a:defRPr sz="12000"/>
            </a:lvl7pPr>
            <a:lvl8pPr lvl="7" rtl="0" algn="ctr">
              <a:spcBef>
                <a:spcPts val="0"/>
              </a:spcBef>
              <a:spcAft>
                <a:spcPts val="0"/>
              </a:spcAft>
              <a:buSzPts val="12000"/>
              <a:buChar char="○"/>
              <a:defRPr sz="12000"/>
            </a:lvl8pPr>
            <a:lvl9pPr lvl="8" rtl="0" algn="ctr">
              <a:spcBef>
                <a:spcPts val="0"/>
              </a:spcBef>
              <a:spcAft>
                <a:spcPts val="0"/>
              </a:spcAft>
              <a:buSzPts val="12000"/>
              <a:buChar char="■"/>
              <a:defRPr sz="12000"/>
            </a:lvl9pPr>
          </a:lstStyle>
          <a:p>
            <a:r>
              <a:t>xx%</a:t>
            </a:r>
          </a:p>
        </p:txBody>
      </p:sp>
      <p:sp>
        <p:nvSpPr>
          <p:cNvPr id="89" name="Google Shape;89;p24"/>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91" name="Shape 91"/>
        <p:cNvGrpSpPr/>
        <p:nvPr/>
      </p:nvGrpSpPr>
      <p:grpSpPr>
        <a:xfrm>
          <a:off x="0" y="0"/>
          <a:ext cx="0" cy="0"/>
          <a:chOff x="0" y="0"/>
          <a:chExt cx="0" cy="0"/>
        </a:xfrm>
      </p:grpSpPr>
      <p:sp>
        <p:nvSpPr>
          <p:cNvPr id="92" name="Google Shape;92;p26"/>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3" name="Google Shape;93;p26"/>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94" name="Shape 94"/>
        <p:cNvGrpSpPr/>
        <p:nvPr/>
      </p:nvGrpSpPr>
      <p:grpSpPr>
        <a:xfrm>
          <a:off x="0" y="0"/>
          <a:ext cx="0" cy="0"/>
          <a:chOff x="0" y="0"/>
          <a:chExt cx="0" cy="0"/>
        </a:xfrm>
      </p:grpSpPr>
      <p:sp>
        <p:nvSpPr>
          <p:cNvPr id="95" name="Google Shape;95;p27"/>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5000">
                <a:solidFill>
                  <a:srgbClr val="FFFFFF"/>
                </a:solidFill>
                <a:latin typeface="Rajdhani"/>
                <a:ea typeface="Rajdhani"/>
                <a:cs typeface="Rajdhani"/>
                <a:sym typeface="Rajdhani"/>
              </a:defRPr>
            </a:lvl1pPr>
            <a:lvl2pPr lvl="1" rtl="0">
              <a:spcBef>
                <a:spcPts val="0"/>
              </a:spcBef>
              <a:spcAft>
                <a:spcPts val="0"/>
              </a:spcAft>
              <a:buNone/>
              <a:defRPr b="1" sz="5000">
                <a:solidFill>
                  <a:srgbClr val="FFFFFF"/>
                </a:solidFill>
                <a:latin typeface="Rajdhani"/>
                <a:ea typeface="Rajdhani"/>
                <a:cs typeface="Rajdhani"/>
                <a:sym typeface="Rajdhani"/>
              </a:defRPr>
            </a:lvl2pPr>
            <a:lvl3pPr lvl="2" rtl="0">
              <a:spcBef>
                <a:spcPts val="0"/>
              </a:spcBef>
              <a:spcAft>
                <a:spcPts val="0"/>
              </a:spcAft>
              <a:buNone/>
              <a:defRPr b="1" sz="5000">
                <a:solidFill>
                  <a:srgbClr val="FFFFFF"/>
                </a:solidFill>
                <a:latin typeface="Rajdhani"/>
                <a:ea typeface="Rajdhani"/>
                <a:cs typeface="Rajdhani"/>
                <a:sym typeface="Rajdhani"/>
              </a:defRPr>
            </a:lvl3pPr>
            <a:lvl4pPr lvl="3" rtl="0">
              <a:spcBef>
                <a:spcPts val="0"/>
              </a:spcBef>
              <a:spcAft>
                <a:spcPts val="0"/>
              </a:spcAft>
              <a:buNone/>
              <a:defRPr b="1" sz="5000">
                <a:solidFill>
                  <a:srgbClr val="FFFFFF"/>
                </a:solidFill>
                <a:latin typeface="Rajdhani"/>
                <a:ea typeface="Rajdhani"/>
                <a:cs typeface="Rajdhani"/>
                <a:sym typeface="Rajdhani"/>
              </a:defRPr>
            </a:lvl4pPr>
            <a:lvl5pPr lvl="4" rtl="0">
              <a:spcBef>
                <a:spcPts val="0"/>
              </a:spcBef>
              <a:spcAft>
                <a:spcPts val="0"/>
              </a:spcAft>
              <a:buNone/>
              <a:defRPr b="1" sz="5000">
                <a:solidFill>
                  <a:srgbClr val="FFFFFF"/>
                </a:solidFill>
                <a:latin typeface="Rajdhani"/>
                <a:ea typeface="Rajdhani"/>
                <a:cs typeface="Rajdhani"/>
                <a:sym typeface="Rajdhani"/>
              </a:defRPr>
            </a:lvl5pPr>
            <a:lvl6pPr lvl="5" rtl="0">
              <a:spcBef>
                <a:spcPts val="0"/>
              </a:spcBef>
              <a:spcAft>
                <a:spcPts val="0"/>
              </a:spcAft>
              <a:buNone/>
              <a:defRPr b="1" sz="5000">
                <a:solidFill>
                  <a:srgbClr val="FFFFFF"/>
                </a:solidFill>
                <a:latin typeface="Rajdhani"/>
                <a:ea typeface="Rajdhani"/>
                <a:cs typeface="Rajdhani"/>
                <a:sym typeface="Rajdhani"/>
              </a:defRPr>
            </a:lvl6pPr>
            <a:lvl7pPr lvl="6" rtl="0">
              <a:spcBef>
                <a:spcPts val="0"/>
              </a:spcBef>
              <a:spcAft>
                <a:spcPts val="0"/>
              </a:spcAft>
              <a:buNone/>
              <a:defRPr b="1" sz="5000">
                <a:solidFill>
                  <a:srgbClr val="FFFFFF"/>
                </a:solidFill>
                <a:latin typeface="Rajdhani"/>
                <a:ea typeface="Rajdhani"/>
                <a:cs typeface="Rajdhani"/>
                <a:sym typeface="Rajdhani"/>
              </a:defRPr>
            </a:lvl7pPr>
            <a:lvl8pPr lvl="7" rtl="0">
              <a:spcBef>
                <a:spcPts val="0"/>
              </a:spcBef>
              <a:spcAft>
                <a:spcPts val="0"/>
              </a:spcAft>
              <a:buNone/>
              <a:defRPr b="1" sz="5000">
                <a:solidFill>
                  <a:srgbClr val="FFFFFF"/>
                </a:solidFill>
                <a:latin typeface="Rajdhani"/>
                <a:ea typeface="Rajdhani"/>
                <a:cs typeface="Rajdhani"/>
                <a:sym typeface="Rajdhani"/>
              </a:defRPr>
            </a:lvl8pPr>
            <a:lvl9pPr lvl="8" rtl="0">
              <a:spcBef>
                <a:spcPts val="0"/>
              </a:spcBef>
              <a:spcAft>
                <a:spcPts val="0"/>
              </a:spcAft>
              <a:buNone/>
              <a:defRPr b="1" sz="5000">
                <a:solidFill>
                  <a:srgbClr val="FFFFFF"/>
                </a:solidFill>
                <a:latin typeface="Rajdhani"/>
                <a:ea typeface="Rajdhani"/>
                <a:cs typeface="Rajdhani"/>
                <a:sym typeface="Rajdhani"/>
              </a:defRPr>
            </a:lvl9pPr>
          </a:lstStyle>
          <a:p/>
        </p:txBody>
      </p:sp>
      <p:pic>
        <p:nvPicPr>
          <p:cNvPr id="96" name="Google Shape;96;p27"/>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theme" Target="../theme/theme3.xml"/><Relationship Id="rId14" Type="http://schemas.openxmlformats.org/officeDocument/2006/relationships/slideLayout" Target="../slideLayouts/slideLayout2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3" name="Shape 53"/>
        <p:cNvGrpSpPr/>
        <p:nvPr/>
      </p:nvGrpSpPr>
      <p:grpSpPr>
        <a:xfrm>
          <a:off x="0" y="0"/>
          <a:ext cx="0" cy="0"/>
          <a:chOff x="0" y="0"/>
          <a:chExt cx="0" cy="0"/>
        </a:xfrm>
      </p:grpSpPr>
      <p:cxnSp>
        <p:nvCxnSpPr>
          <p:cNvPr id="54" name="Google Shape;54;p14"/>
          <p:cNvCxnSpPr/>
          <p:nvPr/>
        </p:nvCxnSpPr>
        <p:spPr>
          <a:xfrm>
            <a:off x="719925" y="-8000"/>
            <a:ext cx="8100" cy="4879500"/>
          </a:xfrm>
          <a:prstGeom prst="straightConnector1">
            <a:avLst/>
          </a:prstGeom>
          <a:noFill/>
          <a:ln cap="flat" cmpd="sng" w="9525">
            <a:solidFill>
              <a:srgbClr val="FCD8D6"/>
            </a:solidFill>
            <a:prstDash val="dot"/>
            <a:round/>
            <a:headEnd len="med" w="med" type="none"/>
            <a:tailEnd len="med" w="med" type="none"/>
          </a:ln>
        </p:spPr>
      </p:cxnSp>
      <p:cxnSp>
        <p:nvCxnSpPr>
          <p:cNvPr id="55" name="Google Shape;55;p14"/>
          <p:cNvCxnSpPr/>
          <p:nvPr/>
        </p:nvCxnSpPr>
        <p:spPr>
          <a:xfrm>
            <a:off x="8419950" y="-8000"/>
            <a:ext cx="8100" cy="4879500"/>
          </a:xfrm>
          <a:prstGeom prst="straightConnector1">
            <a:avLst/>
          </a:prstGeom>
          <a:noFill/>
          <a:ln cap="flat" cmpd="sng" w="9525">
            <a:solidFill>
              <a:srgbClr val="FCD8D6"/>
            </a:solidFill>
            <a:prstDash val="dot"/>
            <a:round/>
            <a:headEnd len="med" w="med" type="none"/>
            <a:tailEnd len="med" w="med" type="none"/>
          </a:ln>
        </p:spPr>
      </p:cxnSp>
      <p:cxnSp>
        <p:nvCxnSpPr>
          <p:cNvPr id="56" name="Google Shape;56;p14"/>
          <p:cNvCxnSpPr/>
          <p:nvPr/>
        </p:nvCxnSpPr>
        <p:spPr>
          <a:xfrm flipH="1" rot="10800000">
            <a:off x="-8000" y="1178475"/>
            <a:ext cx="9175200" cy="5400"/>
          </a:xfrm>
          <a:prstGeom prst="straightConnector1">
            <a:avLst/>
          </a:prstGeom>
          <a:noFill/>
          <a:ln cap="flat" cmpd="sng" w="9525">
            <a:solidFill>
              <a:srgbClr val="FCD8D6"/>
            </a:solidFill>
            <a:prstDash val="dot"/>
            <a:round/>
            <a:headEnd len="med" w="med" type="none"/>
            <a:tailEnd len="med" w="med" type="none"/>
          </a:ln>
        </p:spPr>
      </p:cxnSp>
      <p:cxnSp>
        <p:nvCxnSpPr>
          <p:cNvPr id="57" name="Google Shape;57;p14"/>
          <p:cNvCxnSpPr/>
          <p:nvPr/>
        </p:nvCxnSpPr>
        <p:spPr>
          <a:xfrm flipH="1" rot="10800000">
            <a:off x="-15600" y="4860825"/>
            <a:ext cx="9175200" cy="5400"/>
          </a:xfrm>
          <a:prstGeom prst="straightConnector1">
            <a:avLst/>
          </a:prstGeom>
          <a:noFill/>
          <a:ln cap="flat" cmpd="sng" w="9525">
            <a:solidFill>
              <a:srgbClr val="FCD8D6"/>
            </a:solidFill>
            <a:prstDash val="dot"/>
            <a:round/>
            <a:headEnd len="med" w="med" type="none"/>
            <a:tailEnd len="med" w="med" type="none"/>
          </a:ln>
        </p:spPr>
      </p:cxnSp>
      <p:sp>
        <p:nvSpPr>
          <p:cNvPr id="58" name="Google Shape;58;p14"/>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txBox="1"/>
          <p:nvPr/>
        </p:nvSpPr>
        <p:spPr>
          <a:xfrm>
            <a:off x="111651" y="4953600"/>
            <a:ext cx="37035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Clr>
                <a:schemeClr val="dk1"/>
              </a:buClr>
              <a:buSzPts val="1100"/>
              <a:buFont typeface="Arial"/>
              <a:buNone/>
            </a:pPr>
            <a:r>
              <a:rPr lang="es" sz="900">
                <a:solidFill>
                  <a:srgbClr val="FFFFFF"/>
                </a:solidFill>
                <a:latin typeface="Open Sans"/>
                <a:ea typeface="Open Sans"/>
                <a:cs typeface="Open Sans"/>
                <a:sym typeface="Open Sans"/>
              </a:rPr>
              <a:t>BITÁCORA TFI - Desing Thinking</a:t>
            </a:r>
            <a:endParaRPr sz="900">
              <a:solidFill>
                <a:srgbClr val="FFFFFF"/>
              </a:solidFill>
              <a:latin typeface="Open Sans"/>
              <a:ea typeface="Open Sans"/>
              <a:cs typeface="Open Sans"/>
              <a:sym typeface="Open Sans"/>
            </a:endParaRPr>
          </a:p>
        </p:txBody>
      </p:sp>
      <p:pic>
        <p:nvPicPr>
          <p:cNvPr id="60" name="Google Shape;60;p14"/>
          <p:cNvPicPr preferRelativeResize="0"/>
          <p:nvPr/>
        </p:nvPicPr>
        <p:blipFill>
          <a:blip r:embed="rId1">
            <a:alphaModFix/>
          </a:blip>
          <a:stretch>
            <a:fillRect/>
          </a:stretch>
        </p:blipFill>
        <p:spPr>
          <a:xfrm>
            <a:off x="8074225" y="4931037"/>
            <a:ext cx="764551" cy="1822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hyperlink" Target="https://drive.google.com/drive/folders/18JzTo39gsmbU7lcYr6alUdv1jevupfEr?usp=shari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8"/>
          <p:cNvSpPr txBox="1"/>
          <p:nvPr>
            <p:ph type="title"/>
          </p:nvPr>
        </p:nvSpPr>
        <p:spPr>
          <a:xfrm>
            <a:off x="3587399" y="1013575"/>
            <a:ext cx="4970700" cy="2860200"/>
          </a:xfrm>
          <a:prstGeom prst="rect">
            <a:avLst/>
          </a:prstGeom>
        </p:spPr>
        <p:txBody>
          <a:bodyPr anchorCtr="0" anchor="t" bIns="91425" lIns="91425" spcFirstLastPara="1" rIns="180000" wrap="square" tIns="91425">
            <a:normAutofit/>
          </a:bodyPr>
          <a:lstStyle/>
          <a:p>
            <a:pPr indent="0" lvl="0" marL="0" rtl="0" algn="l">
              <a:spcBef>
                <a:spcPts val="0"/>
              </a:spcBef>
              <a:spcAft>
                <a:spcPts val="0"/>
              </a:spcAft>
              <a:buNone/>
            </a:pPr>
            <a:r>
              <a:rPr lang="es" sz="3700"/>
              <a:t>Quidditch</a:t>
            </a:r>
            <a:endParaRPr sz="3700"/>
          </a:p>
          <a:p>
            <a:pPr indent="0" lvl="0" marL="0" rtl="0" algn="l">
              <a:spcBef>
                <a:spcPts val="0"/>
              </a:spcBef>
              <a:spcAft>
                <a:spcPts val="0"/>
              </a:spcAft>
              <a:buNone/>
            </a:pPr>
            <a:r>
              <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7"/>
          <p:cNvSpPr txBox="1"/>
          <p:nvPr>
            <p:ph type="title"/>
          </p:nvPr>
        </p:nvSpPr>
        <p:spPr>
          <a:xfrm>
            <a:off x="311700" y="2164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 sz="2000">
                <a:latin typeface="Rajdhani"/>
                <a:ea typeface="Rajdhani"/>
                <a:cs typeface="Rajdhani"/>
                <a:sym typeface="Rajdhani"/>
              </a:rPr>
              <a:t>DATOS CUALI Y CUANTI: QUÉ QUIERO APRENDER DE LA PROBLEMÁTICA </a:t>
            </a:r>
            <a:endParaRPr b="1" sz="2000">
              <a:latin typeface="Rajdhani"/>
              <a:ea typeface="Rajdhani"/>
              <a:cs typeface="Rajdhani"/>
              <a:sym typeface="Rajdhani"/>
            </a:endParaRPr>
          </a:p>
        </p:txBody>
      </p:sp>
      <p:sp>
        <p:nvSpPr>
          <p:cNvPr id="169" name="Google Shape;169;p37"/>
          <p:cNvSpPr txBox="1"/>
          <p:nvPr>
            <p:ph idx="1" type="body"/>
          </p:nvPr>
        </p:nvSpPr>
        <p:spPr>
          <a:xfrm>
            <a:off x="311700" y="695275"/>
            <a:ext cx="8676300" cy="38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latin typeface="Rajdhani"/>
              <a:ea typeface="Rajdhani"/>
              <a:cs typeface="Rajdhani"/>
              <a:sym typeface="Rajdhani"/>
            </a:endParaRPr>
          </a:p>
          <a:p>
            <a:pPr indent="0" lvl="0" marL="0" rtl="0" algn="l">
              <a:spcBef>
                <a:spcPts val="0"/>
              </a:spcBef>
              <a:spcAft>
                <a:spcPts val="0"/>
              </a:spcAft>
              <a:buClr>
                <a:schemeClr val="dk1"/>
              </a:buClr>
              <a:buSzPts val="1100"/>
              <a:buFont typeface="Arial"/>
              <a:buNone/>
            </a:pPr>
            <a:r>
              <a:rPr b="1" lang="es" sz="1300">
                <a:solidFill>
                  <a:schemeClr val="dk1"/>
                </a:solidFill>
                <a:latin typeface="Rajdhani"/>
                <a:ea typeface="Rajdhani"/>
                <a:cs typeface="Rajdhani"/>
                <a:sym typeface="Rajdhani"/>
              </a:rPr>
              <a:t>DATOS CUANTITATIVOS PRE EXISTENTES</a:t>
            </a:r>
            <a:endParaRPr b="1" sz="1300">
              <a:solidFill>
                <a:schemeClr val="dk1"/>
              </a:solidFill>
              <a:latin typeface="Rajdhani"/>
              <a:ea typeface="Rajdhani"/>
              <a:cs typeface="Rajdhani"/>
              <a:sym typeface="Rajdhani"/>
            </a:endParaRPr>
          </a:p>
          <a:p>
            <a:pPr indent="-311150" lvl="0" marL="457200" marR="0" rtl="0" algn="l">
              <a:lnSpc>
                <a:spcPct val="100000"/>
              </a:lnSpc>
              <a:spcBef>
                <a:spcPts val="0"/>
              </a:spcBef>
              <a:spcAft>
                <a:spcPts val="0"/>
              </a:spcAft>
              <a:buClr>
                <a:srgbClr val="EC183F"/>
              </a:buClr>
              <a:buSzPts val="1300"/>
              <a:buChar char="●"/>
            </a:pPr>
            <a:r>
              <a:rPr lang="es" sz="1300">
                <a:solidFill>
                  <a:schemeClr val="dk1"/>
                </a:solidFill>
              </a:rPr>
              <a:t>La computadora es el dispositivo más usado para consumir ESports desde el año 2018</a:t>
            </a:r>
            <a:endParaRPr sz="1300">
              <a:solidFill>
                <a:schemeClr val="dk1"/>
              </a:solidFill>
            </a:endParaRPr>
          </a:p>
          <a:p>
            <a:pPr indent="-311150" lvl="0" marL="457200" marR="0" rtl="0" algn="l">
              <a:lnSpc>
                <a:spcPct val="100000"/>
              </a:lnSpc>
              <a:spcBef>
                <a:spcPts val="0"/>
              </a:spcBef>
              <a:spcAft>
                <a:spcPts val="0"/>
              </a:spcAft>
              <a:buClr>
                <a:srgbClr val="EC183F"/>
              </a:buClr>
              <a:buSzPts val="1300"/>
              <a:buChar char="●"/>
            </a:pPr>
            <a:r>
              <a:rPr lang="es" sz="1300">
                <a:solidFill>
                  <a:schemeClr val="dk1"/>
                </a:solidFill>
              </a:rPr>
              <a:t>Los ingresos anuales generados por eSports en el 2020 fueron 947 millones de euros</a:t>
            </a:r>
            <a:endParaRPr sz="1300">
              <a:solidFill>
                <a:schemeClr val="dk1"/>
              </a:solidFill>
            </a:endParaRPr>
          </a:p>
          <a:p>
            <a:pPr indent="-311150" lvl="0" marL="457200" marR="0" rtl="0" algn="l">
              <a:lnSpc>
                <a:spcPct val="100000"/>
              </a:lnSpc>
              <a:spcBef>
                <a:spcPts val="0"/>
              </a:spcBef>
              <a:spcAft>
                <a:spcPts val="0"/>
              </a:spcAft>
              <a:buClr>
                <a:srgbClr val="EC183F"/>
              </a:buClr>
              <a:buSzPts val="1300"/>
              <a:buChar char="●"/>
            </a:pPr>
            <a:r>
              <a:rPr lang="es" sz="1300">
                <a:solidFill>
                  <a:schemeClr val="dk1"/>
                </a:solidFill>
              </a:rPr>
              <a:t>Para el 2023 se espera que la audiencia global anual sea de 645 millones de personas</a:t>
            </a:r>
            <a:endParaRPr sz="1300">
              <a:solidFill>
                <a:schemeClr val="dk1"/>
              </a:solidFill>
            </a:endParaRPr>
          </a:p>
          <a:p>
            <a:pPr indent="-311150" lvl="0" marL="457200" marR="0" rtl="0" algn="l">
              <a:lnSpc>
                <a:spcPct val="100000"/>
              </a:lnSpc>
              <a:spcBef>
                <a:spcPts val="0"/>
              </a:spcBef>
              <a:spcAft>
                <a:spcPts val="0"/>
              </a:spcAft>
              <a:buClr>
                <a:srgbClr val="EC183F"/>
              </a:buClr>
              <a:buSzPts val="1300"/>
              <a:buChar char="●"/>
            </a:pPr>
            <a:r>
              <a:rPr lang="es" sz="1300">
                <a:solidFill>
                  <a:schemeClr val="dk1"/>
                </a:solidFill>
              </a:rPr>
              <a:t>La plataforma mas usada mundialmente para consumir ESports es Twitch</a:t>
            </a:r>
            <a:endParaRPr sz="1300">
              <a:solidFill>
                <a:schemeClr val="dk1"/>
              </a:solidFill>
            </a:endParaRPr>
          </a:p>
          <a:p>
            <a:pPr indent="-311150" lvl="0" marL="457200" marR="0" rtl="0" algn="l">
              <a:lnSpc>
                <a:spcPct val="100000"/>
              </a:lnSpc>
              <a:spcBef>
                <a:spcPts val="0"/>
              </a:spcBef>
              <a:spcAft>
                <a:spcPts val="0"/>
              </a:spcAft>
              <a:buClr>
                <a:srgbClr val="EC183F"/>
              </a:buClr>
              <a:buSzPts val="1300"/>
              <a:buChar char="●"/>
            </a:pPr>
            <a:r>
              <a:rPr lang="es" sz="1300">
                <a:solidFill>
                  <a:schemeClr val="dk1"/>
                </a:solidFill>
              </a:rPr>
              <a:t>Tras la pandemia de Covid-19 la plataforma Twitch ha tenido un crecimiento del 83% en número de horas de visualización </a:t>
            </a:r>
            <a:endParaRPr sz="1300">
              <a:solidFill>
                <a:schemeClr val="dk1"/>
              </a:solidFill>
            </a:endParaRPr>
          </a:p>
          <a:p>
            <a:pPr indent="-311150" lvl="0" marL="457200" marR="0" rtl="0" algn="l">
              <a:lnSpc>
                <a:spcPct val="100000"/>
              </a:lnSpc>
              <a:spcBef>
                <a:spcPts val="0"/>
              </a:spcBef>
              <a:spcAft>
                <a:spcPts val="0"/>
              </a:spcAft>
              <a:buClr>
                <a:srgbClr val="EC183F"/>
              </a:buClr>
              <a:buSzPts val="1300"/>
              <a:buChar char="●"/>
            </a:pPr>
            <a:r>
              <a:rPr lang="es" sz="1300">
                <a:solidFill>
                  <a:schemeClr val="dk1"/>
                </a:solidFill>
              </a:rPr>
              <a:t>Fibertel ofrece paquetes desde 25megas a 1000megas, Claro ofrece paquetes desde 50megas a 300megas, Telecentro ofrece paquetes desde 5megas a 1000megas, Telered ofrece paquetes desde 20megas a 300megas</a:t>
            </a:r>
            <a:endParaRPr sz="1300">
              <a:solidFill>
                <a:schemeClr val="dk1"/>
              </a:solidFill>
            </a:endParaRPr>
          </a:p>
          <a:p>
            <a:pPr indent="-311150" lvl="0" marL="457200" marR="0" rtl="0" algn="l">
              <a:lnSpc>
                <a:spcPct val="100000"/>
              </a:lnSpc>
              <a:spcBef>
                <a:spcPts val="0"/>
              </a:spcBef>
              <a:spcAft>
                <a:spcPts val="0"/>
              </a:spcAft>
              <a:buClr>
                <a:srgbClr val="EC183F"/>
              </a:buClr>
              <a:buSzPts val="1300"/>
              <a:buChar char="●"/>
            </a:pPr>
            <a:r>
              <a:rPr lang="es" sz="1300">
                <a:solidFill>
                  <a:schemeClr val="dk1"/>
                </a:solidFill>
              </a:rPr>
              <a:t>Premio DOTA2 - The International: 34 millones de Euros. Uno de los mayores Eventos de E-Sports</a:t>
            </a:r>
            <a:endParaRPr sz="1300">
              <a:solidFill>
                <a:schemeClr val="dk1"/>
              </a:solidFill>
            </a:endParaRPr>
          </a:p>
          <a:p>
            <a:pPr indent="0" lvl="0" marL="457200" marR="0" rtl="0" algn="l">
              <a:lnSpc>
                <a:spcPct val="100000"/>
              </a:lnSpc>
              <a:spcBef>
                <a:spcPts val="0"/>
              </a:spcBef>
              <a:spcAft>
                <a:spcPts val="0"/>
              </a:spcAft>
              <a:buNone/>
            </a:pPr>
            <a:r>
              <a:t/>
            </a:r>
            <a:endParaRPr sz="1300">
              <a:solidFill>
                <a:schemeClr val="dk1"/>
              </a:solidFill>
            </a:endParaRPr>
          </a:p>
          <a:p>
            <a:pPr indent="0" lvl="0" marL="0" rtl="0" algn="l">
              <a:spcBef>
                <a:spcPts val="0"/>
              </a:spcBef>
              <a:spcAft>
                <a:spcPts val="0"/>
              </a:spcAft>
              <a:buNone/>
            </a:pPr>
            <a:r>
              <a:rPr b="1" lang="es" sz="1300">
                <a:solidFill>
                  <a:schemeClr val="dk1"/>
                </a:solidFill>
                <a:latin typeface="Rajdhani"/>
                <a:ea typeface="Rajdhani"/>
                <a:cs typeface="Rajdhani"/>
                <a:sym typeface="Rajdhani"/>
              </a:rPr>
              <a:t>DATOS CUALITATIVOS A INVESTIGAR</a:t>
            </a:r>
            <a:endParaRPr b="1" sz="1300">
              <a:solidFill>
                <a:schemeClr val="dk1"/>
              </a:solidFill>
              <a:latin typeface="Rajdhani"/>
              <a:ea typeface="Rajdhani"/>
              <a:cs typeface="Rajdhani"/>
              <a:sym typeface="Rajdhani"/>
            </a:endParaRPr>
          </a:p>
          <a:p>
            <a:pPr indent="-311150" lvl="0" marL="457200" rtl="0" algn="l">
              <a:spcBef>
                <a:spcPts val="0"/>
              </a:spcBef>
              <a:spcAft>
                <a:spcPts val="0"/>
              </a:spcAft>
              <a:buClr>
                <a:srgbClr val="EC183F"/>
              </a:buClr>
              <a:buSzPts val="1300"/>
              <a:buChar char="●"/>
            </a:pPr>
            <a:r>
              <a:rPr lang="es" sz="1300">
                <a:solidFill>
                  <a:schemeClr val="dk1"/>
                </a:solidFill>
              </a:rPr>
              <a:t> </a:t>
            </a:r>
            <a:r>
              <a:rPr lang="es" sz="1300">
                <a:solidFill>
                  <a:schemeClr val="dk1"/>
                </a:solidFill>
              </a:rPr>
              <a:t>Se busca conocer las necesidades latentes del usuario</a:t>
            </a:r>
            <a:endParaRPr sz="1300">
              <a:solidFill>
                <a:schemeClr val="dk1"/>
              </a:solidFill>
            </a:endParaRPr>
          </a:p>
          <a:p>
            <a:pPr indent="-311150" lvl="0" marL="457200" rtl="0" algn="l">
              <a:spcBef>
                <a:spcPts val="0"/>
              </a:spcBef>
              <a:spcAft>
                <a:spcPts val="0"/>
              </a:spcAft>
              <a:buClr>
                <a:srgbClr val="FF0000"/>
              </a:buClr>
              <a:buSzPts val="1300"/>
              <a:buChar char="●"/>
            </a:pPr>
            <a:r>
              <a:rPr lang="es" sz="1300">
                <a:solidFill>
                  <a:schemeClr val="dk1"/>
                </a:solidFill>
              </a:rPr>
              <a:t> </a:t>
            </a:r>
            <a:r>
              <a:rPr lang="es" sz="1300">
                <a:solidFill>
                  <a:schemeClr val="dk1"/>
                </a:solidFill>
              </a:rPr>
              <a:t>Entender sus emociones con respecto a los eventos de E-sports</a:t>
            </a:r>
            <a:endParaRPr sz="1300">
              <a:solidFill>
                <a:schemeClr val="dk1"/>
              </a:solidFill>
            </a:endParaRPr>
          </a:p>
          <a:p>
            <a:pPr indent="-311150" lvl="0" marL="457200" rtl="0" algn="l">
              <a:spcBef>
                <a:spcPts val="0"/>
              </a:spcBef>
              <a:spcAft>
                <a:spcPts val="0"/>
              </a:spcAft>
              <a:buClr>
                <a:srgbClr val="EC183F"/>
              </a:buClr>
              <a:buSzPts val="1300"/>
              <a:buChar char="●"/>
            </a:pPr>
            <a:r>
              <a:rPr lang="es" sz="1300">
                <a:solidFill>
                  <a:schemeClr val="dk1"/>
                </a:solidFill>
              </a:rPr>
              <a:t> </a:t>
            </a:r>
            <a:r>
              <a:rPr lang="es" sz="1300">
                <a:solidFill>
                  <a:schemeClr val="dk1"/>
                </a:solidFill>
              </a:rPr>
              <a:t>Comprender su entorno, que lo motiva a sentirse cómodo en este campo</a:t>
            </a:r>
            <a:endParaRPr sz="1300">
              <a:solidFill>
                <a:schemeClr val="dk1"/>
              </a:solidFill>
            </a:endParaRPr>
          </a:p>
          <a:p>
            <a:pPr indent="-311150" lvl="0" marL="457200" rtl="0" algn="l">
              <a:spcBef>
                <a:spcPts val="0"/>
              </a:spcBef>
              <a:spcAft>
                <a:spcPts val="0"/>
              </a:spcAft>
              <a:buClr>
                <a:srgbClr val="EC183F"/>
              </a:buClr>
              <a:buSzPts val="1300"/>
              <a:buChar char="●"/>
            </a:pPr>
            <a:r>
              <a:rPr lang="es" sz="1300">
                <a:solidFill>
                  <a:schemeClr val="dk1"/>
                </a:solidFill>
              </a:rPr>
              <a:t> </a:t>
            </a:r>
            <a:r>
              <a:rPr lang="es" sz="1300">
                <a:solidFill>
                  <a:schemeClr val="dk1"/>
                </a:solidFill>
              </a:rPr>
              <a:t>Saber qué desea el usuario de estas transmisiones</a:t>
            </a:r>
            <a:endParaRPr sz="1300">
              <a:solidFill>
                <a:schemeClr val="dk1"/>
              </a:solidFill>
            </a:endParaRPr>
          </a:p>
          <a:p>
            <a:pPr indent="-311150" lvl="0" marL="457200" rtl="0" algn="l">
              <a:spcBef>
                <a:spcPts val="0"/>
              </a:spcBef>
              <a:spcAft>
                <a:spcPts val="0"/>
              </a:spcAft>
              <a:buClr>
                <a:srgbClr val="EC183F"/>
              </a:buClr>
              <a:buSzPts val="1300"/>
              <a:buChar char="●"/>
            </a:pPr>
            <a:r>
              <a:rPr lang="es" sz="1300">
                <a:solidFill>
                  <a:schemeClr val="dk1"/>
                </a:solidFill>
              </a:rPr>
              <a:t> Indagar sobre sus frustraciones en el tema, que le genera temor o impedimentos cuandos se corta internet.</a:t>
            </a:r>
            <a:endParaRPr sz="1300">
              <a:solidFill>
                <a:schemeClr val="dk1"/>
              </a:solidFill>
            </a:endParaRPr>
          </a:p>
          <a:p>
            <a:pPr indent="0" lvl="0" marL="0" rtl="0" algn="l">
              <a:spcBef>
                <a:spcPts val="0"/>
              </a:spcBef>
              <a:spcAft>
                <a:spcPts val="0"/>
              </a:spcAft>
              <a:buNone/>
            </a:pPr>
            <a:r>
              <a:t/>
            </a:r>
            <a:endParaRPr sz="1300">
              <a:solidFill>
                <a:schemeClr val="dk1"/>
              </a:solidFill>
              <a:latin typeface="Rajdhani"/>
              <a:ea typeface="Rajdhani"/>
              <a:cs typeface="Rajdhani"/>
              <a:sym typeface="Rajdhan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8"/>
          <p:cNvSpPr txBox="1"/>
          <p:nvPr>
            <p:ph type="title"/>
          </p:nvPr>
        </p:nvSpPr>
        <p:spPr>
          <a:xfrm>
            <a:off x="311700" y="2164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 sz="2000">
                <a:latin typeface="Rajdhani"/>
                <a:ea typeface="Rajdhani"/>
                <a:cs typeface="Rajdhani"/>
                <a:sym typeface="Rajdhani"/>
              </a:rPr>
              <a:t>DISEÑO DE ENTREVISTA</a:t>
            </a:r>
            <a:endParaRPr b="1" sz="2000">
              <a:latin typeface="Rajdhani"/>
              <a:ea typeface="Rajdhani"/>
              <a:cs typeface="Rajdhani"/>
              <a:sym typeface="Rajdhani"/>
            </a:endParaRPr>
          </a:p>
        </p:txBody>
      </p:sp>
      <p:sp>
        <p:nvSpPr>
          <p:cNvPr id="175" name="Google Shape;175;p38"/>
          <p:cNvSpPr txBox="1"/>
          <p:nvPr>
            <p:ph idx="1" type="body"/>
          </p:nvPr>
        </p:nvSpPr>
        <p:spPr>
          <a:xfrm>
            <a:off x="311700" y="638500"/>
            <a:ext cx="8520600" cy="418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ajdhani"/>
                <a:ea typeface="Rajdhani"/>
                <a:cs typeface="Rajdhani"/>
                <a:sym typeface="Rajdhani"/>
              </a:rPr>
              <a:t>Por favor colocar las preguntas elegidas para hacerle a los 12 actores que eligieron:</a:t>
            </a:r>
            <a:endParaRPr>
              <a:latin typeface="Rajdhani"/>
              <a:ea typeface="Rajdhani"/>
              <a:cs typeface="Rajdhani"/>
              <a:sym typeface="Rajdhani"/>
            </a:endParaRPr>
          </a:p>
          <a:p>
            <a:pPr indent="0" lvl="0" marL="0" rtl="0" algn="l">
              <a:spcBef>
                <a:spcPts val="0"/>
              </a:spcBef>
              <a:spcAft>
                <a:spcPts val="0"/>
              </a:spcAft>
              <a:buNone/>
            </a:pPr>
            <a:r>
              <a:t/>
            </a:r>
            <a:endParaRPr>
              <a:latin typeface="Rajdhani"/>
              <a:ea typeface="Rajdhani"/>
              <a:cs typeface="Rajdhani"/>
              <a:sym typeface="Rajdhani"/>
            </a:endParaRPr>
          </a:p>
          <a:p>
            <a:pPr indent="0" lvl="0" marL="0" rtl="0" algn="l">
              <a:spcBef>
                <a:spcPts val="0"/>
              </a:spcBef>
              <a:spcAft>
                <a:spcPts val="0"/>
              </a:spcAft>
              <a:buNone/>
            </a:pPr>
            <a:r>
              <a:rPr b="1" lang="es" sz="1300">
                <a:latin typeface="Rajdhani"/>
                <a:ea typeface="Rajdhani"/>
                <a:cs typeface="Rajdhani"/>
                <a:sym typeface="Rajdhani"/>
              </a:rPr>
              <a:t>Bloque 1-  Preguntas generales (edad, estudios, donde trabaja, como está compuesta su familia):</a:t>
            </a:r>
            <a:endParaRPr b="1" sz="1300">
              <a:latin typeface="Rajdhani"/>
              <a:ea typeface="Rajdhani"/>
              <a:cs typeface="Rajdhani"/>
              <a:sym typeface="Rajdhani"/>
            </a:endParaRPr>
          </a:p>
          <a:p>
            <a:pPr indent="-311150" lvl="0" marL="457200" rtl="0" algn="l">
              <a:spcBef>
                <a:spcPts val="0"/>
              </a:spcBef>
              <a:spcAft>
                <a:spcPts val="0"/>
              </a:spcAft>
              <a:buClr>
                <a:srgbClr val="EC183F"/>
              </a:buClr>
              <a:buSzPts val="1300"/>
              <a:buChar char="●"/>
            </a:pPr>
            <a:r>
              <a:rPr lang="es" sz="1300"/>
              <a:t>Pregunta 1: Nombre y Apellido</a:t>
            </a:r>
            <a:endParaRPr sz="1300"/>
          </a:p>
          <a:p>
            <a:pPr indent="-311150" lvl="0" marL="457200" rtl="0" algn="l">
              <a:spcBef>
                <a:spcPts val="0"/>
              </a:spcBef>
              <a:spcAft>
                <a:spcPts val="0"/>
              </a:spcAft>
              <a:buClr>
                <a:srgbClr val="EC183F"/>
              </a:buClr>
              <a:buSzPts val="1300"/>
              <a:buChar char="●"/>
            </a:pPr>
            <a:r>
              <a:rPr lang="es" sz="1300"/>
              <a:t>Pregunta 2: Edad?</a:t>
            </a:r>
            <a:endParaRPr sz="1300"/>
          </a:p>
          <a:p>
            <a:pPr indent="-311150" lvl="0" marL="457200" rtl="0" algn="l">
              <a:spcBef>
                <a:spcPts val="0"/>
              </a:spcBef>
              <a:spcAft>
                <a:spcPts val="0"/>
              </a:spcAft>
              <a:buClr>
                <a:srgbClr val="EC183F"/>
              </a:buClr>
              <a:buSzPts val="1300"/>
              <a:buChar char="●"/>
            </a:pPr>
            <a:r>
              <a:rPr lang="es" sz="1300"/>
              <a:t>Pregunta 3: </a:t>
            </a:r>
            <a:r>
              <a:rPr lang="es" sz="1300"/>
              <a:t>Género</a:t>
            </a:r>
            <a:r>
              <a:rPr lang="es" sz="1300"/>
              <a:t> autopercibido?</a:t>
            </a:r>
            <a:endParaRPr sz="1300"/>
          </a:p>
          <a:p>
            <a:pPr indent="-311150" lvl="0" marL="457200" rtl="0" algn="l">
              <a:spcBef>
                <a:spcPts val="0"/>
              </a:spcBef>
              <a:spcAft>
                <a:spcPts val="0"/>
              </a:spcAft>
              <a:buClr>
                <a:srgbClr val="EC183F"/>
              </a:buClr>
              <a:buSzPts val="1300"/>
              <a:buChar char="●"/>
            </a:pPr>
            <a:r>
              <a:rPr lang="es" sz="1300"/>
              <a:t>Pregunta 4: </a:t>
            </a:r>
            <a:r>
              <a:rPr lang="es" sz="1300"/>
              <a:t>Cuál</a:t>
            </a:r>
            <a:r>
              <a:rPr lang="es" sz="1300"/>
              <a:t> es su </a:t>
            </a:r>
            <a:r>
              <a:rPr lang="es" sz="1300"/>
              <a:t>profesión</a:t>
            </a:r>
            <a:r>
              <a:rPr lang="es" sz="1300"/>
              <a:t>?</a:t>
            </a:r>
            <a:endParaRPr sz="1300"/>
          </a:p>
          <a:p>
            <a:pPr indent="-311150" lvl="0" marL="457200" rtl="0" algn="l">
              <a:spcBef>
                <a:spcPts val="0"/>
              </a:spcBef>
              <a:spcAft>
                <a:spcPts val="0"/>
              </a:spcAft>
              <a:buClr>
                <a:srgbClr val="EC183F"/>
              </a:buClr>
              <a:buSzPts val="1300"/>
              <a:buChar char="●"/>
            </a:pPr>
            <a:r>
              <a:rPr lang="es" sz="1300"/>
              <a:t>Pregunta 3: Con </a:t>
            </a:r>
            <a:r>
              <a:rPr lang="es" sz="1300"/>
              <a:t>cuántas</a:t>
            </a:r>
            <a:r>
              <a:rPr lang="es" sz="1300"/>
              <a:t> personas </a:t>
            </a:r>
            <a:r>
              <a:rPr lang="es" sz="1300"/>
              <a:t>conviven</a:t>
            </a:r>
            <a:r>
              <a:rPr lang="es" sz="1300"/>
              <a:t>?</a:t>
            </a:r>
            <a:endParaRPr sz="1300"/>
          </a:p>
          <a:p>
            <a:pPr indent="0" lvl="0" marL="457200" rtl="0" algn="l">
              <a:spcBef>
                <a:spcPts val="0"/>
              </a:spcBef>
              <a:spcAft>
                <a:spcPts val="0"/>
              </a:spcAft>
              <a:buNone/>
            </a:pPr>
            <a:r>
              <a:t/>
            </a:r>
            <a:endParaRPr sz="1300">
              <a:latin typeface="Rajdhani"/>
              <a:ea typeface="Rajdhani"/>
              <a:cs typeface="Rajdhani"/>
              <a:sym typeface="Rajdhani"/>
            </a:endParaRPr>
          </a:p>
          <a:p>
            <a:pPr indent="0" lvl="0" marL="0" rtl="0" algn="l">
              <a:spcBef>
                <a:spcPts val="0"/>
              </a:spcBef>
              <a:spcAft>
                <a:spcPts val="0"/>
              </a:spcAft>
              <a:buClr>
                <a:schemeClr val="dk1"/>
              </a:buClr>
              <a:buSzPts val="1100"/>
              <a:buFont typeface="Arial"/>
              <a:buNone/>
            </a:pPr>
            <a:r>
              <a:rPr b="1" lang="es" sz="1300">
                <a:solidFill>
                  <a:schemeClr val="dk1"/>
                </a:solidFill>
                <a:latin typeface="Rajdhani"/>
                <a:ea typeface="Rajdhani"/>
                <a:cs typeface="Rajdhani"/>
                <a:sym typeface="Rajdhani"/>
              </a:rPr>
              <a:t>Bloque 2: Preguntas de contexto:</a:t>
            </a:r>
            <a:endParaRPr b="1" sz="1300">
              <a:solidFill>
                <a:schemeClr val="dk1"/>
              </a:solidFill>
              <a:latin typeface="Rajdhani"/>
              <a:ea typeface="Rajdhani"/>
              <a:cs typeface="Rajdhani"/>
              <a:sym typeface="Rajdhani"/>
            </a:endParaRPr>
          </a:p>
          <a:p>
            <a:pPr indent="-311150" lvl="0" marL="457200" rtl="0" algn="l">
              <a:spcBef>
                <a:spcPts val="0"/>
              </a:spcBef>
              <a:spcAft>
                <a:spcPts val="0"/>
              </a:spcAft>
              <a:buClr>
                <a:srgbClr val="EC183F"/>
              </a:buClr>
              <a:buSzPts val="1300"/>
              <a:buChar char="●"/>
            </a:pPr>
            <a:r>
              <a:rPr lang="es" sz="1300">
                <a:solidFill>
                  <a:schemeClr val="dk1"/>
                </a:solidFill>
              </a:rPr>
              <a:t>Pregunta 1: Porque consumis streaming?</a:t>
            </a:r>
            <a:endParaRPr sz="1300">
              <a:solidFill>
                <a:schemeClr val="dk1"/>
              </a:solidFill>
            </a:endParaRPr>
          </a:p>
          <a:p>
            <a:pPr indent="-311150" lvl="0" marL="457200" rtl="0" algn="l">
              <a:spcBef>
                <a:spcPts val="0"/>
              </a:spcBef>
              <a:spcAft>
                <a:spcPts val="0"/>
              </a:spcAft>
              <a:buClr>
                <a:srgbClr val="EC183F"/>
              </a:buClr>
              <a:buSzPts val="1300"/>
              <a:buChar char="●"/>
            </a:pPr>
            <a:r>
              <a:rPr lang="es" sz="1300">
                <a:solidFill>
                  <a:schemeClr val="dk1"/>
                </a:solidFill>
              </a:rPr>
              <a:t>Pregunta 2: </a:t>
            </a:r>
            <a:r>
              <a:rPr lang="es" sz="1300">
                <a:solidFill>
                  <a:schemeClr val="dk1"/>
                </a:solidFill>
              </a:rPr>
              <a:t>Qué</a:t>
            </a:r>
            <a:r>
              <a:rPr lang="es" sz="1300">
                <a:solidFill>
                  <a:schemeClr val="dk1"/>
                </a:solidFill>
              </a:rPr>
              <a:t> </a:t>
            </a:r>
            <a:r>
              <a:rPr lang="es" sz="1300">
                <a:solidFill>
                  <a:schemeClr val="dk1"/>
                </a:solidFill>
              </a:rPr>
              <a:t>proveedor de Internet utilizas? Qué priorizas al elegirlo?</a:t>
            </a:r>
            <a:endParaRPr sz="1300">
              <a:solidFill>
                <a:schemeClr val="dk1"/>
              </a:solidFill>
            </a:endParaRPr>
          </a:p>
          <a:p>
            <a:pPr indent="-311150" lvl="0" marL="457200" rtl="0" algn="l">
              <a:spcBef>
                <a:spcPts val="0"/>
              </a:spcBef>
              <a:spcAft>
                <a:spcPts val="0"/>
              </a:spcAft>
              <a:buClr>
                <a:srgbClr val="EC183F"/>
              </a:buClr>
              <a:buSzPts val="1300"/>
              <a:buChar char="●"/>
            </a:pPr>
            <a:r>
              <a:rPr lang="es" sz="1300">
                <a:solidFill>
                  <a:schemeClr val="dk1"/>
                </a:solidFill>
              </a:rPr>
              <a:t>Pregunta 3: </a:t>
            </a:r>
            <a:r>
              <a:rPr lang="es" sz="1300">
                <a:solidFill>
                  <a:schemeClr val="dk1"/>
                </a:solidFill>
              </a:rPr>
              <a:t>Qué</a:t>
            </a:r>
            <a:r>
              <a:rPr lang="es" sz="1300">
                <a:solidFill>
                  <a:schemeClr val="dk1"/>
                </a:solidFill>
              </a:rPr>
              <a:t> </a:t>
            </a:r>
            <a:r>
              <a:rPr lang="es" sz="1300">
                <a:solidFill>
                  <a:schemeClr val="dk1"/>
                </a:solidFill>
              </a:rPr>
              <a:t>cantidad de horas dedicas a ver streaming por dia?</a:t>
            </a:r>
            <a:endParaRPr sz="1300">
              <a:solidFill>
                <a:schemeClr val="dk1"/>
              </a:solidFill>
            </a:endParaRPr>
          </a:p>
          <a:p>
            <a:pPr indent="-311150" lvl="0" marL="457200" rtl="0" algn="l">
              <a:spcBef>
                <a:spcPts val="0"/>
              </a:spcBef>
              <a:spcAft>
                <a:spcPts val="0"/>
              </a:spcAft>
              <a:buClr>
                <a:srgbClr val="EC183F"/>
              </a:buClr>
              <a:buSzPts val="1300"/>
              <a:buChar char="●"/>
            </a:pPr>
            <a:r>
              <a:rPr lang="es" sz="1300">
                <a:solidFill>
                  <a:schemeClr val="dk1"/>
                </a:solidFill>
              </a:rPr>
              <a:t>Pregunta 4: </a:t>
            </a:r>
            <a:r>
              <a:rPr lang="es" sz="1300">
                <a:solidFill>
                  <a:schemeClr val="dk1"/>
                </a:solidFill>
              </a:rPr>
              <a:t>Qué</a:t>
            </a:r>
            <a:r>
              <a:rPr lang="es" sz="1300">
                <a:solidFill>
                  <a:schemeClr val="dk1"/>
                </a:solidFill>
              </a:rPr>
              <a:t> dispositivo </a:t>
            </a:r>
            <a:r>
              <a:rPr lang="es" sz="1300">
                <a:solidFill>
                  <a:schemeClr val="dk1"/>
                </a:solidFill>
              </a:rPr>
              <a:t>preferís</a:t>
            </a:r>
            <a:r>
              <a:rPr lang="es" sz="1300">
                <a:solidFill>
                  <a:schemeClr val="dk1"/>
                </a:solidFill>
              </a:rPr>
              <a:t> para ver streaming?</a:t>
            </a:r>
            <a:endParaRPr sz="1300">
              <a:solidFill>
                <a:schemeClr val="dk1"/>
              </a:solidFill>
            </a:endParaRPr>
          </a:p>
          <a:p>
            <a:pPr indent="0" lvl="0" marL="0" rtl="0" algn="l">
              <a:spcBef>
                <a:spcPts val="0"/>
              </a:spcBef>
              <a:spcAft>
                <a:spcPts val="0"/>
              </a:spcAft>
              <a:buNone/>
            </a:pPr>
            <a:r>
              <a:t/>
            </a:r>
            <a:endParaRPr sz="1300">
              <a:solidFill>
                <a:schemeClr val="dk1"/>
              </a:solidFill>
              <a:latin typeface="Rajdhani"/>
              <a:ea typeface="Rajdhani"/>
              <a:cs typeface="Rajdhani"/>
              <a:sym typeface="Rajdhani"/>
            </a:endParaRPr>
          </a:p>
          <a:p>
            <a:pPr indent="0" lvl="0" marL="0" rtl="0" algn="l">
              <a:spcBef>
                <a:spcPts val="0"/>
              </a:spcBef>
              <a:spcAft>
                <a:spcPts val="0"/>
              </a:spcAft>
              <a:buNone/>
            </a:pPr>
            <a:r>
              <a:rPr b="1" lang="es" sz="1300">
                <a:solidFill>
                  <a:schemeClr val="dk1"/>
                </a:solidFill>
                <a:latin typeface="Rajdhani"/>
                <a:ea typeface="Rajdhani"/>
                <a:cs typeface="Rajdhani"/>
                <a:sym typeface="Rajdhani"/>
              </a:rPr>
              <a:t>Bloque 3: Preguntas abiertas sobre la temática:</a:t>
            </a:r>
            <a:endParaRPr b="1" sz="1300">
              <a:solidFill>
                <a:schemeClr val="dk1"/>
              </a:solidFill>
              <a:latin typeface="Rajdhani"/>
              <a:ea typeface="Rajdhani"/>
              <a:cs typeface="Rajdhani"/>
              <a:sym typeface="Rajdhani"/>
            </a:endParaRPr>
          </a:p>
          <a:p>
            <a:pPr indent="-311150" lvl="0" marL="457200" rtl="0" algn="l">
              <a:spcBef>
                <a:spcPts val="0"/>
              </a:spcBef>
              <a:spcAft>
                <a:spcPts val="0"/>
              </a:spcAft>
              <a:buClr>
                <a:srgbClr val="EC183F"/>
              </a:buClr>
              <a:buSzPts val="1300"/>
              <a:buChar char="●"/>
            </a:pPr>
            <a:r>
              <a:rPr lang="es" sz="1300">
                <a:solidFill>
                  <a:schemeClr val="dk1"/>
                </a:solidFill>
              </a:rPr>
              <a:t>Pregunta 1: Soles tener problemas con la </a:t>
            </a:r>
            <a:r>
              <a:rPr lang="es" sz="1300">
                <a:solidFill>
                  <a:schemeClr val="dk1"/>
                </a:solidFill>
              </a:rPr>
              <a:t>conexión</a:t>
            </a:r>
            <a:r>
              <a:rPr lang="es" sz="1300">
                <a:solidFill>
                  <a:schemeClr val="dk1"/>
                </a:solidFill>
              </a:rPr>
              <a:t>? A </a:t>
            </a:r>
            <a:r>
              <a:rPr lang="es" sz="1300">
                <a:solidFill>
                  <a:schemeClr val="dk1"/>
                </a:solidFill>
              </a:rPr>
              <a:t>qué</a:t>
            </a:r>
            <a:r>
              <a:rPr lang="es" sz="1300">
                <a:solidFill>
                  <a:schemeClr val="dk1"/>
                </a:solidFill>
              </a:rPr>
              <a:t> </a:t>
            </a:r>
            <a:r>
              <a:rPr lang="es" sz="1300">
                <a:solidFill>
                  <a:schemeClr val="dk1"/>
                </a:solidFill>
              </a:rPr>
              <a:t>atribuís</a:t>
            </a:r>
            <a:r>
              <a:rPr lang="es" sz="1300">
                <a:solidFill>
                  <a:schemeClr val="dk1"/>
                </a:solidFill>
              </a:rPr>
              <a:t> este problema?</a:t>
            </a:r>
            <a:endParaRPr sz="1300">
              <a:solidFill>
                <a:schemeClr val="dk1"/>
              </a:solidFill>
            </a:endParaRPr>
          </a:p>
          <a:p>
            <a:pPr indent="-311150" lvl="0" marL="457200" rtl="0" algn="l">
              <a:spcBef>
                <a:spcPts val="0"/>
              </a:spcBef>
              <a:spcAft>
                <a:spcPts val="0"/>
              </a:spcAft>
              <a:buClr>
                <a:srgbClr val="EC183F"/>
              </a:buClr>
              <a:buSzPts val="1300"/>
              <a:buChar char="●"/>
            </a:pPr>
            <a:r>
              <a:rPr lang="es" sz="1300">
                <a:solidFill>
                  <a:schemeClr val="dk1"/>
                </a:solidFill>
              </a:rPr>
              <a:t>Pregunta 2: </a:t>
            </a:r>
            <a:r>
              <a:rPr lang="es" sz="1300">
                <a:solidFill>
                  <a:schemeClr val="dk1"/>
                </a:solidFill>
              </a:rPr>
              <a:t>Qué</a:t>
            </a:r>
            <a:r>
              <a:rPr lang="es" sz="1300">
                <a:solidFill>
                  <a:schemeClr val="dk1"/>
                </a:solidFill>
              </a:rPr>
              <a:t> sientes cuando perdes </a:t>
            </a:r>
            <a:r>
              <a:rPr lang="es" sz="1300">
                <a:solidFill>
                  <a:schemeClr val="dk1"/>
                </a:solidFill>
              </a:rPr>
              <a:t>conexión</a:t>
            </a:r>
            <a:r>
              <a:rPr lang="es" sz="1300">
                <a:solidFill>
                  <a:schemeClr val="dk1"/>
                </a:solidFill>
              </a:rPr>
              <a:t>?</a:t>
            </a:r>
            <a:endParaRPr sz="1300">
              <a:solidFill>
                <a:schemeClr val="dk1"/>
              </a:solidFill>
            </a:endParaRPr>
          </a:p>
          <a:p>
            <a:pPr indent="-311150" lvl="0" marL="457200" rtl="0" algn="l">
              <a:spcBef>
                <a:spcPts val="0"/>
              </a:spcBef>
              <a:spcAft>
                <a:spcPts val="0"/>
              </a:spcAft>
              <a:buClr>
                <a:srgbClr val="EC183F"/>
              </a:buClr>
              <a:buSzPts val="1300"/>
              <a:buChar char="●"/>
            </a:pPr>
            <a:r>
              <a:rPr lang="es" sz="1300">
                <a:solidFill>
                  <a:schemeClr val="dk1"/>
                </a:solidFill>
              </a:rPr>
              <a:t>Pregunta 3: En </a:t>
            </a:r>
            <a:r>
              <a:rPr lang="es" sz="1300">
                <a:solidFill>
                  <a:schemeClr val="dk1"/>
                </a:solidFill>
              </a:rPr>
              <a:t>qué</a:t>
            </a:r>
            <a:r>
              <a:rPr lang="es" sz="1300">
                <a:solidFill>
                  <a:schemeClr val="dk1"/>
                </a:solidFill>
              </a:rPr>
              <a:t> momento del dia prefieres ver streaming?</a:t>
            </a:r>
            <a:endParaRPr sz="1300">
              <a:solidFill>
                <a:schemeClr val="dk1"/>
              </a:solidFill>
            </a:endParaRPr>
          </a:p>
          <a:p>
            <a:pPr indent="-311150" lvl="0" marL="457200" rtl="0" algn="l">
              <a:spcBef>
                <a:spcPts val="0"/>
              </a:spcBef>
              <a:spcAft>
                <a:spcPts val="0"/>
              </a:spcAft>
              <a:buClr>
                <a:srgbClr val="EC183F"/>
              </a:buClr>
              <a:buSzPts val="1300"/>
              <a:buChar char="●"/>
            </a:pPr>
            <a:r>
              <a:rPr lang="es" sz="1300">
                <a:solidFill>
                  <a:schemeClr val="dk1"/>
                </a:solidFill>
              </a:rPr>
              <a:t>Pregunta 4: Tenes </a:t>
            </a:r>
            <a:r>
              <a:rPr lang="es" sz="1300">
                <a:solidFill>
                  <a:schemeClr val="dk1"/>
                </a:solidFill>
              </a:rPr>
              <a:t>algún</a:t>
            </a:r>
            <a:r>
              <a:rPr lang="es" sz="1300">
                <a:solidFill>
                  <a:schemeClr val="dk1"/>
                </a:solidFill>
              </a:rPr>
              <a:t> streamer favorito? Cual?</a:t>
            </a:r>
            <a:endParaRPr sz="1300">
              <a:solidFill>
                <a:schemeClr val="dk1"/>
              </a:solidFill>
            </a:endParaRPr>
          </a:p>
          <a:p>
            <a:pPr indent="0" lvl="0" marL="0" rtl="0" algn="l">
              <a:spcBef>
                <a:spcPts val="0"/>
              </a:spcBef>
              <a:spcAft>
                <a:spcPts val="0"/>
              </a:spcAft>
              <a:buNone/>
            </a:pPr>
            <a:r>
              <a:t/>
            </a:r>
            <a:endParaRPr sz="1300">
              <a:solidFill>
                <a:schemeClr val="dk1"/>
              </a:solidFill>
              <a:latin typeface="Rajdhani"/>
              <a:ea typeface="Rajdhani"/>
              <a:cs typeface="Rajdhani"/>
              <a:sym typeface="Rajdhan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9"/>
          <p:cNvSpPr txBox="1"/>
          <p:nvPr>
            <p:ph type="title"/>
          </p:nvPr>
        </p:nvSpPr>
        <p:spPr>
          <a:xfrm>
            <a:off x="311700" y="2164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 sz="2000">
                <a:latin typeface="Rajdhani"/>
                <a:ea typeface="Rajdhani"/>
                <a:cs typeface="Rajdhani"/>
                <a:sym typeface="Rajdhani"/>
              </a:rPr>
              <a:t>ENTREVISTA</a:t>
            </a:r>
            <a:endParaRPr b="1" sz="2000">
              <a:latin typeface="Rajdhani"/>
              <a:ea typeface="Rajdhani"/>
              <a:cs typeface="Rajdhani"/>
              <a:sym typeface="Rajdhani"/>
            </a:endParaRPr>
          </a:p>
        </p:txBody>
      </p:sp>
      <p:sp>
        <p:nvSpPr>
          <p:cNvPr id="181" name="Google Shape;181;p39"/>
          <p:cNvSpPr txBox="1"/>
          <p:nvPr>
            <p:ph idx="1" type="body"/>
          </p:nvPr>
        </p:nvSpPr>
        <p:spPr>
          <a:xfrm>
            <a:off x="311700" y="695275"/>
            <a:ext cx="8520600" cy="32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ajdhani"/>
                <a:ea typeface="Rajdhani"/>
                <a:cs typeface="Rajdhani"/>
                <a:sym typeface="Rajdhani"/>
              </a:rPr>
              <a:t>Creen una carpeta en Drive y guarden allí dentro los audios, videos, anotaciones y todo el material que tengan sobre las entrevistas.</a:t>
            </a:r>
            <a:endParaRPr>
              <a:latin typeface="Rajdhani"/>
              <a:ea typeface="Rajdhani"/>
              <a:cs typeface="Rajdhani"/>
              <a:sym typeface="Rajdhani"/>
            </a:endParaRPr>
          </a:p>
          <a:p>
            <a:pPr indent="0" lvl="0" marL="0" rtl="0" algn="l">
              <a:spcBef>
                <a:spcPts val="0"/>
              </a:spcBef>
              <a:spcAft>
                <a:spcPts val="0"/>
              </a:spcAft>
              <a:buNone/>
            </a:pPr>
            <a:r>
              <a:t/>
            </a:r>
            <a:endParaRPr>
              <a:latin typeface="Rajdhani"/>
              <a:ea typeface="Rajdhani"/>
              <a:cs typeface="Rajdhani"/>
              <a:sym typeface="Rajdhani"/>
            </a:endParaRPr>
          </a:p>
          <a:p>
            <a:pPr indent="0" lvl="0" marL="0" rtl="0" algn="l">
              <a:spcBef>
                <a:spcPts val="0"/>
              </a:spcBef>
              <a:spcAft>
                <a:spcPts val="0"/>
              </a:spcAft>
              <a:buNone/>
            </a:pPr>
            <a:r>
              <a:rPr lang="es">
                <a:latin typeface="Rajdhani"/>
                <a:ea typeface="Rajdhani"/>
                <a:cs typeface="Rajdhani"/>
                <a:sym typeface="Rajdhani"/>
              </a:rPr>
              <a:t>Por favor, dejar acá el link de la carpeta: </a:t>
            </a:r>
            <a:endParaRPr>
              <a:solidFill>
                <a:srgbClr val="0000FF"/>
              </a:solidFill>
            </a:endParaRPr>
          </a:p>
          <a:p>
            <a:pPr indent="0" lvl="0" marL="0" rtl="0" algn="l">
              <a:spcBef>
                <a:spcPts val="0"/>
              </a:spcBef>
              <a:spcAft>
                <a:spcPts val="0"/>
              </a:spcAft>
              <a:buNone/>
            </a:pPr>
            <a:r>
              <a:t/>
            </a:r>
            <a:endParaRPr>
              <a:solidFill>
                <a:srgbClr val="0000FF"/>
              </a:solidFill>
              <a:latin typeface="Rajdhani"/>
              <a:ea typeface="Rajdhani"/>
              <a:cs typeface="Rajdhani"/>
              <a:sym typeface="Rajdhani"/>
            </a:endParaRPr>
          </a:p>
          <a:p>
            <a:pPr indent="0" lvl="0" marL="0" rtl="0" algn="l">
              <a:spcBef>
                <a:spcPts val="0"/>
              </a:spcBef>
              <a:spcAft>
                <a:spcPts val="0"/>
              </a:spcAft>
              <a:buNone/>
            </a:pPr>
            <a:r>
              <a:rPr lang="es">
                <a:solidFill>
                  <a:schemeClr val="dk1"/>
                </a:solidFill>
                <a:latin typeface="Rajdhani"/>
                <a:ea typeface="Rajdhani"/>
                <a:cs typeface="Rajdhani"/>
                <a:sym typeface="Rajdhani"/>
              </a:rPr>
              <a:t>Carpeta de entrevistas</a:t>
            </a:r>
            <a:r>
              <a:rPr lang="es">
                <a:solidFill>
                  <a:srgbClr val="0000FF"/>
                </a:solidFill>
                <a:latin typeface="Rajdhani"/>
                <a:ea typeface="Rajdhani"/>
                <a:cs typeface="Rajdhani"/>
                <a:sym typeface="Rajdhani"/>
              </a:rPr>
              <a:t>:</a:t>
            </a:r>
            <a:r>
              <a:rPr lang="es">
                <a:solidFill>
                  <a:srgbClr val="0000FF"/>
                </a:solidFill>
                <a:latin typeface="Rajdhani"/>
                <a:ea typeface="Rajdhani"/>
                <a:cs typeface="Rajdhani"/>
                <a:sym typeface="Rajdhani"/>
              </a:rPr>
              <a:t> </a:t>
            </a:r>
            <a:endParaRPr>
              <a:solidFill>
                <a:srgbClr val="0000FF"/>
              </a:solidFill>
              <a:latin typeface="Rajdhani"/>
              <a:ea typeface="Rajdhani"/>
              <a:cs typeface="Rajdhani"/>
              <a:sym typeface="Rajdhani"/>
            </a:endParaRPr>
          </a:p>
          <a:p>
            <a:pPr indent="0" lvl="0" marL="0" rtl="0" algn="l">
              <a:spcBef>
                <a:spcPts val="0"/>
              </a:spcBef>
              <a:spcAft>
                <a:spcPts val="0"/>
              </a:spcAft>
              <a:buNone/>
            </a:pPr>
            <a:r>
              <a:t/>
            </a:r>
            <a:endParaRPr>
              <a:solidFill>
                <a:srgbClr val="0000FF"/>
              </a:solidFill>
              <a:latin typeface="Rajdhani"/>
              <a:ea typeface="Rajdhani"/>
              <a:cs typeface="Rajdhani"/>
              <a:sym typeface="Rajdhani"/>
            </a:endParaRPr>
          </a:p>
          <a:p>
            <a:pPr indent="0" lvl="0" marL="0" rtl="0" algn="l">
              <a:spcBef>
                <a:spcPts val="0"/>
              </a:spcBef>
              <a:spcAft>
                <a:spcPts val="0"/>
              </a:spcAft>
              <a:buNone/>
            </a:pPr>
            <a:r>
              <a:rPr lang="es" u="sng">
                <a:solidFill>
                  <a:schemeClr val="hlink"/>
                </a:solidFill>
                <a:hlinkClick r:id="rId3"/>
              </a:rPr>
              <a:t>https://drive.google.com/drive/folders/18JzTo39gsmbU7lcYr6alUdv1jevupfEr?usp=sharing</a:t>
            </a:r>
            <a:endParaRPr sz="13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40"/>
          <p:cNvSpPr txBox="1"/>
          <p:nvPr>
            <p:ph type="title"/>
          </p:nvPr>
        </p:nvSpPr>
        <p:spPr>
          <a:xfrm>
            <a:off x="311700" y="2164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 sz="2000">
                <a:latin typeface="Rajdhani"/>
                <a:ea typeface="Rajdhani"/>
                <a:cs typeface="Rajdhani"/>
                <a:sym typeface="Rajdhani"/>
              </a:rPr>
              <a:t>CLUSTERING </a:t>
            </a:r>
            <a:r>
              <a:rPr b="1" lang="es" sz="1200">
                <a:latin typeface="Rajdhani"/>
                <a:ea typeface="Rajdhani"/>
                <a:cs typeface="Rajdhani"/>
                <a:sym typeface="Rajdhani"/>
              </a:rPr>
              <a:t>https://app.mural.co/t/lopaworkspace7627/m/lopaworkspace7627/1635819372816/649dc3e2bbbf93aa9b2c39b8e0185f86eded785e?sender=31549dd2-1cff-40ae-8f80-fa24f8564b72</a:t>
            </a:r>
            <a:endParaRPr b="1" sz="1200">
              <a:latin typeface="Rajdhani"/>
              <a:ea typeface="Rajdhani"/>
              <a:cs typeface="Rajdhani"/>
              <a:sym typeface="Rajdhani"/>
            </a:endParaRPr>
          </a:p>
        </p:txBody>
      </p:sp>
      <p:sp>
        <p:nvSpPr>
          <p:cNvPr id="187" name="Google Shape;187;p40"/>
          <p:cNvSpPr txBox="1"/>
          <p:nvPr>
            <p:ph idx="1" type="body"/>
          </p:nvPr>
        </p:nvSpPr>
        <p:spPr>
          <a:xfrm>
            <a:off x="311700" y="695275"/>
            <a:ext cx="8520600" cy="3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ajdhani"/>
                <a:ea typeface="Rajdhani"/>
                <a:cs typeface="Rajdhani"/>
                <a:sym typeface="Rajdhani"/>
              </a:rPr>
              <a:t>Tras el proceso de acercamiento a tus usuarios están en condiciones de sintetizar tu investigación </a:t>
            </a:r>
            <a:endParaRPr>
              <a:latin typeface="Rajdhani"/>
              <a:ea typeface="Rajdhani"/>
              <a:cs typeface="Rajdhani"/>
              <a:sym typeface="Rajdhani"/>
            </a:endParaRPr>
          </a:p>
        </p:txBody>
      </p:sp>
      <p:sp>
        <p:nvSpPr>
          <p:cNvPr id="188" name="Google Shape;188;p40"/>
          <p:cNvSpPr/>
          <p:nvPr/>
        </p:nvSpPr>
        <p:spPr>
          <a:xfrm>
            <a:off x="1598400" y="1070800"/>
            <a:ext cx="5947200" cy="3447000"/>
          </a:xfrm>
          <a:prstGeom prst="rect">
            <a:avLst/>
          </a:prstGeom>
          <a:solidFill>
            <a:srgbClr val="FFFFFF"/>
          </a:solidFill>
          <a:ln cap="flat" cmpd="sng" w="9525">
            <a:solidFill>
              <a:srgbClr val="EC183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Rajdhani"/>
                <a:ea typeface="Rajdhani"/>
                <a:cs typeface="Rajdhani"/>
                <a:sym typeface="Rajdhani"/>
              </a:rPr>
              <a:t>Imagen MURAL de insights Cualitativos y cuantitativos</a:t>
            </a:r>
            <a:endParaRPr>
              <a:latin typeface="Rajdhani"/>
              <a:ea typeface="Rajdhani"/>
              <a:cs typeface="Rajdhani"/>
              <a:sym typeface="Rajdhani"/>
            </a:endParaRPr>
          </a:p>
        </p:txBody>
      </p:sp>
      <p:pic>
        <p:nvPicPr>
          <p:cNvPr id="189" name="Google Shape;189;p40"/>
          <p:cNvPicPr preferRelativeResize="0"/>
          <p:nvPr/>
        </p:nvPicPr>
        <p:blipFill>
          <a:blip r:embed="rId3">
            <a:alphaModFix/>
          </a:blip>
          <a:stretch>
            <a:fillRect/>
          </a:stretch>
        </p:blipFill>
        <p:spPr>
          <a:xfrm>
            <a:off x="954100" y="1070800"/>
            <a:ext cx="6800850" cy="2286000"/>
          </a:xfrm>
          <a:prstGeom prst="rect">
            <a:avLst/>
          </a:prstGeom>
          <a:noFill/>
          <a:ln>
            <a:noFill/>
          </a:ln>
        </p:spPr>
      </p:pic>
      <p:pic>
        <p:nvPicPr>
          <p:cNvPr id="190" name="Google Shape;190;p40"/>
          <p:cNvPicPr preferRelativeResize="0"/>
          <p:nvPr/>
        </p:nvPicPr>
        <p:blipFill>
          <a:blip r:embed="rId4">
            <a:alphaModFix/>
          </a:blip>
          <a:stretch>
            <a:fillRect/>
          </a:stretch>
        </p:blipFill>
        <p:spPr>
          <a:xfrm>
            <a:off x="60425" y="2939341"/>
            <a:ext cx="9143999" cy="188551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41"/>
          <p:cNvSpPr txBox="1"/>
          <p:nvPr>
            <p:ph type="title"/>
          </p:nvPr>
        </p:nvSpPr>
        <p:spPr>
          <a:xfrm>
            <a:off x="311700" y="2164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 sz="2000">
                <a:latin typeface="Rajdhani"/>
                <a:ea typeface="Rajdhani"/>
                <a:cs typeface="Rajdhani"/>
                <a:sym typeface="Rajdhani"/>
              </a:rPr>
              <a:t>CLUSTERING </a:t>
            </a:r>
            <a:endParaRPr b="1" sz="2000">
              <a:latin typeface="Rajdhani"/>
              <a:ea typeface="Rajdhani"/>
              <a:cs typeface="Rajdhani"/>
              <a:sym typeface="Rajdhani"/>
            </a:endParaRPr>
          </a:p>
        </p:txBody>
      </p:sp>
      <p:sp>
        <p:nvSpPr>
          <p:cNvPr id="196" name="Google Shape;196;p41"/>
          <p:cNvSpPr txBox="1"/>
          <p:nvPr>
            <p:ph idx="1" type="body"/>
          </p:nvPr>
        </p:nvSpPr>
        <p:spPr>
          <a:xfrm>
            <a:off x="311700" y="695275"/>
            <a:ext cx="8520600" cy="3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ajdhani"/>
                <a:ea typeface="Rajdhani"/>
                <a:cs typeface="Rajdhani"/>
                <a:sym typeface="Rajdhani"/>
              </a:rPr>
              <a:t>Tras el proceso de acercamiento a tus usuarios están en condiciones de sintetizar tu investigación </a:t>
            </a:r>
            <a:endParaRPr>
              <a:latin typeface="Rajdhani"/>
              <a:ea typeface="Rajdhani"/>
              <a:cs typeface="Rajdhani"/>
              <a:sym typeface="Rajdhani"/>
            </a:endParaRPr>
          </a:p>
        </p:txBody>
      </p:sp>
      <p:sp>
        <p:nvSpPr>
          <p:cNvPr id="197" name="Google Shape;197;p41"/>
          <p:cNvSpPr/>
          <p:nvPr/>
        </p:nvSpPr>
        <p:spPr>
          <a:xfrm>
            <a:off x="1598400" y="1070800"/>
            <a:ext cx="5947200" cy="3447000"/>
          </a:xfrm>
          <a:prstGeom prst="rect">
            <a:avLst/>
          </a:prstGeom>
          <a:solidFill>
            <a:srgbClr val="FFFFFF"/>
          </a:solidFill>
          <a:ln cap="flat" cmpd="sng" w="9525">
            <a:solidFill>
              <a:srgbClr val="EC183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Rajdhani"/>
                <a:ea typeface="Rajdhani"/>
                <a:cs typeface="Rajdhani"/>
                <a:sym typeface="Rajdhani"/>
              </a:rPr>
              <a:t>Imagen MURAL  clustering y mapa de afinidad</a:t>
            </a:r>
            <a:endParaRPr>
              <a:latin typeface="Rajdhani"/>
              <a:ea typeface="Rajdhani"/>
              <a:cs typeface="Rajdhani"/>
              <a:sym typeface="Rajdhani"/>
            </a:endParaRPr>
          </a:p>
        </p:txBody>
      </p:sp>
      <p:pic>
        <p:nvPicPr>
          <p:cNvPr id="198" name="Google Shape;198;p41"/>
          <p:cNvPicPr preferRelativeResize="0"/>
          <p:nvPr/>
        </p:nvPicPr>
        <p:blipFill>
          <a:blip r:embed="rId3">
            <a:alphaModFix/>
          </a:blip>
          <a:stretch>
            <a:fillRect/>
          </a:stretch>
        </p:blipFill>
        <p:spPr>
          <a:xfrm>
            <a:off x="1385875" y="1271575"/>
            <a:ext cx="6372225" cy="2600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42"/>
          <p:cNvSpPr txBox="1"/>
          <p:nvPr>
            <p:ph type="title"/>
          </p:nvPr>
        </p:nvSpPr>
        <p:spPr>
          <a:xfrm>
            <a:off x="311700" y="2164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 sz="2000">
                <a:latin typeface="Rajdhani"/>
                <a:ea typeface="Rajdhani"/>
                <a:cs typeface="Rajdhani"/>
                <a:sym typeface="Rajdhani"/>
              </a:rPr>
              <a:t>Mapa de empatía </a:t>
            </a:r>
            <a:r>
              <a:rPr b="1" lang="es" sz="1100">
                <a:latin typeface="Rajdhani"/>
                <a:ea typeface="Rajdhani"/>
                <a:cs typeface="Rajdhani"/>
                <a:sym typeface="Rajdhani"/>
              </a:rPr>
              <a:t>https://app.mural.co/t/lopaworkspace7627/m/lopaworkspace7627/1635819372798/904d2e3320ee9793cf0eb90ca0d3df8e078e1206?sender=a4eb287c-9a8b-4d48-a1a4-f47a590f85c9</a:t>
            </a:r>
            <a:endParaRPr b="1" sz="1100">
              <a:latin typeface="Rajdhani"/>
              <a:ea typeface="Rajdhani"/>
              <a:cs typeface="Rajdhani"/>
              <a:sym typeface="Rajdhani"/>
            </a:endParaRPr>
          </a:p>
        </p:txBody>
      </p:sp>
      <p:sp>
        <p:nvSpPr>
          <p:cNvPr id="204" name="Google Shape;204;p42"/>
          <p:cNvSpPr txBox="1"/>
          <p:nvPr>
            <p:ph idx="1" type="body"/>
          </p:nvPr>
        </p:nvSpPr>
        <p:spPr>
          <a:xfrm>
            <a:off x="311700" y="695275"/>
            <a:ext cx="8520600" cy="3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ajdhani"/>
                <a:ea typeface="Rajdhani"/>
                <a:cs typeface="Rajdhani"/>
                <a:sym typeface="Rajdhani"/>
              </a:rPr>
              <a:t>Por favor poner un print de pantalla del mapa de empatía realizado en clase</a:t>
            </a:r>
            <a:endParaRPr>
              <a:latin typeface="Rajdhani"/>
              <a:ea typeface="Rajdhani"/>
              <a:cs typeface="Rajdhani"/>
              <a:sym typeface="Rajdhani"/>
            </a:endParaRPr>
          </a:p>
        </p:txBody>
      </p:sp>
      <p:sp>
        <p:nvSpPr>
          <p:cNvPr id="205" name="Google Shape;205;p42"/>
          <p:cNvSpPr/>
          <p:nvPr/>
        </p:nvSpPr>
        <p:spPr>
          <a:xfrm>
            <a:off x="1598400" y="1070800"/>
            <a:ext cx="5947200" cy="3447000"/>
          </a:xfrm>
          <a:prstGeom prst="rect">
            <a:avLst/>
          </a:prstGeom>
          <a:solidFill>
            <a:srgbClr val="FFFFFF"/>
          </a:solidFill>
          <a:ln cap="flat" cmpd="sng" w="9525">
            <a:solidFill>
              <a:srgbClr val="EC183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Rajdhani"/>
                <a:ea typeface="Rajdhani"/>
                <a:cs typeface="Rajdhani"/>
                <a:sym typeface="Rajdhani"/>
              </a:rPr>
              <a:t>Imagen de protopersona</a:t>
            </a:r>
            <a:endParaRPr>
              <a:latin typeface="Rajdhani"/>
              <a:ea typeface="Rajdhani"/>
              <a:cs typeface="Rajdhani"/>
              <a:sym typeface="Rajdhani"/>
            </a:endParaRPr>
          </a:p>
        </p:txBody>
      </p:sp>
      <p:pic>
        <p:nvPicPr>
          <p:cNvPr id="206" name="Google Shape;206;p42"/>
          <p:cNvPicPr preferRelativeResize="0"/>
          <p:nvPr/>
        </p:nvPicPr>
        <p:blipFill>
          <a:blip r:embed="rId3">
            <a:alphaModFix/>
          </a:blip>
          <a:stretch>
            <a:fillRect/>
          </a:stretch>
        </p:blipFill>
        <p:spPr>
          <a:xfrm>
            <a:off x="916800" y="1021225"/>
            <a:ext cx="6542901" cy="4122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3"/>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 sz="2000">
                <a:solidFill>
                  <a:srgbClr val="EC183F"/>
                </a:solidFill>
                <a:latin typeface="Rajdhani"/>
                <a:ea typeface="Rajdhani"/>
                <a:cs typeface="Rajdhani"/>
                <a:sym typeface="Rajdhani"/>
              </a:rPr>
              <a:t>PREGUNTAS DEL PARCIAL QUE DEBERÁN RESPONDER INDIVIDUALMENTE (CADA INTEGRANTE RESPONDE SÓLO UNA)</a:t>
            </a:r>
            <a:endParaRPr b="1" sz="2000">
              <a:solidFill>
                <a:srgbClr val="EC183F"/>
              </a:solidFill>
              <a:latin typeface="Rajdhani"/>
              <a:ea typeface="Rajdhani"/>
              <a:cs typeface="Rajdhani"/>
              <a:sym typeface="Rajdhani"/>
            </a:endParaRPr>
          </a:p>
        </p:txBody>
      </p:sp>
      <p:sp>
        <p:nvSpPr>
          <p:cNvPr id="212" name="Google Shape;212;p43"/>
          <p:cNvSpPr txBox="1"/>
          <p:nvPr/>
        </p:nvSpPr>
        <p:spPr>
          <a:xfrm>
            <a:off x="473400" y="1300450"/>
            <a:ext cx="81972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000">
                <a:latin typeface="Rajdhani"/>
                <a:ea typeface="Rajdhani"/>
                <a:cs typeface="Rajdhani"/>
                <a:sym typeface="Rajdhani"/>
              </a:rPr>
              <a:t>PREGUNTAS DE PARCIAL:</a:t>
            </a:r>
            <a:endParaRPr b="1" sz="2000">
              <a:latin typeface="Rajdhani"/>
              <a:ea typeface="Rajdhani"/>
              <a:cs typeface="Rajdhani"/>
              <a:sym typeface="Rajdhani"/>
            </a:endParaRPr>
          </a:p>
          <a:p>
            <a:pPr indent="-330200" lvl="0" marL="457200" rtl="0" algn="l">
              <a:spcBef>
                <a:spcPts val="0"/>
              </a:spcBef>
              <a:spcAft>
                <a:spcPts val="0"/>
              </a:spcAft>
              <a:buClr>
                <a:srgbClr val="EC183F"/>
              </a:buClr>
              <a:buSzPts val="1600"/>
              <a:buFont typeface="Rubik"/>
              <a:buAutoNum type="arabicPeriod"/>
            </a:pPr>
            <a:r>
              <a:rPr lang="es" sz="1600">
                <a:latin typeface="Rubik Medium"/>
                <a:ea typeface="Rubik Medium"/>
                <a:cs typeface="Rubik Medium"/>
                <a:sym typeface="Rubik Medium"/>
              </a:rPr>
              <a:t>¿Cuál es la diferencia entre los actores que entrevistaron y el resto de los que aparecen en el mapa?</a:t>
            </a:r>
            <a:endParaRPr sz="1600">
              <a:latin typeface="Rubik Medium"/>
              <a:ea typeface="Rubik Medium"/>
              <a:cs typeface="Rubik Medium"/>
              <a:sym typeface="Rubik Medium"/>
            </a:endParaRPr>
          </a:p>
          <a:p>
            <a:pPr indent="-330200" lvl="0" marL="457200" rtl="0" algn="l">
              <a:spcBef>
                <a:spcPts val="0"/>
              </a:spcBef>
              <a:spcAft>
                <a:spcPts val="0"/>
              </a:spcAft>
              <a:buClr>
                <a:srgbClr val="EC183F"/>
              </a:buClr>
              <a:buSzPts val="1600"/>
              <a:buFont typeface="Rubik"/>
              <a:buAutoNum type="arabicPeriod"/>
            </a:pPr>
            <a:r>
              <a:rPr lang="es" sz="1600">
                <a:solidFill>
                  <a:schemeClr val="dk1"/>
                </a:solidFill>
                <a:latin typeface="Rubik Medium"/>
                <a:ea typeface="Rubik Medium"/>
                <a:cs typeface="Rubik Medium"/>
                <a:sym typeface="Rubik Medium"/>
              </a:rPr>
              <a:t>¿Cómo obtuvieron la hipótesis inicial con la que salieron a investigar? </a:t>
            </a:r>
            <a:r>
              <a:rPr b="1" lang="es" sz="1600">
                <a:solidFill>
                  <a:schemeClr val="dk1"/>
                </a:solidFill>
                <a:latin typeface="Rubik"/>
                <a:ea typeface="Rubik"/>
                <a:cs typeface="Rubik"/>
                <a:sym typeface="Rubik"/>
              </a:rPr>
              <a:t>Sora</a:t>
            </a:r>
            <a:endParaRPr b="1" sz="1600">
              <a:latin typeface="Rubik"/>
              <a:ea typeface="Rubik"/>
              <a:cs typeface="Rubik"/>
              <a:sym typeface="Rubik"/>
            </a:endParaRPr>
          </a:p>
          <a:p>
            <a:pPr indent="-330200" lvl="0" marL="457200" rtl="0" algn="l">
              <a:spcBef>
                <a:spcPts val="0"/>
              </a:spcBef>
              <a:spcAft>
                <a:spcPts val="0"/>
              </a:spcAft>
              <a:buClr>
                <a:srgbClr val="EC183F"/>
              </a:buClr>
              <a:buSzPts val="1600"/>
              <a:buFont typeface="Rubik"/>
              <a:buAutoNum type="arabicPeriod"/>
            </a:pPr>
            <a:r>
              <a:rPr lang="es" sz="1600">
                <a:latin typeface="Rubik Medium"/>
                <a:ea typeface="Rubik Medium"/>
                <a:cs typeface="Rubik Medium"/>
                <a:sym typeface="Rubik Medium"/>
              </a:rPr>
              <a:t>¿Qué datos cuantitativos son los que resultaron más interesantes para entender qué le pasa a las Personas respecto a su temática?</a:t>
            </a:r>
            <a:endParaRPr sz="1600">
              <a:latin typeface="Rubik Medium"/>
              <a:ea typeface="Rubik Medium"/>
              <a:cs typeface="Rubik Medium"/>
              <a:sym typeface="Rubik Medium"/>
            </a:endParaRPr>
          </a:p>
          <a:p>
            <a:pPr indent="-330200" lvl="0" marL="457200" rtl="0" algn="l">
              <a:spcBef>
                <a:spcPts val="0"/>
              </a:spcBef>
              <a:spcAft>
                <a:spcPts val="0"/>
              </a:spcAft>
              <a:buClr>
                <a:srgbClr val="EC183F"/>
              </a:buClr>
              <a:buSzPts val="1600"/>
              <a:buFont typeface="Rubik"/>
              <a:buAutoNum type="arabicPeriod"/>
            </a:pPr>
            <a:r>
              <a:rPr lang="es" sz="1600">
                <a:latin typeface="Rubik Medium"/>
                <a:ea typeface="Rubik Medium"/>
                <a:cs typeface="Rubik Medium"/>
                <a:sym typeface="Rubik Medium"/>
              </a:rPr>
              <a:t> ¿A quiénes entrevistaron y por qué? </a:t>
            </a:r>
            <a:r>
              <a:rPr b="1" lang="es" sz="1600">
                <a:latin typeface="Rubik"/>
                <a:ea typeface="Rubik"/>
                <a:cs typeface="Rubik"/>
                <a:sym typeface="Rubik"/>
              </a:rPr>
              <a:t>Orne</a:t>
            </a:r>
            <a:endParaRPr b="1" sz="1600">
              <a:latin typeface="Rubik"/>
              <a:ea typeface="Rubik"/>
              <a:cs typeface="Rubik"/>
              <a:sym typeface="Rubik"/>
            </a:endParaRPr>
          </a:p>
          <a:p>
            <a:pPr indent="-330200" lvl="0" marL="457200" rtl="0" algn="l">
              <a:spcBef>
                <a:spcPts val="0"/>
              </a:spcBef>
              <a:spcAft>
                <a:spcPts val="0"/>
              </a:spcAft>
              <a:buClr>
                <a:srgbClr val="EC183F"/>
              </a:buClr>
              <a:buSzPts val="1600"/>
              <a:buFont typeface="Rubik"/>
              <a:buAutoNum type="arabicPeriod"/>
            </a:pPr>
            <a:r>
              <a:rPr lang="es" sz="1600">
                <a:latin typeface="Rubik Medium"/>
                <a:ea typeface="Rubik Medium"/>
                <a:cs typeface="Rubik Medium"/>
                <a:sym typeface="Rubik Medium"/>
              </a:rPr>
              <a:t>¿Qué fue lo más importante que surgió de las entrevistas con usuarios?</a:t>
            </a:r>
            <a:endParaRPr sz="1600">
              <a:latin typeface="Rubik Medium"/>
              <a:ea typeface="Rubik Medium"/>
              <a:cs typeface="Rubik Medium"/>
              <a:sym typeface="Rubik Medium"/>
            </a:endParaRPr>
          </a:p>
          <a:p>
            <a:pPr indent="-330200" lvl="0" marL="457200" rtl="0" algn="l">
              <a:spcBef>
                <a:spcPts val="0"/>
              </a:spcBef>
              <a:spcAft>
                <a:spcPts val="0"/>
              </a:spcAft>
              <a:buClr>
                <a:srgbClr val="EC183F"/>
              </a:buClr>
              <a:buSzPts val="1600"/>
              <a:buFont typeface="Rubik"/>
              <a:buAutoNum type="arabicPeriod"/>
            </a:pPr>
            <a:r>
              <a:rPr lang="es" sz="1600">
                <a:solidFill>
                  <a:schemeClr val="dk1"/>
                </a:solidFill>
                <a:latin typeface="Rubik Medium"/>
                <a:ea typeface="Rubik Medium"/>
                <a:cs typeface="Rubik Medium"/>
                <a:sym typeface="Rubik Medium"/>
              </a:rPr>
              <a:t>¿Qué roles deben estar presentes en una entrevista con usuarios? </a:t>
            </a:r>
            <a:r>
              <a:rPr b="1" lang="es" sz="1600">
                <a:solidFill>
                  <a:schemeClr val="dk1"/>
                </a:solidFill>
                <a:latin typeface="Rubik"/>
                <a:ea typeface="Rubik"/>
                <a:cs typeface="Rubik"/>
                <a:sym typeface="Rubik"/>
              </a:rPr>
              <a:t>Berni</a:t>
            </a:r>
            <a:endParaRPr sz="1600">
              <a:solidFill>
                <a:schemeClr val="dk1"/>
              </a:solidFill>
              <a:latin typeface="Rubik Medium"/>
              <a:ea typeface="Rubik Medium"/>
              <a:cs typeface="Rubik Medium"/>
              <a:sym typeface="Rubik Medium"/>
            </a:endParaRPr>
          </a:p>
          <a:p>
            <a:pPr indent="-330200" lvl="0" marL="457200" rtl="0" algn="l">
              <a:spcBef>
                <a:spcPts val="0"/>
              </a:spcBef>
              <a:spcAft>
                <a:spcPts val="0"/>
              </a:spcAft>
              <a:buClr>
                <a:srgbClr val="EC183F"/>
              </a:buClr>
              <a:buSzPts val="1600"/>
              <a:buFont typeface="Rubik"/>
              <a:buAutoNum type="arabicPeriod"/>
            </a:pPr>
            <a:r>
              <a:rPr lang="es" sz="1600">
                <a:solidFill>
                  <a:schemeClr val="dk1"/>
                </a:solidFill>
                <a:latin typeface="Rubik Medium"/>
                <a:ea typeface="Rubik Medium"/>
                <a:cs typeface="Rubik Medium"/>
                <a:sym typeface="Rubik Medium"/>
              </a:rPr>
              <a:t>¿Qué cosas debe hacer y qué no un entrevistador? </a:t>
            </a:r>
            <a:r>
              <a:rPr b="1" lang="es" sz="1600">
                <a:solidFill>
                  <a:schemeClr val="dk1"/>
                </a:solidFill>
                <a:latin typeface="Rubik"/>
                <a:ea typeface="Rubik"/>
                <a:cs typeface="Rubik"/>
                <a:sym typeface="Rubik"/>
              </a:rPr>
              <a:t>Lu</a:t>
            </a:r>
            <a:endParaRPr b="1" sz="1600">
              <a:latin typeface="Rubik"/>
              <a:ea typeface="Rubik"/>
              <a:cs typeface="Rubik"/>
              <a:sym typeface="Rubik"/>
            </a:endParaRPr>
          </a:p>
          <a:p>
            <a:pPr indent="-330200" lvl="0" marL="457200" rtl="0" algn="l">
              <a:spcBef>
                <a:spcPts val="0"/>
              </a:spcBef>
              <a:spcAft>
                <a:spcPts val="0"/>
              </a:spcAft>
              <a:buClr>
                <a:srgbClr val="EC183F"/>
              </a:buClr>
              <a:buSzPts val="1600"/>
              <a:buFont typeface="Rubik"/>
              <a:buAutoNum type="arabicPeriod"/>
            </a:pPr>
            <a:r>
              <a:rPr lang="es" sz="1600">
                <a:solidFill>
                  <a:schemeClr val="dk1"/>
                </a:solidFill>
                <a:latin typeface="Rubik Medium"/>
                <a:ea typeface="Rubik Medium"/>
                <a:cs typeface="Rubik Medium"/>
                <a:sym typeface="Rubik Medium"/>
              </a:rPr>
              <a:t>¿Cuales son las principales características de la protopersona? </a:t>
            </a:r>
            <a:r>
              <a:rPr b="1" lang="es" sz="1600">
                <a:solidFill>
                  <a:schemeClr val="dk1"/>
                </a:solidFill>
                <a:latin typeface="Rubik"/>
                <a:ea typeface="Rubik"/>
                <a:cs typeface="Rubik"/>
                <a:sym typeface="Rubik"/>
              </a:rPr>
              <a:t>Jacobo</a:t>
            </a:r>
            <a:endParaRPr b="1" sz="1600">
              <a:solidFill>
                <a:schemeClr val="dk1"/>
              </a:solidFill>
              <a:latin typeface="Rubik"/>
              <a:ea typeface="Rubik"/>
              <a:cs typeface="Rubik"/>
              <a:sym typeface="Rubik"/>
            </a:endParaRPr>
          </a:p>
          <a:p>
            <a:pPr indent="-330200" lvl="0" marL="457200" rtl="0" algn="l">
              <a:spcBef>
                <a:spcPts val="0"/>
              </a:spcBef>
              <a:spcAft>
                <a:spcPts val="0"/>
              </a:spcAft>
              <a:buClr>
                <a:srgbClr val="EC183F"/>
              </a:buClr>
              <a:buSzPts val="1600"/>
              <a:buFont typeface="Rubik"/>
              <a:buAutoNum type="arabicPeriod"/>
            </a:pPr>
            <a:r>
              <a:rPr lang="es" sz="1600">
                <a:solidFill>
                  <a:schemeClr val="dk1"/>
                </a:solidFill>
                <a:latin typeface="Rubik Medium"/>
                <a:ea typeface="Rubik Medium"/>
                <a:cs typeface="Rubik Medium"/>
                <a:sym typeface="Rubik Medium"/>
              </a:rPr>
              <a:t>¿Qué nueva o nuevas hipótesis encontraron? ¿Cómo llegaron a esa hipótesis?</a:t>
            </a:r>
            <a:endParaRPr sz="1800">
              <a:latin typeface="Rajdhani"/>
              <a:ea typeface="Rajdhani"/>
              <a:cs typeface="Rajdhani"/>
              <a:sym typeface="Rajdhan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4"/>
          <p:cNvSpPr txBox="1"/>
          <p:nvPr>
            <p:ph type="title"/>
          </p:nvPr>
        </p:nvSpPr>
        <p:spPr>
          <a:xfrm>
            <a:off x="311700" y="1428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 sz="2000">
                <a:solidFill>
                  <a:srgbClr val="EC183F"/>
                </a:solidFill>
                <a:latin typeface="Rajdhani"/>
                <a:ea typeface="Rajdhani"/>
                <a:cs typeface="Rajdhani"/>
                <a:sym typeface="Rajdhani"/>
              </a:rPr>
              <a:t>ENTREGA PARCIAL BITÁCORA - </a:t>
            </a:r>
            <a:r>
              <a:rPr b="1" lang="es" sz="2000">
                <a:solidFill>
                  <a:srgbClr val="EC183F"/>
                </a:solidFill>
                <a:latin typeface="Rajdhani"/>
                <a:ea typeface="Rajdhani"/>
                <a:cs typeface="Rajdhani"/>
                <a:sym typeface="Rajdhani"/>
              </a:rPr>
              <a:t>AUTOEVALUACIÓN</a:t>
            </a:r>
            <a:endParaRPr b="1" sz="2000">
              <a:solidFill>
                <a:srgbClr val="EC183F"/>
              </a:solidFill>
              <a:latin typeface="Rajdhani"/>
              <a:ea typeface="Rajdhani"/>
              <a:cs typeface="Rajdhani"/>
              <a:sym typeface="Rajdhani"/>
            </a:endParaRPr>
          </a:p>
        </p:txBody>
      </p:sp>
      <p:sp>
        <p:nvSpPr>
          <p:cNvPr id="218" name="Google Shape;218;p44"/>
          <p:cNvSpPr txBox="1"/>
          <p:nvPr/>
        </p:nvSpPr>
        <p:spPr>
          <a:xfrm>
            <a:off x="311700" y="572575"/>
            <a:ext cx="5794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000">
                <a:latin typeface="Rajdhani"/>
                <a:ea typeface="Rajdhani"/>
                <a:cs typeface="Rajdhani"/>
                <a:sym typeface="Rajdhani"/>
              </a:rPr>
              <a:t>Nombre del alumno: </a:t>
            </a:r>
            <a:endParaRPr b="1" sz="2000">
              <a:latin typeface="Rajdhani"/>
              <a:ea typeface="Rajdhani"/>
              <a:cs typeface="Rajdhani"/>
              <a:sym typeface="Rajdhani"/>
            </a:endParaRPr>
          </a:p>
        </p:txBody>
      </p:sp>
      <p:pic>
        <p:nvPicPr>
          <p:cNvPr id="219" name="Google Shape;219;p44"/>
          <p:cNvPicPr preferRelativeResize="0"/>
          <p:nvPr/>
        </p:nvPicPr>
        <p:blipFill>
          <a:blip r:embed="rId3">
            <a:alphaModFix/>
          </a:blip>
          <a:stretch>
            <a:fillRect/>
          </a:stretch>
        </p:blipFill>
        <p:spPr>
          <a:xfrm>
            <a:off x="4270375" y="1259425"/>
            <a:ext cx="3249175" cy="3249175"/>
          </a:xfrm>
          <a:prstGeom prst="rect">
            <a:avLst/>
          </a:prstGeom>
          <a:noFill/>
          <a:ln>
            <a:noFill/>
          </a:ln>
        </p:spPr>
      </p:pic>
      <p:sp>
        <p:nvSpPr>
          <p:cNvPr id="220" name="Google Shape;220;p44"/>
          <p:cNvSpPr/>
          <p:nvPr/>
        </p:nvSpPr>
        <p:spPr>
          <a:xfrm>
            <a:off x="7394750" y="1593375"/>
            <a:ext cx="572700" cy="572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4"/>
          <p:cNvSpPr/>
          <p:nvPr/>
        </p:nvSpPr>
        <p:spPr>
          <a:xfrm>
            <a:off x="7394725" y="2318663"/>
            <a:ext cx="572700" cy="572700"/>
          </a:xfrm>
          <a:prstGeom prst="ellipse">
            <a:avLst/>
          </a:pr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4"/>
          <p:cNvSpPr/>
          <p:nvPr/>
        </p:nvSpPr>
        <p:spPr>
          <a:xfrm>
            <a:off x="7394738" y="3043950"/>
            <a:ext cx="572700" cy="572700"/>
          </a:xfrm>
          <a:prstGeom prst="ellipse">
            <a:avLst/>
          </a:pr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 name="Google Shape;223;p44"/>
          <p:cNvGrpSpPr/>
          <p:nvPr/>
        </p:nvGrpSpPr>
        <p:grpSpPr>
          <a:xfrm>
            <a:off x="410267" y="1303696"/>
            <a:ext cx="3249254" cy="3281212"/>
            <a:chOff x="5380172" y="803422"/>
            <a:chExt cx="3644705" cy="3680552"/>
          </a:xfrm>
        </p:grpSpPr>
        <p:sp>
          <p:nvSpPr>
            <p:cNvPr id="224" name="Google Shape;224;p44"/>
            <p:cNvSpPr/>
            <p:nvPr/>
          </p:nvSpPr>
          <p:spPr>
            <a:xfrm>
              <a:off x="5380177" y="1987974"/>
              <a:ext cx="3644700" cy="2496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4"/>
            <p:cNvSpPr/>
            <p:nvPr/>
          </p:nvSpPr>
          <p:spPr>
            <a:xfrm>
              <a:off x="5615605" y="2310571"/>
              <a:ext cx="371100" cy="3711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4"/>
            <p:cNvSpPr/>
            <p:nvPr/>
          </p:nvSpPr>
          <p:spPr>
            <a:xfrm>
              <a:off x="5615605" y="3065067"/>
              <a:ext cx="371100" cy="371100"/>
            </a:xfrm>
            <a:prstGeom prst="ellipse">
              <a:avLst/>
            </a:pr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4"/>
            <p:cNvSpPr/>
            <p:nvPr/>
          </p:nvSpPr>
          <p:spPr>
            <a:xfrm>
              <a:off x="5616660" y="3837388"/>
              <a:ext cx="371100" cy="371100"/>
            </a:xfrm>
            <a:prstGeom prst="ellipse">
              <a:avLst/>
            </a:pr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8" name="Google Shape;228;p44"/>
            <p:cNvCxnSpPr>
              <a:stCxn id="225" idx="6"/>
            </p:cNvCxnSpPr>
            <p:nvPr/>
          </p:nvCxnSpPr>
          <p:spPr>
            <a:xfrm>
              <a:off x="5986705" y="2496121"/>
              <a:ext cx="371100" cy="0"/>
            </a:xfrm>
            <a:prstGeom prst="straightConnector1">
              <a:avLst/>
            </a:prstGeom>
            <a:noFill/>
            <a:ln cap="flat" cmpd="sng" w="9525">
              <a:solidFill>
                <a:schemeClr val="dk2"/>
              </a:solidFill>
              <a:prstDash val="solid"/>
              <a:round/>
              <a:headEnd len="med" w="med" type="none"/>
              <a:tailEnd len="med" w="med" type="none"/>
            </a:ln>
          </p:spPr>
        </p:cxnSp>
        <p:sp>
          <p:nvSpPr>
            <p:cNvPr id="229" name="Google Shape;229;p44"/>
            <p:cNvSpPr txBox="1"/>
            <p:nvPr/>
          </p:nvSpPr>
          <p:spPr>
            <a:xfrm>
              <a:off x="6425628" y="2669864"/>
              <a:ext cx="2287200" cy="44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0" name="Google Shape;230;p44"/>
            <p:cNvSpPr txBox="1"/>
            <p:nvPr/>
          </p:nvSpPr>
          <p:spPr>
            <a:xfrm>
              <a:off x="6351905" y="2055881"/>
              <a:ext cx="2287200" cy="82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s" sz="1200">
                  <a:latin typeface="Rajdhani"/>
                  <a:ea typeface="Rajdhani"/>
                  <a:cs typeface="Rajdhani"/>
                  <a:sym typeface="Rajdhani"/>
                </a:rPr>
                <a:t>No comprendo las consignas y necesito  ayuda de mis compañeros</a:t>
              </a:r>
              <a:endParaRPr sz="1200">
                <a:latin typeface="Rajdhani"/>
                <a:ea typeface="Rajdhani"/>
                <a:cs typeface="Rajdhani"/>
                <a:sym typeface="Rajdhani"/>
              </a:endParaRPr>
            </a:p>
          </p:txBody>
        </p:sp>
        <p:cxnSp>
          <p:nvCxnSpPr>
            <p:cNvPr id="231" name="Google Shape;231;p44"/>
            <p:cNvCxnSpPr/>
            <p:nvPr/>
          </p:nvCxnSpPr>
          <p:spPr>
            <a:xfrm>
              <a:off x="5994264" y="3211528"/>
              <a:ext cx="371100" cy="0"/>
            </a:xfrm>
            <a:prstGeom prst="straightConnector1">
              <a:avLst/>
            </a:prstGeom>
            <a:noFill/>
            <a:ln cap="flat" cmpd="sng" w="9525">
              <a:solidFill>
                <a:schemeClr val="dk2"/>
              </a:solidFill>
              <a:prstDash val="solid"/>
              <a:round/>
              <a:headEnd len="med" w="med" type="none"/>
              <a:tailEnd len="med" w="med" type="none"/>
            </a:ln>
          </p:spPr>
        </p:cxnSp>
        <p:sp>
          <p:nvSpPr>
            <p:cNvPr id="232" name="Google Shape;232;p44"/>
            <p:cNvSpPr txBox="1"/>
            <p:nvPr/>
          </p:nvSpPr>
          <p:spPr>
            <a:xfrm>
              <a:off x="6351905" y="2962758"/>
              <a:ext cx="2434500" cy="621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s" sz="1200">
                  <a:latin typeface="Rajdhani"/>
                  <a:ea typeface="Rajdhani"/>
                  <a:cs typeface="Rajdhani"/>
                  <a:sym typeface="Rajdhani"/>
                </a:rPr>
                <a:t>Comprendo las consignas y a veces ayudo a mis compañeros</a:t>
              </a:r>
              <a:endParaRPr sz="1200">
                <a:latin typeface="Rajdhani"/>
                <a:ea typeface="Rajdhani"/>
                <a:cs typeface="Rajdhani"/>
                <a:sym typeface="Rajdhani"/>
              </a:endParaRPr>
            </a:p>
          </p:txBody>
        </p:sp>
        <p:cxnSp>
          <p:nvCxnSpPr>
            <p:cNvPr id="233" name="Google Shape;233;p44"/>
            <p:cNvCxnSpPr/>
            <p:nvPr/>
          </p:nvCxnSpPr>
          <p:spPr>
            <a:xfrm>
              <a:off x="5987882" y="3971268"/>
              <a:ext cx="371100" cy="0"/>
            </a:xfrm>
            <a:prstGeom prst="straightConnector1">
              <a:avLst/>
            </a:prstGeom>
            <a:noFill/>
            <a:ln cap="flat" cmpd="sng" w="9525">
              <a:solidFill>
                <a:schemeClr val="dk2"/>
              </a:solidFill>
              <a:prstDash val="solid"/>
              <a:round/>
              <a:headEnd len="med" w="med" type="none"/>
              <a:tailEnd len="med" w="med" type="none"/>
            </a:ln>
          </p:spPr>
        </p:cxnSp>
        <p:sp>
          <p:nvSpPr>
            <p:cNvPr id="234" name="Google Shape;234;p44"/>
            <p:cNvSpPr txBox="1"/>
            <p:nvPr/>
          </p:nvSpPr>
          <p:spPr>
            <a:xfrm>
              <a:off x="6345523" y="3575360"/>
              <a:ext cx="2434500" cy="82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s" sz="1200">
                  <a:latin typeface="Rajdhani"/>
                  <a:ea typeface="Rajdhani"/>
                  <a:cs typeface="Rajdhani"/>
                  <a:sym typeface="Rajdhani"/>
                </a:rPr>
                <a:t>Comprendo muy bien las consignas y casi siempre puedo ayudar a mis compañeros</a:t>
              </a:r>
              <a:endParaRPr sz="1200">
                <a:latin typeface="Rajdhani"/>
                <a:ea typeface="Rajdhani"/>
                <a:cs typeface="Rajdhani"/>
                <a:sym typeface="Rajdhani"/>
              </a:endParaRPr>
            </a:p>
          </p:txBody>
        </p:sp>
        <p:sp>
          <p:nvSpPr>
            <p:cNvPr id="235" name="Google Shape;235;p44"/>
            <p:cNvSpPr txBox="1"/>
            <p:nvPr/>
          </p:nvSpPr>
          <p:spPr>
            <a:xfrm>
              <a:off x="5380172" y="803422"/>
              <a:ext cx="3644700" cy="1173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s">
                  <a:latin typeface="Rajdhani"/>
                  <a:ea typeface="Rajdhani"/>
                  <a:cs typeface="Rajdhani"/>
                  <a:sym typeface="Rajdhani"/>
                </a:rPr>
                <a:t>Según las referencias a continuación, selecciona y ubica en el semáforo </a:t>
              </a:r>
              <a:r>
                <a:rPr b="1" lang="es">
                  <a:latin typeface="Rajdhani"/>
                  <a:ea typeface="Rajdhani"/>
                  <a:cs typeface="Rajdhani"/>
                  <a:sym typeface="Rajdhani"/>
                </a:rPr>
                <a:t>la luz que corresponda</a:t>
              </a:r>
              <a:r>
                <a:rPr lang="es">
                  <a:latin typeface="Rajdhani"/>
                  <a:ea typeface="Rajdhani"/>
                  <a:cs typeface="Rajdhani"/>
                  <a:sym typeface="Rajdhani"/>
                </a:rPr>
                <a:t> a tu desempeño dentro del equipo en el dibujo del semáforo.</a:t>
              </a:r>
              <a:endParaRPr>
                <a:latin typeface="Rajdhani"/>
                <a:ea typeface="Rajdhani"/>
                <a:cs typeface="Rajdhani"/>
                <a:sym typeface="Rajdhani"/>
              </a:endParaRPr>
            </a:p>
          </p:txBody>
        </p:sp>
      </p:grpSp>
      <p:cxnSp>
        <p:nvCxnSpPr>
          <p:cNvPr id="236" name="Google Shape;236;p44"/>
          <p:cNvCxnSpPr/>
          <p:nvPr/>
        </p:nvCxnSpPr>
        <p:spPr>
          <a:xfrm>
            <a:off x="4109425" y="1101225"/>
            <a:ext cx="0" cy="3531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240" name="Shape 240"/>
        <p:cNvGrpSpPr/>
        <p:nvPr/>
      </p:nvGrpSpPr>
      <p:grpSpPr>
        <a:xfrm>
          <a:off x="0" y="0"/>
          <a:ext cx="0" cy="0"/>
          <a:chOff x="0" y="0"/>
          <a:chExt cx="0" cy="0"/>
        </a:xfrm>
      </p:grpSpPr>
      <p:grpSp>
        <p:nvGrpSpPr>
          <p:cNvPr id="241" name="Google Shape;241;p45"/>
          <p:cNvGrpSpPr/>
          <p:nvPr/>
        </p:nvGrpSpPr>
        <p:grpSpPr>
          <a:xfrm>
            <a:off x="2116078" y="1510975"/>
            <a:ext cx="4911847" cy="2378100"/>
            <a:chOff x="2061953" y="1495200"/>
            <a:chExt cx="4911847" cy="2378100"/>
          </a:xfrm>
        </p:grpSpPr>
        <p:sp>
          <p:nvSpPr>
            <p:cNvPr id="242" name="Google Shape;242;p45"/>
            <p:cNvSpPr txBox="1"/>
            <p:nvPr/>
          </p:nvSpPr>
          <p:spPr>
            <a:xfrm>
              <a:off x="2931300" y="1495200"/>
              <a:ext cx="4042500" cy="2378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s" sz="3700">
                  <a:solidFill>
                    <a:srgbClr val="FFFFFF"/>
                  </a:solidFill>
                  <a:latin typeface="Rajdhani"/>
                  <a:ea typeface="Rajdhani"/>
                  <a:cs typeface="Rajdhani"/>
                  <a:sym typeface="Rajdhani"/>
                </a:rPr>
                <a:t>E</a:t>
              </a:r>
              <a:r>
                <a:rPr b="1" lang="es" sz="3700">
                  <a:solidFill>
                    <a:srgbClr val="FFFFFF"/>
                  </a:solidFill>
                  <a:latin typeface="Rajdhani"/>
                  <a:ea typeface="Rajdhani"/>
                  <a:cs typeface="Rajdhani"/>
                  <a:sym typeface="Rajdhani"/>
                </a:rPr>
                <a:t>ntrega bitácora</a:t>
              </a:r>
              <a:endParaRPr b="1" sz="3700">
                <a:solidFill>
                  <a:srgbClr val="FFFFFF"/>
                </a:solidFill>
                <a:latin typeface="Rajdhani"/>
                <a:ea typeface="Rajdhani"/>
                <a:cs typeface="Rajdhani"/>
                <a:sym typeface="Rajdhani"/>
              </a:endParaRPr>
            </a:p>
          </p:txBody>
        </p:sp>
        <p:sp>
          <p:nvSpPr>
            <p:cNvPr id="243" name="Google Shape;243;p45"/>
            <p:cNvSpPr txBox="1"/>
            <p:nvPr/>
          </p:nvSpPr>
          <p:spPr>
            <a:xfrm>
              <a:off x="2061953" y="2195563"/>
              <a:ext cx="548700" cy="977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b="1" lang="es" sz="6000">
                  <a:solidFill>
                    <a:srgbClr val="FFFFFF"/>
                  </a:solidFill>
                  <a:latin typeface="Rajdhani"/>
                  <a:ea typeface="Rajdhani"/>
                  <a:cs typeface="Rajdhani"/>
                  <a:sym typeface="Rajdhani"/>
                </a:rPr>
                <a:t>4</a:t>
              </a:r>
              <a:endParaRPr b="1" sz="6000">
                <a:solidFill>
                  <a:srgbClr val="FFFFFF"/>
                </a:solidFill>
                <a:latin typeface="Rajdhani"/>
                <a:ea typeface="Rajdhani"/>
                <a:cs typeface="Rajdhani"/>
                <a:sym typeface="Rajdhani"/>
              </a:endParaRPr>
            </a:p>
          </p:txBody>
        </p:sp>
        <p:sp>
          <p:nvSpPr>
            <p:cNvPr id="244" name="Google Shape;244;p45"/>
            <p:cNvSpPr/>
            <p:nvPr/>
          </p:nvSpPr>
          <p:spPr>
            <a:xfrm>
              <a:off x="276000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05" name="Shape 105"/>
        <p:cNvGrpSpPr/>
        <p:nvPr/>
      </p:nvGrpSpPr>
      <p:grpSpPr>
        <a:xfrm>
          <a:off x="0" y="0"/>
          <a:ext cx="0" cy="0"/>
          <a:chOff x="0" y="0"/>
          <a:chExt cx="0" cy="0"/>
        </a:xfrm>
      </p:grpSpPr>
      <p:grpSp>
        <p:nvGrpSpPr>
          <p:cNvPr id="106" name="Google Shape;106;p29"/>
          <p:cNvGrpSpPr/>
          <p:nvPr/>
        </p:nvGrpSpPr>
        <p:grpSpPr>
          <a:xfrm>
            <a:off x="2116078" y="1510975"/>
            <a:ext cx="4911847" cy="2378100"/>
            <a:chOff x="2061953" y="1495200"/>
            <a:chExt cx="4911847" cy="2378100"/>
          </a:xfrm>
        </p:grpSpPr>
        <p:sp>
          <p:nvSpPr>
            <p:cNvPr id="107" name="Google Shape;107;p29"/>
            <p:cNvSpPr txBox="1"/>
            <p:nvPr/>
          </p:nvSpPr>
          <p:spPr>
            <a:xfrm>
              <a:off x="2931300" y="1495200"/>
              <a:ext cx="4042500" cy="2378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s" sz="3700">
                  <a:solidFill>
                    <a:srgbClr val="FFFFFF"/>
                  </a:solidFill>
                  <a:latin typeface="Rajdhani"/>
                  <a:ea typeface="Rajdhani"/>
                  <a:cs typeface="Rajdhani"/>
                  <a:sym typeface="Rajdhani"/>
                </a:rPr>
                <a:t>Equipo de trabajo</a:t>
              </a:r>
              <a:endParaRPr b="1" sz="3700">
                <a:solidFill>
                  <a:srgbClr val="FFFFFF"/>
                </a:solidFill>
                <a:latin typeface="Rajdhani"/>
                <a:ea typeface="Rajdhani"/>
                <a:cs typeface="Rajdhani"/>
                <a:sym typeface="Rajdhani"/>
              </a:endParaRPr>
            </a:p>
          </p:txBody>
        </p:sp>
        <p:sp>
          <p:nvSpPr>
            <p:cNvPr id="108" name="Google Shape;108;p29"/>
            <p:cNvSpPr txBox="1"/>
            <p:nvPr/>
          </p:nvSpPr>
          <p:spPr>
            <a:xfrm>
              <a:off x="2061953" y="2195563"/>
              <a:ext cx="548700" cy="977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b="1" lang="es" sz="6000">
                  <a:solidFill>
                    <a:srgbClr val="FFFFFF"/>
                  </a:solidFill>
                  <a:latin typeface="Rajdhani"/>
                  <a:ea typeface="Rajdhani"/>
                  <a:cs typeface="Rajdhani"/>
                  <a:sym typeface="Rajdhani"/>
                </a:rPr>
                <a:t>1</a:t>
              </a:r>
              <a:endParaRPr b="1" sz="6000">
                <a:solidFill>
                  <a:srgbClr val="FFFFFF"/>
                </a:solidFill>
                <a:latin typeface="Rajdhani"/>
                <a:ea typeface="Rajdhani"/>
                <a:cs typeface="Rajdhani"/>
                <a:sym typeface="Rajdhani"/>
              </a:endParaRPr>
            </a:p>
          </p:txBody>
        </p:sp>
        <p:sp>
          <p:nvSpPr>
            <p:cNvPr id="109" name="Google Shape;109;p29"/>
            <p:cNvSpPr/>
            <p:nvPr/>
          </p:nvSpPr>
          <p:spPr>
            <a:xfrm>
              <a:off x="276000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30"/>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 sz="2000">
                <a:latin typeface="Rajdhani"/>
                <a:ea typeface="Rajdhani"/>
                <a:cs typeface="Rajdhani"/>
                <a:sym typeface="Rajdhani"/>
              </a:rPr>
              <a:t>NOMBRE DEL GRUPO</a:t>
            </a:r>
            <a:endParaRPr b="1" sz="2000">
              <a:latin typeface="Rajdhani"/>
              <a:ea typeface="Rajdhani"/>
              <a:cs typeface="Rajdhani"/>
              <a:sym typeface="Rajdhani"/>
            </a:endParaRPr>
          </a:p>
        </p:txBody>
      </p:sp>
      <p:sp>
        <p:nvSpPr>
          <p:cNvPr id="115" name="Google Shape;115;p30"/>
          <p:cNvSpPr txBox="1"/>
          <p:nvPr>
            <p:ph idx="1" type="body"/>
          </p:nvPr>
        </p:nvSpPr>
        <p:spPr>
          <a:xfrm>
            <a:off x="311700" y="923875"/>
            <a:ext cx="8520600" cy="3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ajdhani"/>
                <a:ea typeface="Rajdhani"/>
                <a:cs typeface="Rajdhani"/>
                <a:sym typeface="Rajdhani"/>
              </a:rPr>
              <a:t>Por favor colocar una imagen</a:t>
            </a:r>
            <a:r>
              <a:rPr lang="es">
                <a:latin typeface="Rajdhani"/>
                <a:ea typeface="Rajdhani"/>
                <a:cs typeface="Rajdhani"/>
                <a:sym typeface="Rajdhani"/>
              </a:rPr>
              <a:t> o </a:t>
            </a:r>
            <a:r>
              <a:rPr lang="es">
                <a:latin typeface="Rajdhani"/>
                <a:ea typeface="Rajdhani"/>
                <a:cs typeface="Rajdhani"/>
                <a:sym typeface="Rajdhani"/>
              </a:rPr>
              <a:t>ícono del grupo con su nombre elegido:</a:t>
            </a:r>
            <a:endParaRPr>
              <a:latin typeface="Rajdhani"/>
              <a:ea typeface="Rajdhani"/>
              <a:cs typeface="Rajdhani"/>
              <a:sym typeface="Rajdhani"/>
            </a:endParaRPr>
          </a:p>
        </p:txBody>
      </p:sp>
      <p:sp>
        <p:nvSpPr>
          <p:cNvPr id="116" name="Google Shape;116;p30"/>
          <p:cNvSpPr/>
          <p:nvPr/>
        </p:nvSpPr>
        <p:spPr>
          <a:xfrm>
            <a:off x="2259875" y="1881850"/>
            <a:ext cx="2222400" cy="1860300"/>
          </a:xfrm>
          <a:prstGeom prst="rect">
            <a:avLst/>
          </a:prstGeom>
          <a:solidFill>
            <a:srgbClr val="FFFFFF"/>
          </a:solidFill>
          <a:ln cap="flat" cmpd="sng" w="9525">
            <a:solidFill>
              <a:srgbClr val="EC183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Rajdhani"/>
                <a:ea typeface="Rajdhani"/>
                <a:cs typeface="Rajdhani"/>
                <a:sym typeface="Rajdhani"/>
              </a:rPr>
              <a:t>ícono</a:t>
            </a:r>
            <a:endParaRPr>
              <a:latin typeface="Rajdhani"/>
              <a:ea typeface="Rajdhani"/>
              <a:cs typeface="Rajdhani"/>
              <a:sym typeface="Rajdhani"/>
            </a:endParaRPr>
          </a:p>
        </p:txBody>
      </p:sp>
      <p:sp>
        <p:nvSpPr>
          <p:cNvPr id="117" name="Google Shape;117;p30"/>
          <p:cNvSpPr txBox="1"/>
          <p:nvPr/>
        </p:nvSpPr>
        <p:spPr>
          <a:xfrm>
            <a:off x="4709375" y="2280125"/>
            <a:ext cx="3386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000">
                <a:latin typeface="Rajdhani"/>
                <a:ea typeface="Rajdhani"/>
                <a:cs typeface="Rajdhani"/>
                <a:sym typeface="Rajdhani"/>
              </a:rPr>
              <a:t>NOMBRE</a:t>
            </a:r>
            <a:r>
              <a:rPr b="1" lang="es" sz="2000">
                <a:latin typeface="Rajdhani"/>
                <a:ea typeface="Rajdhani"/>
                <a:cs typeface="Rajdhani"/>
                <a:sym typeface="Rajdhani"/>
              </a:rPr>
              <a:t>: </a:t>
            </a:r>
            <a:r>
              <a:rPr b="1" lang="es" sz="2000">
                <a:latin typeface="Rajdhani"/>
                <a:ea typeface="Rajdhani"/>
                <a:cs typeface="Rajdhani"/>
                <a:sym typeface="Rajdhani"/>
              </a:rPr>
              <a:t>Quidditch</a:t>
            </a:r>
            <a:br>
              <a:rPr b="1" lang="es" sz="2000">
                <a:latin typeface="Rajdhani"/>
                <a:ea typeface="Rajdhani"/>
                <a:cs typeface="Rajdhani"/>
                <a:sym typeface="Rajdhani"/>
              </a:rPr>
            </a:br>
            <a:endParaRPr b="1" sz="2000">
              <a:latin typeface="Rajdhani"/>
              <a:ea typeface="Rajdhani"/>
              <a:cs typeface="Rajdhani"/>
              <a:sym typeface="Rajdhani"/>
            </a:endParaRPr>
          </a:p>
        </p:txBody>
      </p:sp>
      <p:pic>
        <p:nvPicPr>
          <p:cNvPr id="118" name="Google Shape;118;p30"/>
          <p:cNvPicPr preferRelativeResize="0"/>
          <p:nvPr/>
        </p:nvPicPr>
        <p:blipFill>
          <a:blip r:embed="rId3">
            <a:alphaModFix/>
          </a:blip>
          <a:stretch>
            <a:fillRect/>
          </a:stretch>
        </p:blipFill>
        <p:spPr>
          <a:xfrm>
            <a:off x="2340813" y="1932913"/>
            <a:ext cx="2060515" cy="1758175"/>
          </a:xfrm>
          <a:prstGeom prst="rect">
            <a:avLst/>
          </a:prstGeom>
          <a:noFill/>
          <a:ln cap="flat" cmpd="sng" w="9525">
            <a:solidFill>
              <a:srgbClr val="EC183F"/>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31"/>
          <p:cNvSpPr/>
          <p:nvPr/>
        </p:nvSpPr>
        <p:spPr>
          <a:xfrm>
            <a:off x="501575" y="3948275"/>
            <a:ext cx="8004000" cy="74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1"/>
          <p:cNvSpPr txBox="1"/>
          <p:nvPr>
            <p:ph type="title"/>
          </p:nvPr>
        </p:nvSpPr>
        <p:spPr>
          <a:xfrm>
            <a:off x="311700" y="179575"/>
            <a:ext cx="64299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 sz="2000">
                <a:latin typeface="Rajdhani"/>
                <a:ea typeface="Rajdhani"/>
                <a:cs typeface="Rajdhani"/>
                <a:sym typeface="Rajdhani"/>
              </a:rPr>
              <a:t>ROLES DEL GRUPO</a:t>
            </a:r>
            <a:endParaRPr b="1" sz="2000">
              <a:latin typeface="Rajdhani"/>
              <a:ea typeface="Rajdhani"/>
              <a:cs typeface="Rajdhani"/>
              <a:sym typeface="Rajdhani"/>
            </a:endParaRPr>
          </a:p>
        </p:txBody>
      </p:sp>
      <p:sp>
        <p:nvSpPr>
          <p:cNvPr id="125" name="Google Shape;125;p31"/>
          <p:cNvSpPr txBox="1"/>
          <p:nvPr/>
        </p:nvSpPr>
        <p:spPr>
          <a:xfrm>
            <a:off x="311700" y="644825"/>
            <a:ext cx="8296500" cy="3197100"/>
          </a:xfrm>
          <a:prstGeom prst="rect">
            <a:avLst/>
          </a:prstGeom>
          <a:noFill/>
          <a:ln>
            <a:noFill/>
          </a:ln>
        </p:spPr>
        <p:txBody>
          <a:bodyPr anchorCtr="0" anchor="t" bIns="91425" lIns="91425" spcFirstLastPara="1" rIns="91425" wrap="square" tIns="91425">
            <a:spAutoFit/>
          </a:bodyPr>
          <a:lstStyle/>
          <a:p>
            <a:pPr indent="-295275" lvl="0" marL="457200" rtl="0" algn="l">
              <a:lnSpc>
                <a:spcPct val="115000"/>
              </a:lnSpc>
              <a:spcBef>
                <a:spcPts val="0"/>
              </a:spcBef>
              <a:spcAft>
                <a:spcPts val="0"/>
              </a:spcAft>
              <a:buClr>
                <a:schemeClr val="dk1"/>
              </a:buClr>
              <a:buSzPts val="1050"/>
              <a:buChar char="●"/>
            </a:pPr>
            <a:r>
              <a:rPr b="1" lang="es" sz="1800">
                <a:solidFill>
                  <a:schemeClr val="dk1"/>
                </a:solidFill>
                <a:latin typeface="Rajdhani"/>
                <a:ea typeface="Rajdhani"/>
                <a:cs typeface="Rajdhani"/>
                <a:sym typeface="Rajdhani"/>
              </a:rPr>
              <a:t>Facilitadores Researchers (2 estudiantes):</a:t>
            </a:r>
            <a:r>
              <a:rPr b="1" lang="es" sz="2000">
                <a:solidFill>
                  <a:schemeClr val="dk1"/>
                </a:solidFill>
                <a:latin typeface="Rajdhani"/>
                <a:ea typeface="Rajdhani"/>
                <a:cs typeface="Rajdhani"/>
                <a:sym typeface="Rajdhani"/>
              </a:rPr>
              <a:t> </a:t>
            </a:r>
            <a:r>
              <a:rPr lang="es">
                <a:latin typeface="Rajdhani"/>
                <a:ea typeface="Rajdhani"/>
                <a:cs typeface="Rajdhani"/>
                <a:sym typeface="Rajdhani"/>
              </a:rPr>
              <a:t>lideran la etapa Empatizar. Se encargan de coordinar que haya personas buscando información cuantitativa y cualitativa. Lideran la realización de mapa de actores, las entrevistas y la bajada final de datos a través del clustering y los User Persona. Ayudan a buscar materiales e información necesaria para el proyecto. </a:t>
            </a:r>
            <a:endParaRPr>
              <a:latin typeface="Rajdhani"/>
              <a:ea typeface="Rajdhani"/>
              <a:cs typeface="Rajdhani"/>
              <a:sym typeface="Rajdhani"/>
            </a:endParaRPr>
          </a:p>
          <a:p>
            <a:pPr indent="-295275" lvl="0" marL="457200" rtl="0" algn="l">
              <a:lnSpc>
                <a:spcPct val="115000"/>
              </a:lnSpc>
              <a:spcBef>
                <a:spcPts val="0"/>
              </a:spcBef>
              <a:spcAft>
                <a:spcPts val="0"/>
              </a:spcAft>
              <a:buClr>
                <a:schemeClr val="dk1"/>
              </a:buClr>
              <a:buSzPts val="1050"/>
              <a:buChar char="●"/>
            </a:pPr>
            <a:r>
              <a:rPr b="1" lang="es" sz="1800">
                <a:solidFill>
                  <a:schemeClr val="dk1"/>
                </a:solidFill>
                <a:latin typeface="Rajdhani"/>
                <a:ea typeface="Rajdhani"/>
                <a:cs typeface="Rajdhani"/>
                <a:sym typeface="Rajdhani"/>
              </a:rPr>
              <a:t>Facilitadores de Definición (2 estudiantes):</a:t>
            </a:r>
            <a:r>
              <a:rPr lang="es" sz="1800">
                <a:latin typeface="Rajdhani"/>
                <a:ea typeface="Rajdhani"/>
                <a:cs typeface="Rajdhani"/>
                <a:sym typeface="Rajdhani"/>
              </a:rPr>
              <a:t> </a:t>
            </a:r>
            <a:r>
              <a:rPr lang="es">
                <a:latin typeface="Rajdhani"/>
                <a:ea typeface="Rajdhani"/>
                <a:cs typeface="Rajdhani"/>
                <a:sym typeface="Rajdhani"/>
              </a:rPr>
              <a:t>lideran las tareas necesarias para tener Journey Map y escenarios (HMW). Su objetivo es que haya una conexión clara y coherente entre estas dos herramientas y lo que surgió durante Research. </a:t>
            </a:r>
            <a:endParaRPr>
              <a:latin typeface="Rajdhani"/>
              <a:ea typeface="Rajdhani"/>
              <a:cs typeface="Rajdhani"/>
              <a:sym typeface="Rajdhani"/>
            </a:endParaRPr>
          </a:p>
          <a:p>
            <a:pPr indent="-298450" lvl="0" marL="457200" rtl="0" algn="l">
              <a:lnSpc>
                <a:spcPct val="115000"/>
              </a:lnSpc>
              <a:spcBef>
                <a:spcPts val="0"/>
              </a:spcBef>
              <a:spcAft>
                <a:spcPts val="0"/>
              </a:spcAft>
              <a:buClr>
                <a:schemeClr val="dk1"/>
              </a:buClr>
              <a:buSzPts val="1100"/>
              <a:buFont typeface="Open Sans"/>
              <a:buChar char="●"/>
            </a:pPr>
            <a:r>
              <a:rPr b="1" lang="es" sz="1800">
                <a:solidFill>
                  <a:schemeClr val="dk1"/>
                </a:solidFill>
                <a:latin typeface="Rajdhani"/>
                <a:ea typeface="Rajdhani"/>
                <a:cs typeface="Rajdhani"/>
                <a:sym typeface="Rajdhani"/>
              </a:rPr>
              <a:t>Facilitadores de Ideación (2 estudiantes):</a:t>
            </a:r>
            <a:r>
              <a:rPr lang="es" sz="1800">
                <a:latin typeface="Rajdhani"/>
                <a:ea typeface="Rajdhani"/>
                <a:cs typeface="Rajdhani"/>
                <a:sym typeface="Rajdhani"/>
              </a:rPr>
              <a:t> </a:t>
            </a:r>
            <a:r>
              <a:rPr lang="es">
                <a:latin typeface="Rajdhani"/>
                <a:ea typeface="Rajdhani"/>
                <a:cs typeface="Rajdhani"/>
                <a:sym typeface="Rajdhani"/>
              </a:rPr>
              <a:t>coordinan la etapa de ideación encargándose de que se realicen correctamente el brainstorming y el mapa de actores y la propuesta de valor. </a:t>
            </a:r>
            <a:endParaRPr>
              <a:latin typeface="Rajdhani"/>
              <a:ea typeface="Rajdhani"/>
              <a:cs typeface="Rajdhani"/>
              <a:sym typeface="Rajdhani"/>
            </a:endParaRPr>
          </a:p>
          <a:p>
            <a:pPr indent="-295275" lvl="0" marL="457200" rtl="0" algn="l">
              <a:lnSpc>
                <a:spcPct val="115000"/>
              </a:lnSpc>
              <a:spcBef>
                <a:spcPts val="0"/>
              </a:spcBef>
              <a:spcAft>
                <a:spcPts val="0"/>
              </a:spcAft>
              <a:buClr>
                <a:schemeClr val="dk1"/>
              </a:buClr>
              <a:buSzPts val="1050"/>
              <a:buChar char="●"/>
            </a:pPr>
            <a:r>
              <a:rPr b="1" lang="es" sz="1800">
                <a:solidFill>
                  <a:schemeClr val="dk1"/>
                </a:solidFill>
                <a:latin typeface="Rajdhani"/>
                <a:ea typeface="Rajdhani"/>
                <a:cs typeface="Rajdhani"/>
                <a:sym typeface="Rajdhani"/>
              </a:rPr>
              <a:t>Facilitadores Productores (2 estudiantes):</a:t>
            </a:r>
            <a:r>
              <a:rPr lang="es">
                <a:latin typeface="Rajdhani"/>
                <a:ea typeface="Rajdhani"/>
                <a:cs typeface="Rajdhani"/>
                <a:sym typeface="Rajdhani"/>
              </a:rPr>
              <a:t> se responsabilizan de coordinar actividades y encuentros del equipo por fuera de las clases en vivo y de mantener la bitácora al día y completa. </a:t>
            </a:r>
            <a:endParaRPr b="1" sz="2000">
              <a:solidFill>
                <a:schemeClr val="dk1"/>
              </a:solidFill>
              <a:latin typeface="Rajdhani"/>
              <a:ea typeface="Rajdhani"/>
              <a:cs typeface="Rajdhani"/>
              <a:sym typeface="Rajdhani"/>
            </a:endParaRPr>
          </a:p>
        </p:txBody>
      </p:sp>
      <p:sp>
        <p:nvSpPr>
          <p:cNvPr id="126" name="Google Shape;126;p31"/>
          <p:cNvSpPr txBox="1"/>
          <p:nvPr/>
        </p:nvSpPr>
        <p:spPr>
          <a:xfrm>
            <a:off x="548525" y="3948275"/>
            <a:ext cx="7956900" cy="743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es" sz="1100">
                <a:latin typeface="Rajdhani"/>
                <a:ea typeface="Rajdhani"/>
                <a:cs typeface="Rajdhani"/>
                <a:sym typeface="Rajdhani"/>
              </a:rPr>
              <a:t>¿Qué es un facilitador? </a:t>
            </a:r>
            <a:endParaRPr b="1" sz="1100">
              <a:latin typeface="Rajdhani"/>
              <a:ea typeface="Rajdhani"/>
              <a:cs typeface="Rajdhani"/>
              <a:sym typeface="Rajdhani"/>
            </a:endParaRPr>
          </a:p>
          <a:p>
            <a:pPr indent="0" lvl="0" marL="0" marR="0" rtl="0" algn="l">
              <a:lnSpc>
                <a:spcPct val="115000"/>
              </a:lnSpc>
              <a:spcBef>
                <a:spcPts val="0"/>
              </a:spcBef>
              <a:spcAft>
                <a:spcPts val="0"/>
              </a:spcAft>
              <a:buNone/>
            </a:pPr>
            <a:r>
              <a:rPr lang="es" sz="1100">
                <a:latin typeface="Rajdhani"/>
                <a:ea typeface="Rajdhani"/>
                <a:cs typeface="Rajdhani"/>
                <a:sym typeface="Rajdhani"/>
              </a:rPr>
              <a:t>Es una persona que lidera una instancia específica del proceso del Trabajo Final Integrador. El facilitador no es el único encargado de las tareas, sino que tiene como objetivo velar por la realización de las tareas en tiempo y forma, que haya participación y trabajo equitativo. </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32"/>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 sz="2000">
                <a:latin typeface="Rajdhani"/>
                <a:ea typeface="Rajdhani"/>
                <a:cs typeface="Rajdhani"/>
                <a:sym typeface="Rajdhani"/>
              </a:rPr>
              <a:t>ROLES</a:t>
            </a:r>
            <a:r>
              <a:rPr b="1" lang="es" sz="2000">
                <a:latin typeface="Rajdhani"/>
                <a:ea typeface="Rajdhani"/>
                <a:cs typeface="Rajdhani"/>
                <a:sym typeface="Rajdhani"/>
              </a:rPr>
              <a:t> DEL GRUPO</a:t>
            </a:r>
            <a:endParaRPr b="1" sz="2000">
              <a:latin typeface="Rajdhani"/>
              <a:ea typeface="Rajdhani"/>
              <a:cs typeface="Rajdhani"/>
              <a:sym typeface="Rajdhani"/>
            </a:endParaRPr>
          </a:p>
        </p:txBody>
      </p:sp>
      <p:sp>
        <p:nvSpPr>
          <p:cNvPr id="132" name="Google Shape;132;p32"/>
          <p:cNvSpPr txBox="1"/>
          <p:nvPr>
            <p:ph idx="1" type="body"/>
          </p:nvPr>
        </p:nvSpPr>
        <p:spPr>
          <a:xfrm>
            <a:off x="311700" y="923875"/>
            <a:ext cx="8520600" cy="3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ajdhani"/>
                <a:ea typeface="Rajdhani"/>
                <a:cs typeface="Rajdhani"/>
                <a:sym typeface="Rajdhani"/>
              </a:rPr>
              <a:t>Por favor dividirse roles dentro del equipo y escribirlos a continuación:</a:t>
            </a:r>
            <a:endParaRPr>
              <a:latin typeface="Rajdhani"/>
              <a:ea typeface="Rajdhani"/>
              <a:cs typeface="Rajdhani"/>
              <a:sym typeface="Rajdhani"/>
            </a:endParaRPr>
          </a:p>
        </p:txBody>
      </p:sp>
      <p:sp>
        <p:nvSpPr>
          <p:cNvPr id="133" name="Google Shape;133;p32"/>
          <p:cNvSpPr txBox="1"/>
          <p:nvPr/>
        </p:nvSpPr>
        <p:spPr>
          <a:xfrm>
            <a:off x="311700" y="1544900"/>
            <a:ext cx="8197200" cy="26475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EC183F"/>
              </a:buClr>
              <a:buSzPts val="2000"/>
              <a:buFont typeface="Rajdhani"/>
              <a:buChar char="●"/>
            </a:pPr>
            <a:r>
              <a:rPr b="1" lang="es" sz="2000">
                <a:latin typeface="Rajdhani"/>
                <a:ea typeface="Rajdhani"/>
                <a:cs typeface="Rajdhani"/>
                <a:sym typeface="Rajdhani"/>
              </a:rPr>
              <a:t>Diego Yepes- </a:t>
            </a:r>
            <a:r>
              <a:rPr lang="es" sz="1700">
                <a:latin typeface="Rajdhani"/>
                <a:ea typeface="Rajdhani"/>
                <a:cs typeface="Rajdhani"/>
                <a:sym typeface="Rajdhani"/>
              </a:rPr>
              <a:t>RESEARCH</a:t>
            </a:r>
            <a:r>
              <a:rPr lang="es" sz="1700">
                <a:latin typeface="Rajdhani"/>
                <a:ea typeface="Rajdhani"/>
                <a:cs typeface="Rajdhani"/>
                <a:sym typeface="Rajdhani"/>
              </a:rPr>
              <a:t> </a:t>
            </a:r>
            <a:endParaRPr sz="1700">
              <a:latin typeface="Rajdhani"/>
              <a:ea typeface="Rajdhani"/>
              <a:cs typeface="Rajdhani"/>
              <a:sym typeface="Rajdhani"/>
            </a:endParaRPr>
          </a:p>
          <a:p>
            <a:pPr indent="-355600" lvl="0" marL="457200" rtl="0" algn="l">
              <a:spcBef>
                <a:spcPts val="0"/>
              </a:spcBef>
              <a:spcAft>
                <a:spcPts val="0"/>
              </a:spcAft>
              <a:buClr>
                <a:srgbClr val="EC183F"/>
              </a:buClr>
              <a:buSzPts val="2000"/>
              <a:buFont typeface="Rajdhani"/>
              <a:buChar char="●"/>
            </a:pPr>
            <a:r>
              <a:rPr b="1" lang="es" sz="2000">
                <a:solidFill>
                  <a:schemeClr val="dk1"/>
                </a:solidFill>
                <a:latin typeface="Rajdhani"/>
                <a:ea typeface="Rajdhani"/>
                <a:cs typeface="Rajdhani"/>
                <a:sym typeface="Rajdhani"/>
              </a:rPr>
              <a:t>Jacobo</a:t>
            </a:r>
            <a:r>
              <a:rPr b="1" lang="es" sz="2000">
                <a:solidFill>
                  <a:schemeClr val="dk1"/>
                </a:solidFill>
                <a:latin typeface="Rajdhani"/>
                <a:ea typeface="Rajdhani"/>
                <a:cs typeface="Rajdhani"/>
                <a:sym typeface="Rajdhani"/>
              </a:rPr>
              <a:t> Gaitan- </a:t>
            </a:r>
            <a:r>
              <a:rPr lang="es" sz="1700">
                <a:solidFill>
                  <a:schemeClr val="dk1"/>
                </a:solidFill>
                <a:latin typeface="Rajdhani"/>
                <a:ea typeface="Rajdhani"/>
                <a:cs typeface="Rajdhani"/>
                <a:sym typeface="Rajdhani"/>
              </a:rPr>
              <a:t>RESEARCH</a:t>
            </a:r>
            <a:r>
              <a:rPr lang="es" sz="1700">
                <a:latin typeface="Rajdhani"/>
                <a:ea typeface="Rajdhani"/>
                <a:cs typeface="Rajdhani"/>
                <a:sym typeface="Rajdhani"/>
              </a:rPr>
              <a:t> </a:t>
            </a:r>
            <a:endParaRPr b="1" sz="2000">
              <a:solidFill>
                <a:schemeClr val="dk1"/>
              </a:solidFill>
              <a:latin typeface="Rajdhani"/>
              <a:ea typeface="Rajdhani"/>
              <a:cs typeface="Rajdhani"/>
              <a:sym typeface="Rajdhani"/>
            </a:endParaRPr>
          </a:p>
          <a:p>
            <a:pPr indent="-355600" lvl="0" marL="457200" rtl="0" algn="l">
              <a:spcBef>
                <a:spcPts val="0"/>
              </a:spcBef>
              <a:spcAft>
                <a:spcPts val="0"/>
              </a:spcAft>
              <a:buClr>
                <a:srgbClr val="EC183F"/>
              </a:buClr>
              <a:buSzPts val="2000"/>
              <a:buFont typeface="Rajdhani"/>
              <a:buChar char="●"/>
            </a:pPr>
            <a:r>
              <a:rPr b="1" lang="es" sz="2000">
                <a:solidFill>
                  <a:schemeClr val="dk1"/>
                </a:solidFill>
                <a:latin typeface="Rajdhani"/>
                <a:ea typeface="Rajdhani"/>
                <a:cs typeface="Rajdhani"/>
                <a:sym typeface="Rajdhani"/>
              </a:rPr>
              <a:t>Ornella Quarracino - </a:t>
            </a:r>
            <a:r>
              <a:rPr lang="es" sz="1700">
                <a:latin typeface="Rajdhani"/>
                <a:ea typeface="Rajdhani"/>
                <a:cs typeface="Rajdhani"/>
                <a:sym typeface="Rajdhani"/>
              </a:rPr>
              <a:t>DEFINICIÓN</a:t>
            </a:r>
            <a:endParaRPr sz="1700">
              <a:latin typeface="Rajdhani"/>
              <a:ea typeface="Rajdhani"/>
              <a:cs typeface="Rajdhani"/>
              <a:sym typeface="Rajdhani"/>
            </a:endParaRPr>
          </a:p>
          <a:p>
            <a:pPr indent="-355600" lvl="0" marL="457200" rtl="0" algn="l">
              <a:spcBef>
                <a:spcPts val="0"/>
              </a:spcBef>
              <a:spcAft>
                <a:spcPts val="0"/>
              </a:spcAft>
              <a:buClr>
                <a:srgbClr val="EC183F"/>
              </a:buClr>
              <a:buSzPts val="2000"/>
              <a:buFont typeface="Rajdhani"/>
              <a:buChar char="●"/>
            </a:pPr>
            <a:r>
              <a:rPr b="1" lang="es" sz="2000">
                <a:solidFill>
                  <a:schemeClr val="dk1"/>
                </a:solidFill>
                <a:latin typeface="Rajdhani"/>
                <a:ea typeface="Rajdhani"/>
                <a:cs typeface="Rajdhani"/>
                <a:sym typeface="Rajdhani"/>
              </a:rPr>
              <a:t>Luis</a:t>
            </a:r>
            <a:r>
              <a:rPr b="1" lang="es" sz="2000">
                <a:solidFill>
                  <a:schemeClr val="dk1"/>
                </a:solidFill>
                <a:latin typeface="Rajdhani"/>
                <a:ea typeface="Rajdhani"/>
                <a:cs typeface="Rajdhani"/>
                <a:sym typeface="Rajdhani"/>
              </a:rPr>
              <a:t> Torrellas- </a:t>
            </a:r>
            <a:r>
              <a:rPr lang="es" sz="1700">
                <a:solidFill>
                  <a:schemeClr val="dk1"/>
                </a:solidFill>
                <a:latin typeface="Rajdhani"/>
                <a:ea typeface="Rajdhani"/>
                <a:cs typeface="Rajdhani"/>
                <a:sym typeface="Rajdhani"/>
              </a:rPr>
              <a:t>DEFINICIÓN</a:t>
            </a:r>
            <a:endParaRPr sz="1700">
              <a:latin typeface="Rajdhani"/>
              <a:ea typeface="Rajdhani"/>
              <a:cs typeface="Rajdhani"/>
              <a:sym typeface="Rajdhani"/>
            </a:endParaRPr>
          </a:p>
          <a:p>
            <a:pPr indent="-355600" lvl="0" marL="457200" rtl="0" algn="l">
              <a:spcBef>
                <a:spcPts val="0"/>
              </a:spcBef>
              <a:spcAft>
                <a:spcPts val="0"/>
              </a:spcAft>
              <a:buClr>
                <a:srgbClr val="EC183F"/>
              </a:buClr>
              <a:buSzPts val="2000"/>
              <a:buFont typeface="Rajdhani"/>
              <a:buChar char="●"/>
            </a:pPr>
            <a:r>
              <a:rPr b="1" lang="es" sz="2000">
                <a:solidFill>
                  <a:schemeClr val="dk1"/>
                </a:solidFill>
                <a:latin typeface="Rajdhani"/>
                <a:ea typeface="Rajdhani"/>
                <a:cs typeface="Rajdhani"/>
                <a:sym typeface="Rajdhani"/>
              </a:rPr>
              <a:t>Federico</a:t>
            </a:r>
            <a:r>
              <a:rPr b="1" lang="es" sz="2000">
                <a:solidFill>
                  <a:schemeClr val="dk1"/>
                </a:solidFill>
                <a:latin typeface="Rajdhani"/>
                <a:ea typeface="Rajdhani"/>
                <a:cs typeface="Rajdhani"/>
                <a:sym typeface="Rajdhani"/>
              </a:rPr>
              <a:t> Martin- </a:t>
            </a:r>
            <a:r>
              <a:rPr lang="es" sz="1700">
                <a:latin typeface="Rajdhani"/>
                <a:ea typeface="Rajdhani"/>
                <a:cs typeface="Rajdhani"/>
                <a:sym typeface="Rajdhani"/>
              </a:rPr>
              <a:t>IDEACIÓN</a:t>
            </a:r>
            <a:endParaRPr sz="1700">
              <a:latin typeface="Rajdhani"/>
              <a:ea typeface="Rajdhani"/>
              <a:cs typeface="Rajdhani"/>
              <a:sym typeface="Rajdhani"/>
            </a:endParaRPr>
          </a:p>
          <a:p>
            <a:pPr indent="-355600" lvl="0" marL="457200" rtl="0" algn="l">
              <a:spcBef>
                <a:spcPts val="0"/>
              </a:spcBef>
              <a:spcAft>
                <a:spcPts val="0"/>
              </a:spcAft>
              <a:buClr>
                <a:srgbClr val="EC183F"/>
              </a:buClr>
              <a:buSzPts val="2000"/>
              <a:buFont typeface="Rajdhani"/>
              <a:buChar char="●"/>
            </a:pPr>
            <a:r>
              <a:rPr b="1" lang="es" sz="2000">
                <a:solidFill>
                  <a:schemeClr val="dk1"/>
                </a:solidFill>
                <a:latin typeface="Rajdhani"/>
                <a:ea typeface="Rajdhani"/>
                <a:cs typeface="Rajdhani"/>
                <a:sym typeface="Rajdhani"/>
              </a:rPr>
              <a:t>Sora Villa</a:t>
            </a:r>
            <a:r>
              <a:rPr b="1" lang="es" sz="2000">
                <a:solidFill>
                  <a:schemeClr val="dk1"/>
                </a:solidFill>
                <a:latin typeface="Rajdhani"/>
                <a:ea typeface="Rajdhani"/>
                <a:cs typeface="Rajdhani"/>
                <a:sym typeface="Rajdhani"/>
              </a:rPr>
              <a:t>- </a:t>
            </a:r>
            <a:r>
              <a:rPr lang="es" sz="1700">
                <a:latin typeface="Rajdhani"/>
                <a:ea typeface="Rajdhani"/>
                <a:cs typeface="Rajdhani"/>
                <a:sym typeface="Rajdhani"/>
              </a:rPr>
              <a:t>IDEACIÓN</a:t>
            </a:r>
            <a:r>
              <a:rPr lang="es" sz="1700">
                <a:latin typeface="Rajdhani"/>
                <a:ea typeface="Rajdhani"/>
                <a:cs typeface="Rajdhani"/>
                <a:sym typeface="Rajdhani"/>
              </a:rPr>
              <a:t> </a:t>
            </a:r>
            <a:endParaRPr sz="1700">
              <a:latin typeface="Rajdhani"/>
              <a:ea typeface="Rajdhani"/>
              <a:cs typeface="Rajdhani"/>
              <a:sym typeface="Rajdhani"/>
            </a:endParaRPr>
          </a:p>
          <a:p>
            <a:pPr indent="-355600" lvl="0" marL="457200" rtl="0" algn="l">
              <a:spcBef>
                <a:spcPts val="0"/>
              </a:spcBef>
              <a:spcAft>
                <a:spcPts val="0"/>
              </a:spcAft>
              <a:buClr>
                <a:srgbClr val="EC183F"/>
              </a:buClr>
              <a:buSzPts val="2000"/>
              <a:buFont typeface="Rajdhani"/>
              <a:buChar char="●"/>
            </a:pPr>
            <a:r>
              <a:rPr b="1" lang="es" sz="2000">
                <a:solidFill>
                  <a:schemeClr val="dk1"/>
                </a:solidFill>
                <a:latin typeface="Rajdhani"/>
                <a:ea typeface="Rajdhani"/>
                <a:cs typeface="Rajdhani"/>
                <a:sym typeface="Rajdhani"/>
              </a:rPr>
              <a:t>Berni</a:t>
            </a:r>
            <a:r>
              <a:rPr b="1" lang="es" sz="2000">
                <a:solidFill>
                  <a:schemeClr val="dk1"/>
                </a:solidFill>
                <a:latin typeface="Rajdhani"/>
                <a:ea typeface="Rajdhani"/>
                <a:cs typeface="Rajdhani"/>
                <a:sym typeface="Rajdhani"/>
              </a:rPr>
              <a:t> Pérez Centeno- </a:t>
            </a:r>
            <a:r>
              <a:rPr lang="es" sz="1700">
                <a:latin typeface="Rajdhani"/>
                <a:ea typeface="Rajdhani"/>
                <a:cs typeface="Rajdhani"/>
                <a:sym typeface="Rajdhani"/>
              </a:rPr>
              <a:t>PRODUCTOR</a:t>
            </a:r>
            <a:endParaRPr b="1" sz="2000">
              <a:latin typeface="Rajdhani"/>
              <a:ea typeface="Rajdhani"/>
              <a:cs typeface="Rajdhani"/>
              <a:sym typeface="Rajdhani"/>
            </a:endParaRPr>
          </a:p>
          <a:p>
            <a:pPr indent="-355600" lvl="0" marL="457200" rtl="0" algn="l">
              <a:spcBef>
                <a:spcPts val="0"/>
              </a:spcBef>
              <a:spcAft>
                <a:spcPts val="0"/>
              </a:spcAft>
              <a:buClr>
                <a:srgbClr val="EC183F"/>
              </a:buClr>
              <a:buSzPts val="2000"/>
              <a:buFont typeface="Rajdhani"/>
              <a:buChar char="●"/>
            </a:pPr>
            <a:r>
              <a:rPr b="1" lang="es" sz="2000">
                <a:solidFill>
                  <a:schemeClr val="dk1"/>
                </a:solidFill>
                <a:latin typeface="Rajdhani"/>
                <a:ea typeface="Rajdhani"/>
                <a:cs typeface="Rajdhani"/>
                <a:sym typeface="Rajdhani"/>
              </a:rPr>
              <a:t>Lucia Feretti </a:t>
            </a:r>
            <a:r>
              <a:rPr b="1" lang="es" sz="2000">
                <a:solidFill>
                  <a:schemeClr val="dk1"/>
                </a:solidFill>
                <a:latin typeface="Rajdhani"/>
                <a:ea typeface="Rajdhani"/>
                <a:cs typeface="Rajdhani"/>
                <a:sym typeface="Rajdhani"/>
              </a:rPr>
              <a:t>- </a:t>
            </a:r>
            <a:r>
              <a:rPr lang="es" sz="1700">
                <a:latin typeface="Rajdhani"/>
                <a:ea typeface="Rajdhani"/>
                <a:cs typeface="Rajdhani"/>
                <a:sym typeface="Rajdhani"/>
              </a:rPr>
              <a:t>PRODUCTOR</a:t>
            </a:r>
            <a:endParaRPr sz="1700">
              <a:latin typeface="Rajdhani"/>
              <a:ea typeface="Rajdhani"/>
              <a:cs typeface="Rajdhani"/>
              <a:sym typeface="Rajdhan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3"/>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 sz="2000">
                <a:latin typeface="Rajdhani"/>
                <a:ea typeface="Rajdhani"/>
                <a:cs typeface="Rajdhani"/>
                <a:sym typeface="Rajdhani"/>
              </a:rPr>
              <a:t>CARACTERÍSTICAS</a:t>
            </a:r>
            <a:r>
              <a:rPr b="1" lang="es" sz="2000">
                <a:latin typeface="Rajdhani"/>
                <a:ea typeface="Rajdhani"/>
                <a:cs typeface="Rajdhani"/>
                <a:sym typeface="Rajdhani"/>
              </a:rPr>
              <a:t> DEL EQUIPO MULTIDISCIPLINARIO</a:t>
            </a:r>
            <a:endParaRPr b="1" sz="2000">
              <a:latin typeface="Rajdhani"/>
              <a:ea typeface="Rajdhani"/>
              <a:cs typeface="Rajdhani"/>
              <a:sym typeface="Rajdhani"/>
            </a:endParaRPr>
          </a:p>
        </p:txBody>
      </p:sp>
      <p:sp>
        <p:nvSpPr>
          <p:cNvPr id="139" name="Google Shape;139;p33"/>
          <p:cNvSpPr txBox="1"/>
          <p:nvPr>
            <p:ph idx="1" type="body"/>
          </p:nvPr>
        </p:nvSpPr>
        <p:spPr>
          <a:xfrm>
            <a:off x="311700" y="923875"/>
            <a:ext cx="8520600" cy="3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ajdhani"/>
                <a:ea typeface="Rajdhani"/>
                <a:cs typeface="Rajdhani"/>
                <a:sym typeface="Rajdhani"/>
              </a:rPr>
              <a:t>Por favor escribir las características de los integrantes del equipo:</a:t>
            </a:r>
            <a:endParaRPr>
              <a:latin typeface="Rajdhani"/>
              <a:ea typeface="Rajdhani"/>
              <a:cs typeface="Rajdhani"/>
              <a:sym typeface="Rajdhani"/>
            </a:endParaRPr>
          </a:p>
        </p:txBody>
      </p:sp>
      <p:sp>
        <p:nvSpPr>
          <p:cNvPr id="140" name="Google Shape;140;p33"/>
          <p:cNvSpPr txBox="1"/>
          <p:nvPr/>
        </p:nvSpPr>
        <p:spPr>
          <a:xfrm>
            <a:off x="311700" y="1544900"/>
            <a:ext cx="8197200" cy="26475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EC183F"/>
              </a:buClr>
              <a:buSzPts val="2000"/>
              <a:buFont typeface="Rajdhani"/>
              <a:buChar char="●"/>
            </a:pPr>
            <a:r>
              <a:rPr lang="es" sz="1700">
                <a:latin typeface="Rajdhani"/>
                <a:ea typeface="Rajdhani"/>
                <a:cs typeface="Rajdhani"/>
                <a:sym typeface="Rajdhani"/>
              </a:rPr>
              <a:t>CARACTERÍSTICA 1: </a:t>
            </a:r>
            <a:r>
              <a:rPr lang="es" sz="1700">
                <a:solidFill>
                  <a:schemeClr val="dk1"/>
                </a:solidFill>
                <a:latin typeface="Rajdhani"/>
                <a:ea typeface="Rajdhani"/>
                <a:cs typeface="Rajdhani"/>
                <a:sym typeface="Rajdhani"/>
              </a:rPr>
              <a:t>Persistente</a:t>
            </a:r>
            <a:endParaRPr sz="1700">
              <a:latin typeface="Rajdhani"/>
              <a:ea typeface="Rajdhani"/>
              <a:cs typeface="Rajdhani"/>
              <a:sym typeface="Rajdhani"/>
            </a:endParaRPr>
          </a:p>
          <a:p>
            <a:pPr indent="-355600" lvl="0" marL="457200" rtl="0" algn="l">
              <a:spcBef>
                <a:spcPts val="0"/>
              </a:spcBef>
              <a:spcAft>
                <a:spcPts val="0"/>
              </a:spcAft>
              <a:buClr>
                <a:srgbClr val="EC183F"/>
              </a:buClr>
              <a:buSzPts val="2000"/>
              <a:buFont typeface="Rajdhani"/>
              <a:buChar char="●"/>
            </a:pPr>
            <a:r>
              <a:rPr lang="es" sz="1700">
                <a:solidFill>
                  <a:schemeClr val="dk1"/>
                </a:solidFill>
                <a:latin typeface="Rajdhani"/>
                <a:ea typeface="Rajdhani"/>
                <a:cs typeface="Rajdhani"/>
                <a:sym typeface="Rajdhani"/>
              </a:rPr>
              <a:t>CARACTERÍSTICA 2: Recursivo</a:t>
            </a:r>
            <a:endParaRPr sz="1700">
              <a:latin typeface="Rajdhani"/>
              <a:ea typeface="Rajdhani"/>
              <a:cs typeface="Rajdhani"/>
              <a:sym typeface="Rajdhani"/>
            </a:endParaRPr>
          </a:p>
          <a:p>
            <a:pPr indent="-355600" lvl="0" marL="457200" rtl="0" algn="l">
              <a:spcBef>
                <a:spcPts val="0"/>
              </a:spcBef>
              <a:spcAft>
                <a:spcPts val="0"/>
              </a:spcAft>
              <a:buClr>
                <a:srgbClr val="EC183F"/>
              </a:buClr>
              <a:buSzPts val="2000"/>
              <a:buFont typeface="Rajdhani"/>
              <a:buChar char="●"/>
            </a:pPr>
            <a:r>
              <a:rPr lang="es" sz="1700">
                <a:solidFill>
                  <a:schemeClr val="dk1"/>
                </a:solidFill>
                <a:latin typeface="Rajdhani"/>
                <a:ea typeface="Rajdhani"/>
                <a:cs typeface="Rajdhani"/>
                <a:sym typeface="Rajdhani"/>
              </a:rPr>
              <a:t>CARACTERÍSTICA 3: Detallista</a:t>
            </a:r>
            <a:endParaRPr sz="1700">
              <a:latin typeface="Rajdhani"/>
              <a:ea typeface="Rajdhani"/>
              <a:cs typeface="Rajdhani"/>
              <a:sym typeface="Rajdhani"/>
            </a:endParaRPr>
          </a:p>
          <a:p>
            <a:pPr indent="-355600" lvl="0" marL="457200" rtl="0" algn="l">
              <a:spcBef>
                <a:spcPts val="0"/>
              </a:spcBef>
              <a:spcAft>
                <a:spcPts val="0"/>
              </a:spcAft>
              <a:buClr>
                <a:srgbClr val="EC183F"/>
              </a:buClr>
              <a:buSzPts val="2000"/>
              <a:buFont typeface="Rajdhani"/>
              <a:buChar char="●"/>
            </a:pPr>
            <a:r>
              <a:rPr lang="es" sz="1700">
                <a:solidFill>
                  <a:schemeClr val="dk1"/>
                </a:solidFill>
                <a:latin typeface="Rajdhani"/>
                <a:ea typeface="Rajdhani"/>
                <a:cs typeface="Rajdhani"/>
                <a:sym typeface="Rajdhani"/>
              </a:rPr>
              <a:t>CARACTERÍSTICA 4: Optimista</a:t>
            </a:r>
            <a:endParaRPr sz="1700">
              <a:latin typeface="Rajdhani"/>
              <a:ea typeface="Rajdhani"/>
              <a:cs typeface="Rajdhani"/>
              <a:sym typeface="Rajdhani"/>
            </a:endParaRPr>
          </a:p>
          <a:p>
            <a:pPr indent="-355600" lvl="0" marL="457200" rtl="0" algn="l">
              <a:spcBef>
                <a:spcPts val="0"/>
              </a:spcBef>
              <a:spcAft>
                <a:spcPts val="0"/>
              </a:spcAft>
              <a:buClr>
                <a:srgbClr val="EC183F"/>
              </a:buClr>
              <a:buSzPts val="2000"/>
              <a:buFont typeface="Rajdhani"/>
              <a:buChar char="●"/>
            </a:pPr>
            <a:r>
              <a:rPr lang="es" sz="1700">
                <a:solidFill>
                  <a:schemeClr val="dk1"/>
                </a:solidFill>
                <a:latin typeface="Rajdhani"/>
                <a:ea typeface="Rajdhani"/>
                <a:cs typeface="Rajdhani"/>
                <a:sym typeface="Rajdhani"/>
              </a:rPr>
              <a:t>CARACTERÍSTICA 5: Creativo</a:t>
            </a:r>
            <a:endParaRPr sz="1700">
              <a:latin typeface="Rajdhani"/>
              <a:ea typeface="Rajdhani"/>
              <a:cs typeface="Rajdhani"/>
              <a:sym typeface="Rajdhani"/>
            </a:endParaRPr>
          </a:p>
          <a:p>
            <a:pPr indent="-355600" lvl="0" marL="457200" rtl="0" algn="l">
              <a:spcBef>
                <a:spcPts val="0"/>
              </a:spcBef>
              <a:spcAft>
                <a:spcPts val="0"/>
              </a:spcAft>
              <a:buClr>
                <a:srgbClr val="EC183F"/>
              </a:buClr>
              <a:buSzPts val="2000"/>
              <a:buFont typeface="Rajdhani"/>
              <a:buChar char="●"/>
            </a:pPr>
            <a:r>
              <a:rPr lang="es" sz="1700">
                <a:solidFill>
                  <a:schemeClr val="dk1"/>
                </a:solidFill>
                <a:latin typeface="Rajdhani"/>
                <a:ea typeface="Rajdhani"/>
                <a:cs typeface="Rajdhani"/>
                <a:sym typeface="Rajdhani"/>
              </a:rPr>
              <a:t>CARACTERÍSTICA 6:Ingeniosa</a:t>
            </a:r>
            <a:endParaRPr sz="1700">
              <a:latin typeface="Rajdhani"/>
              <a:ea typeface="Rajdhani"/>
              <a:cs typeface="Rajdhani"/>
              <a:sym typeface="Rajdhani"/>
            </a:endParaRPr>
          </a:p>
          <a:p>
            <a:pPr indent="-355600" lvl="0" marL="457200" rtl="0" algn="l">
              <a:spcBef>
                <a:spcPts val="0"/>
              </a:spcBef>
              <a:spcAft>
                <a:spcPts val="0"/>
              </a:spcAft>
              <a:buClr>
                <a:srgbClr val="EC183F"/>
              </a:buClr>
              <a:buSzPts val="2000"/>
              <a:buFont typeface="Rajdhani"/>
              <a:buChar char="●"/>
            </a:pPr>
            <a:r>
              <a:rPr lang="es" sz="1700">
                <a:solidFill>
                  <a:schemeClr val="dk1"/>
                </a:solidFill>
                <a:latin typeface="Rajdhani"/>
                <a:ea typeface="Rajdhani"/>
                <a:cs typeface="Rajdhani"/>
                <a:sym typeface="Rajdhani"/>
              </a:rPr>
              <a:t>CARACTERÍSTICA 7: Expeditiva</a:t>
            </a:r>
            <a:endParaRPr sz="1700">
              <a:latin typeface="Rajdhani"/>
              <a:ea typeface="Rajdhani"/>
              <a:cs typeface="Rajdhani"/>
              <a:sym typeface="Rajdhani"/>
            </a:endParaRPr>
          </a:p>
          <a:p>
            <a:pPr indent="-355600" lvl="0" marL="457200" rtl="0" algn="l">
              <a:spcBef>
                <a:spcPts val="0"/>
              </a:spcBef>
              <a:spcAft>
                <a:spcPts val="0"/>
              </a:spcAft>
              <a:buClr>
                <a:srgbClr val="EC183F"/>
              </a:buClr>
              <a:buSzPts val="2000"/>
              <a:buFont typeface="Rajdhani"/>
              <a:buChar char="●"/>
            </a:pPr>
            <a:r>
              <a:rPr lang="es" sz="1700">
                <a:solidFill>
                  <a:schemeClr val="dk1"/>
                </a:solidFill>
                <a:latin typeface="Rajdhani"/>
                <a:ea typeface="Rajdhani"/>
                <a:cs typeface="Rajdhani"/>
                <a:sym typeface="Rajdhani"/>
              </a:rPr>
              <a:t>CARACTERÍSTICA 8: Organizada</a:t>
            </a:r>
            <a:endParaRPr sz="1700">
              <a:latin typeface="Rajdhani"/>
              <a:ea typeface="Rajdhani"/>
              <a:cs typeface="Rajdhani"/>
              <a:sym typeface="Rajdhan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4"/>
          <p:cNvSpPr txBox="1"/>
          <p:nvPr>
            <p:ph type="title"/>
          </p:nvPr>
        </p:nvSpPr>
        <p:spPr>
          <a:xfrm>
            <a:off x="311700" y="2926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 sz="2000">
                <a:latin typeface="Rajdhani"/>
                <a:ea typeface="Rajdhani"/>
                <a:cs typeface="Rajdhani"/>
                <a:sym typeface="Rajdhani"/>
              </a:rPr>
              <a:t>MAPA DE ACTORES</a:t>
            </a:r>
            <a:endParaRPr b="1" sz="2000">
              <a:latin typeface="Rajdhani"/>
              <a:ea typeface="Rajdhani"/>
              <a:cs typeface="Rajdhani"/>
              <a:sym typeface="Rajdhani"/>
            </a:endParaRPr>
          </a:p>
        </p:txBody>
      </p:sp>
      <p:sp>
        <p:nvSpPr>
          <p:cNvPr id="146" name="Google Shape;146;p34"/>
          <p:cNvSpPr txBox="1"/>
          <p:nvPr>
            <p:ph idx="1" type="body"/>
          </p:nvPr>
        </p:nvSpPr>
        <p:spPr>
          <a:xfrm>
            <a:off x="311700" y="771475"/>
            <a:ext cx="8520600" cy="3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ajdhani"/>
                <a:ea typeface="Rajdhani"/>
                <a:cs typeface="Rajdhani"/>
                <a:sym typeface="Rajdhani"/>
              </a:rPr>
              <a:t>Por favor poner un print de pantalla de el mapa de actores que realizaron</a:t>
            </a:r>
            <a:endParaRPr>
              <a:latin typeface="Rajdhani"/>
              <a:ea typeface="Rajdhani"/>
              <a:cs typeface="Rajdhani"/>
              <a:sym typeface="Rajdhani"/>
            </a:endParaRPr>
          </a:p>
        </p:txBody>
      </p:sp>
      <p:pic>
        <p:nvPicPr>
          <p:cNvPr id="147" name="Google Shape;147;p34"/>
          <p:cNvPicPr preferRelativeResize="0"/>
          <p:nvPr/>
        </p:nvPicPr>
        <p:blipFill rotWithShape="1">
          <a:blip r:embed="rId3">
            <a:alphaModFix/>
          </a:blip>
          <a:srcRect b="7951" l="0" r="-7933" t="22356"/>
          <a:stretch/>
        </p:blipFill>
        <p:spPr>
          <a:xfrm>
            <a:off x="2490188" y="1149775"/>
            <a:ext cx="4163624" cy="3584302"/>
          </a:xfrm>
          <a:prstGeom prst="rect">
            <a:avLst/>
          </a:prstGeom>
          <a:noFill/>
          <a:ln cap="flat" cmpd="sng" w="9525">
            <a:solidFill>
              <a:srgbClr val="EC183F"/>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5"/>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 sz="2000">
                <a:latin typeface="Rajdhani"/>
                <a:ea typeface="Rajdhani"/>
                <a:cs typeface="Rajdhani"/>
                <a:sym typeface="Rajdhani"/>
              </a:rPr>
              <a:t>¿CUAL ES EL TEMA/PROBLEMA DEL EQUIPO?</a:t>
            </a:r>
            <a:endParaRPr b="1" sz="2000">
              <a:latin typeface="Rajdhani"/>
              <a:ea typeface="Rajdhani"/>
              <a:cs typeface="Rajdhani"/>
              <a:sym typeface="Rajdhani"/>
            </a:endParaRPr>
          </a:p>
        </p:txBody>
      </p:sp>
      <p:sp>
        <p:nvSpPr>
          <p:cNvPr id="153" name="Google Shape;153;p35"/>
          <p:cNvSpPr txBox="1"/>
          <p:nvPr>
            <p:ph idx="1" type="body"/>
          </p:nvPr>
        </p:nvSpPr>
        <p:spPr>
          <a:xfrm>
            <a:off x="311700" y="923875"/>
            <a:ext cx="8520600" cy="3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ajdhani"/>
                <a:ea typeface="Rajdhani"/>
                <a:cs typeface="Rajdhani"/>
                <a:sym typeface="Rajdhani"/>
              </a:rPr>
              <a:t>Por favor colocar la imagen o ícono con la descripción del tema/problema que eligió el equipo</a:t>
            </a:r>
            <a:endParaRPr>
              <a:latin typeface="Rajdhani"/>
              <a:ea typeface="Rajdhani"/>
              <a:cs typeface="Rajdhani"/>
              <a:sym typeface="Rajdhani"/>
            </a:endParaRPr>
          </a:p>
        </p:txBody>
      </p:sp>
      <p:sp>
        <p:nvSpPr>
          <p:cNvPr id="154" name="Google Shape;154;p35"/>
          <p:cNvSpPr/>
          <p:nvPr/>
        </p:nvSpPr>
        <p:spPr>
          <a:xfrm>
            <a:off x="2259875" y="1881850"/>
            <a:ext cx="2222400" cy="1860300"/>
          </a:xfrm>
          <a:prstGeom prst="rect">
            <a:avLst/>
          </a:prstGeom>
          <a:solidFill>
            <a:srgbClr val="FFFFFF"/>
          </a:solidFill>
          <a:ln cap="flat" cmpd="sng" w="9525">
            <a:solidFill>
              <a:srgbClr val="EC183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jdhani"/>
              <a:ea typeface="Rajdhani"/>
              <a:cs typeface="Rajdhani"/>
              <a:sym typeface="Rajdhani"/>
            </a:endParaRPr>
          </a:p>
        </p:txBody>
      </p:sp>
      <p:sp>
        <p:nvSpPr>
          <p:cNvPr id="155" name="Google Shape;155;p35"/>
          <p:cNvSpPr txBox="1"/>
          <p:nvPr/>
        </p:nvSpPr>
        <p:spPr>
          <a:xfrm>
            <a:off x="5085400" y="2280113"/>
            <a:ext cx="33861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000">
                <a:latin typeface="Rajdhani"/>
                <a:ea typeface="Rajdhani"/>
                <a:cs typeface="Rajdhani"/>
                <a:sym typeface="Rajdhani"/>
              </a:rPr>
              <a:t>TEMA/PROBLEMA:</a:t>
            </a:r>
            <a:endParaRPr b="1" sz="2000">
              <a:latin typeface="Rajdhani"/>
              <a:ea typeface="Rajdhani"/>
              <a:cs typeface="Rajdhani"/>
              <a:sym typeface="Rajdhani"/>
            </a:endParaRPr>
          </a:p>
          <a:p>
            <a:pPr indent="0" lvl="0" marL="0" rtl="0" algn="l">
              <a:spcBef>
                <a:spcPts val="0"/>
              </a:spcBef>
              <a:spcAft>
                <a:spcPts val="0"/>
              </a:spcAft>
              <a:buNone/>
            </a:pPr>
            <a:r>
              <a:rPr b="1" lang="es" sz="2250">
                <a:solidFill>
                  <a:srgbClr val="980000"/>
                </a:solidFill>
                <a:highlight>
                  <a:schemeClr val="lt1"/>
                </a:highlight>
              </a:rPr>
              <a:t>Consumidor Streaming</a:t>
            </a:r>
            <a:endParaRPr b="1" sz="2000">
              <a:solidFill>
                <a:srgbClr val="980000"/>
              </a:solidFill>
              <a:highlight>
                <a:schemeClr val="lt1"/>
              </a:highlight>
              <a:latin typeface="Rajdhani"/>
              <a:ea typeface="Rajdhani"/>
              <a:cs typeface="Rajdhani"/>
              <a:sym typeface="Rajdhani"/>
            </a:endParaRPr>
          </a:p>
          <a:p>
            <a:pPr indent="0" lvl="0" marL="0" rtl="0" algn="l">
              <a:spcBef>
                <a:spcPts val="0"/>
              </a:spcBef>
              <a:spcAft>
                <a:spcPts val="0"/>
              </a:spcAft>
              <a:buNone/>
            </a:pPr>
            <a:r>
              <a:rPr lang="es" sz="2250">
                <a:solidFill>
                  <a:schemeClr val="dk1"/>
                </a:solidFill>
                <a:highlight>
                  <a:schemeClr val="lt1"/>
                </a:highlight>
              </a:rPr>
              <a:t>Falta de conectividad / Poca calidad en el stream</a:t>
            </a:r>
            <a:endParaRPr b="1" sz="2000">
              <a:solidFill>
                <a:srgbClr val="980000"/>
              </a:solidFill>
              <a:highlight>
                <a:schemeClr val="lt1"/>
              </a:highlight>
              <a:latin typeface="Rajdhani"/>
              <a:ea typeface="Rajdhani"/>
              <a:cs typeface="Rajdhani"/>
              <a:sym typeface="Rajdhani"/>
            </a:endParaRPr>
          </a:p>
          <a:p>
            <a:pPr indent="0" lvl="0" marL="0" rtl="0" algn="l">
              <a:spcBef>
                <a:spcPts val="0"/>
              </a:spcBef>
              <a:spcAft>
                <a:spcPts val="0"/>
              </a:spcAft>
              <a:buNone/>
            </a:pPr>
            <a:r>
              <a:t/>
            </a:r>
            <a:endParaRPr b="1" sz="2000">
              <a:latin typeface="Rajdhani"/>
              <a:ea typeface="Rajdhani"/>
              <a:cs typeface="Rajdhani"/>
              <a:sym typeface="Rajdhani"/>
            </a:endParaRPr>
          </a:p>
        </p:txBody>
      </p:sp>
      <p:pic>
        <p:nvPicPr>
          <p:cNvPr id="156" name="Google Shape;156;p35"/>
          <p:cNvPicPr preferRelativeResize="0"/>
          <p:nvPr/>
        </p:nvPicPr>
        <p:blipFill>
          <a:blip r:embed="rId3">
            <a:alphaModFix/>
          </a:blip>
          <a:stretch>
            <a:fillRect/>
          </a:stretch>
        </p:blipFill>
        <p:spPr>
          <a:xfrm>
            <a:off x="502052" y="1824162"/>
            <a:ext cx="4207326" cy="23666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6"/>
          <p:cNvSpPr txBox="1"/>
          <p:nvPr>
            <p:ph type="title"/>
          </p:nvPr>
        </p:nvSpPr>
        <p:spPr>
          <a:xfrm>
            <a:off x="311700" y="2926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 sz="2000">
                <a:latin typeface="Rajdhani"/>
                <a:ea typeface="Rajdhani"/>
                <a:cs typeface="Rajdhani"/>
                <a:sym typeface="Rajdhani"/>
              </a:rPr>
              <a:t>MAPA DE ACTORES</a:t>
            </a:r>
            <a:endParaRPr b="1" sz="2000">
              <a:latin typeface="Rajdhani"/>
              <a:ea typeface="Rajdhani"/>
              <a:cs typeface="Rajdhani"/>
              <a:sym typeface="Rajdhani"/>
            </a:endParaRPr>
          </a:p>
        </p:txBody>
      </p:sp>
      <p:sp>
        <p:nvSpPr>
          <p:cNvPr id="162" name="Google Shape;162;p36"/>
          <p:cNvSpPr txBox="1"/>
          <p:nvPr>
            <p:ph idx="1" type="body"/>
          </p:nvPr>
        </p:nvSpPr>
        <p:spPr>
          <a:xfrm>
            <a:off x="311700" y="771475"/>
            <a:ext cx="8520600" cy="3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ajdhani"/>
                <a:ea typeface="Rajdhani"/>
                <a:cs typeface="Rajdhani"/>
                <a:sym typeface="Rajdhani"/>
              </a:rPr>
              <a:t>Responder a las siguientes preguntas según lo trabajado en clase:</a:t>
            </a:r>
            <a:endParaRPr>
              <a:latin typeface="Rajdhani"/>
              <a:ea typeface="Rajdhani"/>
              <a:cs typeface="Rajdhani"/>
              <a:sym typeface="Rajdhani"/>
            </a:endParaRPr>
          </a:p>
        </p:txBody>
      </p:sp>
      <p:sp>
        <p:nvSpPr>
          <p:cNvPr id="163" name="Google Shape;163;p36"/>
          <p:cNvSpPr txBox="1"/>
          <p:nvPr/>
        </p:nvSpPr>
        <p:spPr>
          <a:xfrm>
            <a:off x="402875" y="1544375"/>
            <a:ext cx="70506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700">
                <a:solidFill>
                  <a:schemeClr val="dk1"/>
                </a:solidFill>
                <a:latin typeface="Rajdhani"/>
                <a:ea typeface="Rajdhani"/>
                <a:cs typeface="Rajdhani"/>
                <a:sym typeface="Rajdhani"/>
              </a:rPr>
              <a:t>¿Cuáles son los actores principales? (usuarios con los que vamos a empatizar)</a:t>
            </a:r>
            <a:endParaRPr b="1" sz="1700">
              <a:solidFill>
                <a:schemeClr val="dk1"/>
              </a:solidFill>
              <a:latin typeface="Rajdhani"/>
              <a:ea typeface="Rajdhani"/>
              <a:cs typeface="Rajdhani"/>
              <a:sym typeface="Rajdhani"/>
            </a:endParaRPr>
          </a:p>
          <a:p>
            <a:pPr indent="0" lvl="0" marL="0" rtl="0" algn="l">
              <a:spcBef>
                <a:spcPts val="0"/>
              </a:spcBef>
              <a:spcAft>
                <a:spcPts val="0"/>
              </a:spcAft>
              <a:buNone/>
            </a:pPr>
            <a:r>
              <a:t/>
            </a:r>
            <a:endParaRPr sz="1700">
              <a:solidFill>
                <a:schemeClr val="dk1"/>
              </a:solidFill>
              <a:latin typeface="Rajdhani"/>
              <a:ea typeface="Rajdhani"/>
              <a:cs typeface="Rajdhani"/>
              <a:sym typeface="Rajdhani"/>
            </a:endParaRPr>
          </a:p>
          <a:p>
            <a:pPr indent="0" lvl="0" marL="0" rtl="0" algn="l">
              <a:spcBef>
                <a:spcPts val="0"/>
              </a:spcBef>
              <a:spcAft>
                <a:spcPts val="0"/>
              </a:spcAft>
              <a:buNone/>
            </a:pPr>
            <a:r>
              <a:rPr lang="es" sz="1700">
                <a:solidFill>
                  <a:schemeClr val="dk1"/>
                </a:solidFill>
              </a:rPr>
              <a:t>El consumidor de streaming</a:t>
            </a:r>
            <a:endParaRPr sz="1700">
              <a:solidFill>
                <a:schemeClr val="dk1"/>
              </a:solidFill>
            </a:endParaRPr>
          </a:p>
          <a:p>
            <a:pPr indent="0" lvl="0" marL="0" rtl="0" algn="l">
              <a:spcBef>
                <a:spcPts val="0"/>
              </a:spcBef>
              <a:spcAft>
                <a:spcPts val="0"/>
              </a:spcAft>
              <a:buNone/>
            </a:pPr>
            <a:r>
              <a:t/>
            </a:r>
            <a:endParaRPr sz="1700">
              <a:solidFill>
                <a:schemeClr val="dk1"/>
              </a:solidFill>
              <a:latin typeface="Rajdhani"/>
              <a:ea typeface="Rajdhani"/>
              <a:cs typeface="Rajdhani"/>
              <a:sym typeface="Rajdhani"/>
            </a:endParaRPr>
          </a:p>
          <a:p>
            <a:pPr indent="0" lvl="0" marL="0" rtl="0" algn="l">
              <a:spcBef>
                <a:spcPts val="0"/>
              </a:spcBef>
              <a:spcAft>
                <a:spcPts val="0"/>
              </a:spcAft>
              <a:buNone/>
            </a:pPr>
            <a:r>
              <a:rPr b="1" lang="es" sz="1700">
                <a:solidFill>
                  <a:schemeClr val="dk1"/>
                </a:solidFill>
                <a:latin typeface="Rajdhani"/>
                <a:ea typeface="Rajdhani"/>
                <a:cs typeface="Rajdhani"/>
                <a:sym typeface="Rajdhani"/>
              </a:rPr>
              <a:t>¿Cuál es la hipótesis inicial de su trabajo de investigación?</a:t>
            </a:r>
            <a:endParaRPr b="1" sz="1700">
              <a:solidFill>
                <a:schemeClr val="dk1"/>
              </a:solidFill>
              <a:latin typeface="Rajdhani"/>
              <a:ea typeface="Rajdhani"/>
              <a:cs typeface="Rajdhani"/>
              <a:sym typeface="Rajdhani"/>
            </a:endParaRPr>
          </a:p>
          <a:p>
            <a:pPr indent="0" lvl="0" marL="0" rtl="0" algn="l">
              <a:spcBef>
                <a:spcPts val="0"/>
              </a:spcBef>
              <a:spcAft>
                <a:spcPts val="0"/>
              </a:spcAft>
              <a:buNone/>
            </a:pPr>
            <a:r>
              <a:t/>
            </a:r>
            <a:endParaRPr b="1" sz="1700">
              <a:solidFill>
                <a:schemeClr val="dk1"/>
              </a:solidFill>
              <a:latin typeface="Rajdhani"/>
              <a:ea typeface="Rajdhani"/>
              <a:cs typeface="Rajdhani"/>
              <a:sym typeface="Rajdhani"/>
            </a:endParaRPr>
          </a:p>
          <a:p>
            <a:pPr indent="0" lvl="0" marL="0" rtl="0" algn="l">
              <a:spcBef>
                <a:spcPts val="0"/>
              </a:spcBef>
              <a:spcAft>
                <a:spcPts val="0"/>
              </a:spcAft>
              <a:buNone/>
            </a:pPr>
            <a:r>
              <a:rPr lang="es" sz="1700">
                <a:solidFill>
                  <a:schemeClr val="dk1"/>
                </a:solidFill>
              </a:rPr>
              <a:t>Entre las 19-00hs hay consumo elevado de intenet por la alta demanda, por lo que hay mayor problemas de red para ver streaming</a:t>
            </a:r>
            <a:endParaRPr sz="1700">
              <a:solidFill>
                <a:schemeClr val="dk1"/>
              </a:solidFill>
            </a:endParaRPr>
          </a:p>
          <a:p>
            <a:pPr indent="0" lvl="0" marL="0" rtl="0" algn="l">
              <a:spcBef>
                <a:spcPts val="0"/>
              </a:spcBef>
              <a:spcAft>
                <a:spcPts val="0"/>
              </a:spcAft>
              <a:buNone/>
            </a:pPr>
            <a:r>
              <a:t/>
            </a:r>
            <a:endParaRPr sz="1700">
              <a:solidFill>
                <a:schemeClr val="dk1"/>
              </a:solidFill>
              <a:latin typeface="Rajdhani"/>
              <a:ea typeface="Rajdhani"/>
              <a:cs typeface="Rajdhani"/>
              <a:sym typeface="Rajdhan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