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9" r:id="rId6"/>
    <p:sldId id="261" r:id="rId7"/>
    <p:sldId id="262" r:id="rId8"/>
    <p:sldId id="274" r:id="rId9"/>
    <p:sldId id="266" r:id="rId10"/>
    <p:sldId id="275" r:id="rId11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GI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A-star算法可视化实验报告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323DA4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23人智洪浩洋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2579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8904" r="8904"/>
          <a:stretch>
            <a:fillRect/>
          </a:stretch>
        </p:blipFill>
        <p:spPr>
          <a:xfrm>
            <a:off x="0" y="0"/>
            <a:ext cx="9144000" cy="625792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9178" r="19178"/>
          <a:stretch>
            <a:fillRect/>
          </a:stretch>
        </p:blipFill>
        <p:spPr>
          <a:xfrm>
            <a:off x="5286375" y="0"/>
            <a:ext cx="3857625" cy="6257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A-star算法简介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00050" y="1162050"/>
            <a:ext cx="2052637" cy="2547938"/>
          </a:xfrm>
          <a:prstGeom prst="rect">
            <a:avLst/>
          </a:prstGeom>
        </p:spPr>
      </p:pic>
      <p:sp>
        <p:nvSpPr>
          <p:cNvPr id="8" name="Text 3"/>
          <p:cNvSpPr/>
          <p:nvPr>
            <p:custDataLst>
              <p:tags r:id="rId5"/>
            </p:custDataLst>
          </p:nvPr>
        </p:nvSpPr>
        <p:spPr>
          <a:xfrm>
            <a:off x="752475" y="1943100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算法起源</a:t>
            </a:r>
            <a:endParaRPr lang="en-US" sz="1200" dirty="0"/>
          </a:p>
        </p:txBody>
      </p:sp>
      <p:sp>
        <p:nvSpPr>
          <p:cNvPr id="9" name="Text 4"/>
          <p:cNvSpPr/>
          <p:nvPr>
            <p:custDataLst>
              <p:tags r:id="rId6"/>
            </p:custDataLst>
          </p:nvPr>
        </p:nvSpPr>
        <p:spPr>
          <a:xfrm>
            <a:off x="752475" y="2233613"/>
            <a:ext cx="1347788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A-star算法源于1968年，结合了Dijkstra算法的完备性与启发式搜索的效率，广泛应用于路径规划问题。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452688" y="1162050"/>
            <a:ext cx="2052637" cy="2547938"/>
          </a:xfrm>
          <a:prstGeom prst="rect">
            <a:avLst/>
          </a:prstGeom>
        </p:spPr>
      </p:pic>
      <p:sp>
        <p:nvSpPr>
          <p:cNvPr id="11" name="Text 5"/>
          <p:cNvSpPr/>
          <p:nvPr>
            <p:custDataLst>
              <p:tags r:id="rId9"/>
            </p:custDataLst>
          </p:nvPr>
        </p:nvSpPr>
        <p:spPr>
          <a:xfrm>
            <a:off x="2805113" y="1943100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核心思想</a:t>
            </a:r>
            <a:endParaRPr lang="en-US" sz="1200" dirty="0"/>
          </a:p>
        </p:txBody>
      </p:sp>
      <p:sp>
        <p:nvSpPr>
          <p:cNvPr id="12" name="Text 6"/>
          <p:cNvSpPr/>
          <p:nvPr>
            <p:custDataLst>
              <p:tags r:id="rId10"/>
            </p:custDataLst>
          </p:nvPr>
        </p:nvSpPr>
        <p:spPr>
          <a:xfrm>
            <a:off x="2805113" y="2233613"/>
            <a:ext cx="1347788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通过评估函数f(n)=g(n)+h(n)，其中g(n)为实际成本，h(n)为预估成本，高效寻找最短路径。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400685" y="1162050"/>
            <a:ext cx="2052320" cy="254889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2475" y="1980883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应用场景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752475" y="2271395"/>
            <a:ext cx="1347788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适用于游戏AI、机器人导航、网络路由选择等，尤其在复杂环境中表现卓越。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46747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0236" r="10236"/>
          <a:stretch>
            <a:fillRect/>
          </a:stretch>
        </p:blipFill>
        <p:spPr>
          <a:xfrm>
            <a:off x="0" y="0"/>
            <a:ext cx="9144000" cy="64674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A-star算法流程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1162050"/>
            <a:ext cx="2052637" cy="25479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2475" y="1943100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初始化阶段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752475" y="2233613"/>
            <a:ext cx="1347788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设置起点与目标点，创建开放列表与关闭列表，将起点加入开放列表。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52688" y="1162050"/>
            <a:ext cx="2052637" cy="25479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05113" y="1943100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搜索迭代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05113" y="2233613"/>
            <a:ext cx="1347788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从开放列表中选取f值最小的节点，检查是否为目标点，否则将其移至关闭列表并探索其邻近节点。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0050" y="3709988"/>
            <a:ext cx="2052637" cy="25479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2475" y="4491038"/>
            <a:ext cx="134778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路径重构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752475" y="4781550"/>
            <a:ext cx="1347788" cy="10858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当目标点被加入关闭列表后，通过回溯came_from字典，重构从起点到目标点的最短路径。</a:t>
            </a:r>
            <a:endParaRPr lang="en-US" sz="105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85" y="1280795"/>
            <a:ext cx="4531360" cy="28054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809105" y="3878580"/>
            <a:ext cx="2193290" cy="207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900">
                <a:solidFill>
                  <a:srgbClr val="FF0000"/>
                </a:solidFill>
              </a:rPr>
              <a:t>如果代价小则更新路径</a:t>
            </a:r>
            <a:endParaRPr lang="zh-CN" altLang="en-US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可视化</a:t>
            </a: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代码实现细节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2019300"/>
            <a:ext cx="2085975" cy="23383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核心库导入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利用heapq、numpy、matplotlib等库，奠定算法与可视化的技术基础。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86025" y="2019300"/>
            <a:ext cx="2085975" cy="23383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38450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可视化函数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838450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定义visualize_grid_to_file函数，动态展示搜索过程，保存为图片帧。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2019300"/>
            <a:ext cx="2085975" cy="23383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924425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A*算法实现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924425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astar_with_gif函数结合启发式搜索与GIF生成，直观呈现寻路过程。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57975" y="2019300"/>
            <a:ext cx="2085975" cy="23383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010400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主程序流程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7010400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main函数随机生成地图，调用A*算法，完成从地图生成到结果可视化的全过程。</a:t>
            </a:r>
            <a:endParaRPr lang="en-US" sz="105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35" y="1284605"/>
            <a:ext cx="3982085" cy="16586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35" y="742950"/>
            <a:ext cx="3982720" cy="3943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35" y="3053080"/>
            <a:ext cx="3982720" cy="18688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742950"/>
            <a:ext cx="42481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可视化</a:t>
            </a: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代码实现细节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2019300"/>
            <a:ext cx="2085975" cy="23383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核心库导入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利用heapq、numpy、matplotlib等库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86025" y="2019300"/>
            <a:ext cx="2085975" cy="23383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38450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可视化函数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838450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定义visualize_grid_to_file函数，动态展示搜索过程，保存为图片帧。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2019300"/>
            <a:ext cx="2085975" cy="23383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924425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A*算法实现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924425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astar_with_gif函数结合启发式搜索与GIF生成，直观呈现寻路过程。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57975" y="2019300"/>
            <a:ext cx="2085975" cy="23383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010400" y="2800350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主程序流程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7010400" y="3090863"/>
            <a:ext cx="1381125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main函数随机生成地图，调用A*算法，完成从地图生成到结果可视化的全过程。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实验过程与结果分析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66666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实验过程与结果分析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66666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  <p:pic>
        <p:nvPicPr>
          <p:cNvPr id="8" name="图片 7" descr="astar_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00.62503937007872,&quot;left&quot;:31.5,&quot;top&quot;:91.5,&quot;width&quot;:323.25}"/>
</p:tagLst>
</file>

<file path=ppt/tags/tag2.xml><?xml version="1.0" encoding="utf-8"?>
<p:tagLst xmlns:p="http://schemas.openxmlformats.org/presentationml/2006/main">
  <p:tag name="KSO_WM_DIAGRAM_VIRTUALLY_FRAME" val="{&quot;height&quot;:200.62503937007872,&quot;left&quot;:31.5,&quot;top&quot;:91.5,&quot;width&quot;:323.25}"/>
</p:tagLst>
</file>

<file path=ppt/tags/tag3.xml><?xml version="1.0" encoding="utf-8"?>
<p:tagLst xmlns:p="http://schemas.openxmlformats.org/presentationml/2006/main">
  <p:tag name="KSO_WM_DIAGRAM_VIRTUALLY_FRAME" val="{&quot;height&quot;:200.62503937007872,&quot;left&quot;:31.5,&quot;top&quot;:91.5,&quot;width&quot;:323.25}"/>
</p:tagLst>
</file>

<file path=ppt/tags/tag4.xml><?xml version="1.0" encoding="utf-8"?>
<p:tagLst xmlns:p="http://schemas.openxmlformats.org/presentationml/2006/main">
  <p:tag name="KSO_WM_DIAGRAM_VIRTUALLY_FRAME" val="{&quot;height&quot;:200.62503937007872,&quot;left&quot;:31.5,&quot;top&quot;:91.5,&quot;width&quot;:323.25}"/>
</p:tagLst>
</file>

<file path=ppt/tags/tag5.xml><?xml version="1.0" encoding="utf-8"?>
<p:tagLst xmlns:p="http://schemas.openxmlformats.org/presentationml/2006/main">
  <p:tag name="KSO_WM_DIAGRAM_VIRTUALLY_FRAME" val="{&quot;height&quot;:200.62503937007872,&quot;left&quot;:31.5,&quot;top&quot;:91.5,&quot;width&quot;:323.25}"/>
</p:tagLst>
</file>

<file path=ppt/tags/tag6.xml><?xml version="1.0" encoding="utf-8"?>
<p:tagLst xmlns:p="http://schemas.openxmlformats.org/presentationml/2006/main">
  <p:tag name="KSO_WM_DIAGRAM_VIRTUALLY_FRAME" val="{&quot;height&quot;:200.62503937007872,&quot;left&quot;:31.5,&quot;top&quot;:91.5,&quot;width&quot;:323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On-screen Show (16:9)</PresentationFormat>
  <Paragraphs>78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Cambria Math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diego</cp:lastModifiedBy>
  <cp:revision>2</cp:revision>
  <dcterms:created xsi:type="dcterms:W3CDTF">2025-04-24T15:22:00Z</dcterms:created>
  <dcterms:modified xsi:type="dcterms:W3CDTF">2025-04-24T15:46:23Z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6C982165333D4CD696CD7E754408E65B_12</vt:lpwstr>
  </property>
  <property fmtid="{D5CDD505-2E9C-101B-9397-08002B2CF9AE}" pid="3" name="KSOProductBuildVer">
    <vt:lpwstr>2052-12.1.0.20784</vt:lpwstr>
  </property>
</Properties>
</file>