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7" r:id="rId4"/>
    <p:sldId id="273" r:id="rId5"/>
    <p:sldId id="275" r:id="rId6"/>
    <p:sldId id="277" r:id="rId7"/>
    <p:sldId id="278" r:id="rId8"/>
    <p:sldId id="264" r:id="rId9"/>
    <p:sldId id="265" r:id="rId10"/>
    <p:sldId id="270" r:id="rId11"/>
    <p:sldId id="260" r:id="rId12"/>
    <p:sldId id="261" r:id="rId13"/>
    <p:sldId id="262" r:id="rId14"/>
    <p:sldId id="267" r:id="rId15"/>
    <p:sldId id="272" r:id="rId16"/>
    <p:sldId id="263" r:id="rId17"/>
    <p:sldId id="269" r:id="rId18"/>
    <p:sldId id="271" r:id="rId19"/>
    <p:sldId id="268" r:id="rId20"/>
    <p:sldId id="276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226C5-7A55-4E4B-84A0-64C116BBDFE9}" v="2062" dt="2019-11-13T18:07:29.318"/>
    <p1510:client id="{C92E4E1D-C704-4FF2-BB3F-FED61C15E033}" v="314" dt="2019-11-13T18:13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6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00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36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2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3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54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69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4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5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0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25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2958" y="3533829"/>
            <a:ext cx="5689505" cy="1659415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Seminario</a:t>
            </a: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 de </a:t>
            </a:r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Seguridad</a:t>
            </a:r>
            <a:b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</a:b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(Red Team)</a:t>
            </a:r>
            <a:b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</a:br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Ingeniería</a:t>
            </a: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372893"/>
            <a:ext cx="5689505" cy="16594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Luis Fernando Pizza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Gamba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Diego Alejandro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Corredor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Tolosa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Pedro José Mayorga Navarrete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Cristian David Lopez Arevalo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EA25-BFE6-4CC0-B64A-B6DB03B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5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Herramientas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A0A2-D81D-403D-A0CA-9B1DE47A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269" y="2371120"/>
            <a:ext cx="4243513" cy="46935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Google Forms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Heroku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Java/Gradle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PostgreSQL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Redes </a:t>
            </a:r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Sociales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Servidor</a:t>
            </a:r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 de </a:t>
            </a:r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Correo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A97AA-D8AF-4CDA-8B89-65548DBA1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7" r="25010" b="52984"/>
          <a:stretch/>
        </p:blipFill>
        <p:spPr>
          <a:xfrm>
            <a:off x="1684980" y="2856699"/>
            <a:ext cx="3598752" cy="28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4E4A-8026-4ED7-9864-078C247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2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1. Estudio de Población Objetivo </a:t>
            </a:r>
          </a:p>
        </p:txBody>
      </p:sp>
      <p:pic>
        <p:nvPicPr>
          <p:cNvPr id="4" name="Picture 4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64D95ACE-E9F3-48AD-9B8E-408EB779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7" t="29888" r="13656" b="4274"/>
          <a:stretch/>
        </p:blipFill>
        <p:spPr>
          <a:xfrm>
            <a:off x="1193697" y="2319636"/>
            <a:ext cx="9804606" cy="4263656"/>
          </a:xfrm>
        </p:spPr>
      </p:pic>
    </p:spTree>
    <p:extLst>
      <p:ext uri="{BB962C8B-B14F-4D97-AF65-F5344CB8AC3E}">
        <p14:creationId xmlns:p14="http://schemas.microsoft.com/office/powerpoint/2010/main" val="176364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C4D-4B69-4732-A8E2-1D212EA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99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2. Perfilamiento de Gustos 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12B909-9954-4770-B4FE-2C174BFE2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55" b="6495"/>
          <a:stretch/>
        </p:blipFill>
        <p:spPr>
          <a:xfrm>
            <a:off x="143395" y="2155371"/>
            <a:ext cx="11905209" cy="4288466"/>
          </a:xfrm>
        </p:spPr>
      </p:pic>
    </p:spTree>
    <p:extLst>
      <p:ext uri="{BB962C8B-B14F-4D97-AF65-F5344CB8AC3E}">
        <p14:creationId xmlns:p14="http://schemas.microsoft.com/office/powerpoint/2010/main" val="70030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031B-557A-493C-BB09-3DAFDF12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0657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2.1 Perfilamiento de Cines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62C517-798D-4A78-B745-4132D1BD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71" b="5764"/>
          <a:stretch/>
        </p:blipFill>
        <p:spPr>
          <a:xfrm>
            <a:off x="-441583" y="2119929"/>
            <a:ext cx="13075164" cy="4738071"/>
          </a:xfrm>
        </p:spPr>
      </p:pic>
    </p:spTree>
    <p:extLst>
      <p:ext uri="{BB962C8B-B14F-4D97-AF65-F5344CB8AC3E}">
        <p14:creationId xmlns:p14="http://schemas.microsoft.com/office/powerpoint/2010/main" val="319926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DA83-045A-40EA-8D5F-3DE5E9DE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1056857"/>
            <a:ext cx="11985171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2.2 Perfilamiento de Servicios de Streaming 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F1B67D5-CCF5-45EF-9164-F9B76D3D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60"/>
          <a:stretch/>
        </p:blipFill>
        <p:spPr>
          <a:xfrm>
            <a:off x="-684371" y="2382420"/>
            <a:ext cx="13560741" cy="4242934"/>
          </a:xfrm>
        </p:spPr>
      </p:pic>
    </p:spTree>
    <p:extLst>
      <p:ext uri="{BB962C8B-B14F-4D97-AF65-F5344CB8AC3E}">
        <p14:creationId xmlns:p14="http://schemas.microsoft.com/office/powerpoint/2010/main" val="324060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194-7E57-4B63-B979-E8D258A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036"/>
            <a:ext cx="10515600" cy="1325563"/>
          </a:xfrm>
        </p:spPr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2.3 Perfilamiento de Restaurantes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D75A-781C-4D41-97B0-3A5E8BC0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1026" name="Picture 2" descr="Gráfico de las respuestas de Formularios. Título de la pregunta: A qué locales te gusta salir a comer?. Número de respuestas: 151&amp;nbsp;respuestas.">
            <a:extLst>
              <a:ext uri="{FF2B5EF4-FFF2-40B4-BE49-F238E27FC236}">
                <a16:creationId xmlns:a16="http://schemas.microsoft.com/office/drawing/2014/main" id="{BC2DEDFA-28E6-4351-811B-A67306D4A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2" b="10609"/>
          <a:stretch/>
        </p:blipFill>
        <p:spPr bwMode="auto">
          <a:xfrm>
            <a:off x="1490650" y="2185450"/>
            <a:ext cx="9210699" cy="46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5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1925-5181-42E7-A2EC-7273981F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39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3.1 Páginas web (Credenciales)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3869C6-2ECF-40E6-AC84-71A2A878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167"/>
            <a:ext cx="5061003" cy="4861156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DBD8DD-864D-41CF-9462-2E2D0728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3" y="1838129"/>
            <a:ext cx="5069226" cy="48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6234-E37A-43EC-9597-DF359DDB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3.2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Página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web (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otros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B96D2B-ED44-4944-9A20-227D14C2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053" y="1940829"/>
            <a:ext cx="9503893" cy="5354560"/>
          </a:xfrm>
        </p:spPr>
      </p:pic>
    </p:spTree>
    <p:extLst>
      <p:ext uri="{BB962C8B-B14F-4D97-AF65-F5344CB8AC3E}">
        <p14:creationId xmlns:p14="http://schemas.microsoft.com/office/powerpoint/2010/main" val="358898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96D-E8F3-4709-B540-CCF53E79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1073819"/>
            <a:ext cx="1206440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Envío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notificación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  <a:endParaRPr lang="es-419" dirty="0">
              <a:latin typeface="Helvetica Neue" panose="02000503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653A7-D949-428E-9125-8EE696C3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42" y="2178550"/>
            <a:ext cx="8463516" cy="4560137"/>
          </a:xfrm>
        </p:spPr>
      </p:pic>
    </p:spTree>
    <p:extLst>
      <p:ext uri="{BB962C8B-B14F-4D97-AF65-F5344CB8AC3E}">
        <p14:creationId xmlns:p14="http://schemas.microsoft.com/office/powerpoint/2010/main" val="138954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2527-CBC2-4431-A43F-595030D3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18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Obtención y Análisis de la 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1BD-20F8-4A79-858F-A645F9CE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86" y="2554890"/>
            <a:ext cx="52578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Helvetica Neue" panose="02000503000000020004" pitchFamily="2" charset="0"/>
                <a:cs typeface="Calibri"/>
              </a:rPr>
              <a:t>La informacion sera obtenida a través del formulario de la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página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web y registrada en una base de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datos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alojada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en la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nube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. Para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después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ser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analizada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debidamente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. </a:t>
            </a:r>
            <a:endParaRPr lang="en-US" dirty="0">
              <a:latin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132F4-02EF-4EE5-956F-2D7A21C7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2" t="2790" r="24685" b="18466"/>
          <a:stretch/>
        </p:blipFill>
        <p:spPr>
          <a:xfrm>
            <a:off x="6666614" y="2388748"/>
            <a:ext cx="4072270" cy="36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CFD2-4BCC-4167-B165-A4A023F1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D05A5-1DD7-481E-9955-CD4E2FF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" b="9394"/>
          <a:stretch/>
        </p:blipFill>
        <p:spPr>
          <a:xfrm>
            <a:off x="586939" y="1265273"/>
            <a:ext cx="11018121" cy="5592727"/>
          </a:xfrm>
        </p:spPr>
      </p:pic>
    </p:spTree>
    <p:extLst>
      <p:ext uri="{BB962C8B-B14F-4D97-AF65-F5344CB8AC3E}">
        <p14:creationId xmlns:p14="http://schemas.microsoft.com/office/powerpoint/2010/main" val="277488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023-685E-4D82-8587-CE334AC5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432"/>
            <a:ext cx="10515600" cy="1325563"/>
          </a:xfrm>
        </p:spPr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Frecuencia de Contrase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ñas</a:t>
            </a:r>
            <a:endParaRPr lang="es-419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14E51-9C56-4616-9E6A-471B32548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3" y="1919041"/>
            <a:ext cx="9885214" cy="4938959"/>
          </a:xfrm>
        </p:spPr>
      </p:pic>
    </p:spTree>
    <p:extLst>
      <p:ext uri="{BB962C8B-B14F-4D97-AF65-F5344CB8AC3E}">
        <p14:creationId xmlns:p14="http://schemas.microsoft.com/office/powerpoint/2010/main" val="41787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F83-CD2D-4BF3-8416-1B292800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Ingenieria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869B-D30B-4B77-B9FB-12CC3698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687"/>
            <a:ext cx="6221819" cy="3278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Las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pruebas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ingeniería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social de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RedTeam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evalúan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su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personal, </a:t>
            </a:r>
            <a:r>
              <a:rPr lang="es-419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procesos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y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procedimientos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mediante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phishing por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llamadas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telefónicas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intentos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para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vulnerar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seguridad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289B-5454-4E99-BAAA-79EED05B3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4" t="4358" r="29738" b="10577"/>
          <a:stretch/>
        </p:blipFill>
        <p:spPr>
          <a:xfrm>
            <a:off x="7717466" y="2707725"/>
            <a:ext cx="3546748" cy="35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B5B-E585-4A37-A81C-0244599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Phishing: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1133-D73E-46A7-B613-8957BE7F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9" y="2707725"/>
            <a:ext cx="4878572" cy="38287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>
                <a:latin typeface="Helvetica Neue" panose="02000503000000020004" pitchFamily="2" charset="0"/>
                <a:cs typeface="Segoe UI" panose="020B0502040204020203" pitchFamily="34" charset="0"/>
              </a:rPr>
              <a:t>Es una técnica de ingeniería social utilizada por los delincuentes para obtener información confidencial como nombres de usuario, contraseñas y detalles de tarjetas de crédito haciéndose pasar por una comunicación confiable y legítima.</a:t>
            </a:r>
            <a:endParaRPr lang="es-419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EA8E-8761-4EFD-9887-E5002F53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07725"/>
            <a:ext cx="4878572" cy="36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E90-5C5C-4D1D-8C86-E622FA6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D5A11-8314-45C5-9062-82860093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75" y="1281351"/>
            <a:ext cx="9735649" cy="5476303"/>
          </a:xfrm>
        </p:spPr>
      </p:pic>
    </p:spTree>
    <p:extLst>
      <p:ext uri="{BB962C8B-B14F-4D97-AF65-F5344CB8AC3E}">
        <p14:creationId xmlns:p14="http://schemas.microsoft.com/office/powerpoint/2010/main" val="36025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D1E54-4E3F-4B73-8214-4108D5DD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/>
              </a:rPr>
              <a:t>Antecedentes</a:t>
            </a:r>
            <a:r>
              <a:rPr lang="en-US" dirty="0"/>
              <a:t>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83CB5A-0836-4CBE-B6E7-9B4172D4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3" y="2707725"/>
            <a:ext cx="11132894" cy="3191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60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B65E-D327-414D-9DCF-F82E2310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465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/>
              </a:rPr>
              <a:t>Antecedentes</a:t>
            </a:r>
            <a:endParaRPr lang="es-CO" dirty="0"/>
          </a:p>
        </p:txBody>
      </p:sp>
      <p:pic>
        <p:nvPicPr>
          <p:cNvPr id="4" name="Marcador de contenido 10">
            <a:extLst>
              <a:ext uri="{FF2B5EF4-FFF2-40B4-BE49-F238E27FC236}">
                <a16:creationId xmlns:a16="http://schemas.microsoft.com/office/drawing/2014/main" id="{7B2E0BB0-30FD-4D5C-912F-8314E233C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16" y="2246865"/>
            <a:ext cx="7968965" cy="401906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9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E364-D2F4-4131-B099-27408695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12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31-8220-4A36-93D7-F8F24BDC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1" y="2385757"/>
            <a:ext cx="6019800" cy="41957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Demostrar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vulnerabilidad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universidad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frente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phishing.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Utilizar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diversas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técnicas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ingeniería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social.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Analizar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los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recolectados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en 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para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proponer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estrategias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prevención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dentro de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comunidad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educativa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Definir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con mayor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impacto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y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efectividad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dentro de los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propuestos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26B2D-D157-4E08-A123-F7B8B36A4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8010"/>
          <a:stretch/>
        </p:blipFill>
        <p:spPr>
          <a:xfrm>
            <a:off x="7526080" y="2406034"/>
            <a:ext cx="4082902" cy="37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00C0-AFBA-41C5-A794-1AF8D7CC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26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Metodología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2A7-1FC7-4E51-A4E0-6ACFD9F2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8" y="2374830"/>
            <a:ext cx="730634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1. 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Estudio de población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objetivo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2. 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Perfilamiento para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dirección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3.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Página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web.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Envío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notificación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5. 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Obtención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información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número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teléfono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personal,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contraseña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6. 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Análisis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obtenidos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C4B1-405D-44AC-898D-637DF430F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9" r="19989"/>
          <a:stretch/>
        </p:blipFill>
        <p:spPr>
          <a:xfrm>
            <a:off x="8335925" y="2374830"/>
            <a:ext cx="3412374" cy="3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3478_escuela_v2_1_</Template>
  <TotalTime>106</TotalTime>
  <Words>196</Words>
  <Application>Microsoft Office PowerPoint</Application>
  <PresentationFormat>Panorámica</PresentationFormat>
  <Paragraphs>41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Segoe UI</vt:lpstr>
      <vt:lpstr>Wingdings</vt:lpstr>
      <vt:lpstr>Tema de Office</vt:lpstr>
      <vt:lpstr>Seminario de Seguridad (Red Team) Ingeniería Social</vt:lpstr>
      <vt:lpstr>Presentación de PowerPoint</vt:lpstr>
      <vt:lpstr>Ingenieria Social</vt:lpstr>
      <vt:lpstr>Phishing: </vt:lpstr>
      <vt:lpstr>Presentación de PowerPoint</vt:lpstr>
      <vt:lpstr>Antecedentes </vt:lpstr>
      <vt:lpstr>Antecedentes</vt:lpstr>
      <vt:lpstr>Objetivos</vt:lpstr>
      <vt:lpstr>Metodología </vt:lpstr>
      <vt:lpstr>Herramientas</vt:lpstr>
      <vt:lpstr>1. Estudio de Población Objetivo </vt:lpstr>
      <vt:lpstr>2. Perfilamiento de Gustos </vt:lpstr>
      <vt:lpstr>2.1 Perfilamiento de Cines</vt:lpstr>
      <vt:lpstr>2.2 Perfilamiento de Servicios de Streaming </vt:lpstr>
      <vt:lpstr>2.3 Perfilamiento de Restaurantes</vt:lpstr>
      <vt:lpstr>3.1 Páginas web (Credenciales) </vt:lpstr>
      <vt:lpstr>3.2 Página web (otros datos)</vt:lpstr>
      <vt:lpstr>4. Envío de notificación (correo electrónico).</vt:lpstr>
      <vt:lpstr>Obtención y Análisis de la Información</vt:lpstr>
      <vt:lpstr>Frecuencia de Contraseñas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CORREDOR TOLOSA DIEGO ALEJANDRO</cp:lastModifiedBy>
  <cp:revision>138</cp:revision>
  <dcterms:created xsi:type="dcterms:W3CDTF">2019-11-13T17:30:11Z</dcterms:created>
  <dcterms:modified xsi:type="dcterms:W3CDTF">2019-11-19T03:36:05Z</dcterms:modified>
</cp:coreProperties>
</file>