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4"/>
    <p:sldMasterId id="214748372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Albert Sans Medium"/>
      <p:regular r:id="rId42"/>
      <p:bold r:id="rId43"/>
      <p:italic r:id="rId44"/>
      <p:boldItalic r:id="rId45"/>
    </p:embeddedFont>
    <p:embeddedFont>
      <p:font typeface="Bebas Neue"/>
      <p:regular r:id="rId46"/>
    </p:embeddedFont>
    <p:embeddedFont>
      <p:font typeface="Albert Sans"/>
      <p:regular r:id="rId47"/>
      <p:bold r:id="rId48"/>
      <p:italic r:id="rId49"/>
      <p:boldItalic r:id="rId50"/>
    </p:embeddedFont>
    <p:embeddedFont>
      <p:font typeface="Adamina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B07C1E-BAD2-4DAB-A09C-CD5BEAB4FE4B}">
  <a:tblStyle styleId="{58B07C1E-BAD2-4DAB-A09C-CD5BEAB4F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B93857-FF4F-4CAA-8E1A-131B5E67666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AlbertSansMedium-regular.fntdata"/><Relationship Id="rId41" Type="http://schemas.openxmlformats.org/officeDocument/2006/relationships/slide" Target="slides/slide35.xml"/><Relationship Id="rId44" Type="http://schemas.openxmlformats.org/officeDocument/2006/relationships/font" Target="fonts/AlbertSansMedium-italic.fntdata"/><Relationship Id="rId43" Type="http://schemas.openxmlformats.org/officeDocument/2006/relationships/font" Target="fonts/AlbertSansMedium-bold.fntdata"/><Relationship Id="rId46" Type="http://schemas.openxmlformats.org/officeDocument/2006/relationships/font" Target="fonts/BebasNeue-regular.fntdata"/><Relationship Id="rId45" Type="http://schemas.openxmlformats.org/officeDocument/2006/relationships/font" Target="fonts/AlbertSans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lbertSans-bold.fntdata"/><Relationship Id="rId47" Type="http://schemas.openxmlformats.org/officeDocument/2006/relationships/font" Target="fonts/AlbertSans-regular.fntdata"/><Relationship Id="rId49" Type="http://schemas.openxmlformats.org/officeDocument/2006/relationships/font" Target="fonts/Albert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damina-regular.fntdata"/><Relationship Id="rId50" Type="http://schemas.openxmlformats.org/officeDocument/2006/relationships/font" Target="fonts/Albert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4ce3d347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4ce3d347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4cc52936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4cc52936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4cc52936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4cc52936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4cf20061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4cf20061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4cc52936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4cc52936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4ce3d347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4ce3d347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4ce3d347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4ce3d347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4ce3d347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24ce3d347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4ce3d347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24ce3d347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03e2f6c32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03e2f6c32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1c4e595cf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1c4e595cf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4cc52936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4cc52936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24cc5293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24cc5293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4ce3d3474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4ce3d3474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4cc52936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4cc52936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4cc52936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4cc52936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4cc52936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24cc52936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e38fb678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e38fb678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4cc52936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4cc52936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e38fb678b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1e38fb678b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1e38fb678b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1e38fb678b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1c4e595cf3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1c4e595cf3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e3902fdd9c_1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e3902fdd9c_1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e3902fdd9c_1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1e3902fdd9c_1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e3902fdd9c_1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e3902fdd9c_1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1e38fb678bd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1e38fb678bd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1e38fb678bd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1e38fb678bd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e3902fdd9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1e3902fdd9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03e2f6c32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03e2f6c32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e385e8a7b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e385e8a7b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4ce3d347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4ce3d347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03e2f6c32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03e2f6c32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03e2f6c32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03e2f6c3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24ce3d347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24ce3d347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363700"/>
            <a:ext cx="4753500" cy="18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flipH="1" rot="10800000">
            <a:off x="7092425" y="400537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4925" y="447796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26742" y="1549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96613" y="484346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45945" y="-856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88572" y="26589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347600" y="2046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426350" y="46085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992125" y="47794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92525" y="28136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831050" y="16291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15100" y="3396688"/>
            <a:ext cx="43590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-12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5206400" y="-115932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 rot="-1368653">
            <a:off x="4178959" y="4805105"/>
            <a:ext cx="1310611" cy="828046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8669297" y="22587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51000" y="16364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8669288" y="34676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7242875" y="145138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1833113" y="46085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228600" y="42143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 txBox="1"/>
          <p:nvPr>
            <p:ph hasCustomPrompt="1" type="title"/>
          </p:nvPr>
        </p:nvSpPr>
        <p:spPr>
          <a:xfrm>
            <a:off x="715100" y="1502138"/>
            <a:ext cx="5103300" cy="16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/>
          <p:nvPr>
            <p:ph idx="1" type="subTitle"/>
          </p:nvPr>
        </p:nvSpPr>
        <p:spPr>
          <a:xfrm>
            <a:off x="715100" y="3193163"/>
            <a:ext cx="5103300" cy="448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 rot="10800000">
            <a:off x="29" y="4225199"/>
            <a:ext cx="1611896" cy="971379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-5400000">
            <a:off x="7102099" y="35911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4502225" y="-41569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-4254711">
            <a:off x="-164803" y="530888"/>
            <a:ext cx="804301" cy="508144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3763638" y="479631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8231858" y="42252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2134600" y="-1267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8704425" y="32521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278475" y="32277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2796475" y="49151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>
            <p:ph hasCustomPrompt="1" type="title"/>
          </p:nvPr>
        </p:nvSpPr>
        <p:spPr>
          <a:xfrm>
            <a:off x="720000" y="1248075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idx="1" type="subTitle"/>
          </p:nvPr>
        </p:nvSpPr>
        <p:spPr>
          <a:xfrm>
            <a:off x="1611050" y="1595837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2"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idx="3" type="subTitle"/>
          </p:nvPr>
        </p:nvSpPr>
        <p:spPr>
          <a:xfrm>
            <a:off x="1611050" y="1160613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hasCustomPrompt="1" idx="4" type="title"/>
          </p:nvPr>
        </p:nvSpPr>
        <p:spPr>
          <a:xfrm>
            <a:off x="720000" y="2128700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/>
          <p:nvPr>
            <p:ph idx="5" type="subTitle"/>
          </p:nvPr>
        </p:nvSpPr>
        <p:spPr>
          <a:xfrm>
            <a:off x="1611050" y="2476462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6" type="subTitle"/>
          </p:nvPr>
        </p:nvSpPr>
        <p:spPr>
          <a:xfrm>
            <a:off x="1611050" y="2041238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hasCustomPrompt="1" idx="7" type="title"/>
          </p:nvPr>
        </p:nvSpPr>
        <p:spPr>
          <a:xfrm>
            <a:off x="720000" y="3009325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idx="8" type="subTitle"/>
          </p:nvPr>
        </p:nvSpPr>
        <p:spPr>
          <a:xfrm>
            <a:off x="1611050" y="3357087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9" type="subTitle"/>
          </p:nvPr>
        </p:nvSpPr>
        <p:spPr>
          <a:xfrm>
            <a:off x="1611050" y="2921863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hasCustomPrompt="1" idx="13" type="title"/>
          </p:nvPr>
        </p:nvSpPr>
        <p:spPr>
          <a:xfrm>
            <a:off x="720000" y="3889950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idx="14" type="subTitle"/>
          </p:nvPr>
        </p:nvSpPr>
        <p:spPr>
          <a:xfrm>
            <a:off x="1611050" y="4237712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15" type="subTitle"/>
          </p:nvPr>
        </p:nvSpPr>
        <p:spPr>
          <a:xfrm>
            <a:off x="1611050" y="3802488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/>
          <p:nvPr/>
        </p:nvSpPr>
        <p:spPr>
          <a:xfrm>
            <a:off x="6435525" y="2696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6644025" y="491521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3670267" y="-2725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-326537" y="24440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6863313" y="1128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918675" y="49709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146438" y="6806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8831050" y="35087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 rot="-5400000">
            <a:off x="7449125" y="275889"/>
            <a:ext cx="2347164" cy="1795410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0" y="4037675"/>
            <a:ext cx="2222521" cy="1695643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 flipH="1" rot="-5400000">
            <a:off x="-456713" y="3548660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rot="5400000">
            <a:off x="6971569" y="538531"/>
            <a:ext cx="2710963" cy="163390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6705792" y="48579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8682888" y="36071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2677822" y="-41008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8557875" y="45907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64663" y="11158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5624850" y="1366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2685750" y="47171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7092438" y="-3406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-257050" y="171999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8428888" y="44737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723472" y="479537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549050" y="-1240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3278613" y="46216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7375663" y="2081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0" y="3928775"/>
            <a:ext cx="2588826" cy="1695643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8822646" y="2484650"/>
            <a:ext cx="116100" cy="116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 rot="5400000">
            <a:off x="6997173" y="588242"/>
            <a:ext cx="2720793" cy="157286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1457675" y="-25025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5313092" y="-1448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1730488" y="49489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-527003" y="30999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8655575" y="39240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404200" y="47022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169888" y="10562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341225" y="2089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rot="-5400000">
            <a:off x="-476816" y="3345062"/>
            <a:ext cx="2260276" cy="130664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 rot="-6300042">
            <a:off x="-465739" y="508562"/>
            <a:ext cx="1040536" cy="657406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5198095" y="-3267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6556147" y="48095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8655575" y="17072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2472638" y="1250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3370300" y="48095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329588" y="35417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8782025" y="42785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/>
          <p:nvPr/>
        </p:nvSpPr>
        <p:spPr>
          <a:xfrm flipH="1" rot="10800000">
            <a:off x="710598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-365258" y="33010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2318045" y="481562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8423922" y="2219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8655575" y="39046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7406113" y="1261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134225" y="25071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4444163" y="-1087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5070375" y="49392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rot="-5400000">
            <a:off x="-250342" y="250322"/>
            <a:ext cx="1404343" cy="903655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/>
          <p:nvPr/>
        </p:nvSpPr>
        <p:spPr>
          <a:xfrm>
            <a:off x="5655500" y="4791789"/>
            <a:ext cx="804292" cy="51303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3383667" y="-1748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-316987" y="5653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266250" y="38436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7875213" y="48658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8926525" y="39450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6459788" y="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383675" y="479178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 rot="-5400000">
            <a:off x="7029174" y="31026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0" y="3993175"/>
            <a:ext cx="2496902" cy="1676437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>
            <a:off x="-16" y="3529117"/>
            <a:ext cx="2910061" cy="1614383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5193850" y="0"/>
            <a:ext cx="3950152" cy="228354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833363" y="43736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368749" y="681424"/>
            <a:ext cx="1150307" cy="773404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2675317" y="-1504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8100000">
            <a:off x="4592501" y="4758647"/>
            <a:ext cx="804327" cy="50816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335425" y="2029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137213" y="3577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92975" y="27628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685113" y="33138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3531225" y="4739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572400" y="16760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3169575" y="1739263"/>
            <a:ext cx="46638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1430025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3169575" y="2961138"/>
            <a:ext cx="4663800" cy="443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/>
          <p:nvPr/>
        </p:nvSpPr>
        <p:spPr>
          <a:xfrm flipH="1" rot="10800000">
            <a:off x="26" y="3025717"/>
            <a:ext cx="3663415" cy="211778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641100" y="-7135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7577138" y="480234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2069672" y="-307071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50850" y="2961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8712738" y="22288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5116550" y="473882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82938" y="1677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8759850" y="42876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 rot="-5400000">
            <a:off x="6605637" y="428619"/>
            <a:ext cx="3646531" cy="2789283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887450" y="4410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>
            <p:ph type="title"/>
          </p:nvPr>
        </p:nvSpPr>
        <p:spPr>
          <a:xfrm>
            <a:off x="1426700" y="1739263"/>
            <a:ext cx="46638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1"/>
          <p:cNvSpPr txBox="1"/>
          <p:nvPr>
            <p:ph hasCustomPrompt="1" idx="2" type="title"/>
          </p:nvPr>
        </p:nvSpPr>
        <p:spPr>
          <a:xfrm>
            <a:off x="6472000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21"/>
          <p:cNvSpPr txBox="1"/>
          <p:nvPr>
            <p:ph idx="1" type="subTitle"/>
          </p:nvPr>
        </p:nvSpPr>
        <p:spPr>
          <a:xfrm>
            <a:off x="1426700" y="2961138"/>
            <a:ext cx="4663800" cy="443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4971167" y="-2114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-284880" y="423727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8453897" y="9629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-112300" y="26347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1568988" y="1861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1990375" y="48083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803988" y="48083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7902975" y="233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 rot="5400000">
            <a:off x="-557555" y="-2591"/>
            <a:ext cx="2259118" cy="2264292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8879900" y="32618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>
            <p:ph type="title"/>
          </p:nvPr>
        </p:nvSpPr>
        <p:spPr>
          <a:xfrm>
            <a:off x="3865000" y="32153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8" name="Google Shape;278;p22"/>
          <p:cNvSpPr txBox="1"/>
          <p:nvPr>
            <p:ph idx="1" type="subTitle"/>
          </p:nvPr>
        </p:nvSpPr>
        <p:spPr>
          <a:xfrm>
            <a:off x="3865000" y="1396300"/>
            <a:ext cx="45639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/>
          <p:nvPr/>
        </p:nvSpPr>
        <p:spPr>
          <a:xfrm>
            <a:off x="7092438" y="-2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 rot="-5400000">
            <a:off x="-443155" y="1203568"/>
            <a:ext cx="962237" cy="607925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1233838" y="-20685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5016547" y="47485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8618950" y="9007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4112838" y="1623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3394725" y="46192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8779988" y="4491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62725" y="26024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 flipH="1">
            <a:off x="2" y="3720878"/>
            <a:ext cx="2905198" cy="1775235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 txBox="1"/>
          <p:nvPr>
            <p:ph idx="1" type="subTitle"/>
          </p:nvPr>
        </p:nvSpPr>
        <p:spPr>
          <a:xfrm>
            <a:off x="934650" y="2453250"/>
            <a:ext cx="2903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3"/>
          <p:cNvSpPr txBox="1"/>
          <p:nvPr>
            <p:ph type="title"/>
          </p:nvPr>
        </p:nvSpPr>
        <p:spPr>
          <a:xfrm>
            <a:off x="934650" y="1697950"/>
            <a:ext cx="29037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/>
          <p:nvPr/>
        </p:nvSpPr>
        <p:spPr>
          <a:xfrm>
            <a:off x="13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8646263" y="138914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5222495" y="-8582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31925" y="15821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3844188" y="47611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8853275" y="37497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8311738" y="822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58375" y="42661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5397498" y="3932101"/>
            <a:ext cx="3746477" cy="1831753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5400000">
            <a:off x="564214" y="4501075"/>
            <a:ext cx="1103061" cy="79149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3396725" y="1508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4354800" y="1447650"/>
            <a:ext cx="40692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24"/>
          <p:cNvSpPr txBox="1"/>
          <p:nvPr>
            <p:ph type="title"/>
          </p:nvPr>
        </p:nvSpPr>
        <p:spPr>
          <a:xfrm>
            <a:off x="720000" y="2237700"/>
            <a:ext cx="32976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6088561" y="3155593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 rot="-5400000">
            <a:off x="-45671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7875800" y="-176994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342413" y="48389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3282472" y="-29484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925675" y="1069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342413" y="38984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3870975" y="48390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6238363" y="1069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8831050" y="20497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idx="1" type="subTitle"/>
          </p:nvPr>
        </p:nvSpPr>
        <p:spPr>
          <a:xfrm>
            <a:off x="715100" y="3071125"/>
            <a:ext cx="36759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type="title"/>
          </p:nvPr>
        </p:nvSpPr>
        <p:spPr>
          <a:xfrm>
            <a:off x="715100" y="1179575"/>
            <a:ext cx="36759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25"/>
          <p:cNvSpPr/>
          <p:nvPr>
            <p:ph idx="2" type="pic"/>
          </p:nvPr>
        </p:nvSpPr>
        <p:spPr>
          <a:xfrm>
            <a:off x="4845900" y="830375"/>
            <a:ext cx="3399000" cy="3482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 flipH="1">
            <a:off x="-39794" y="0"/>
            <a:ext cx="1505170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 rot="10800000">
            <a:off x="3328758" y="4880862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 rot="10800000">
            <a:off x="8593216" y="369179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10800000">
            <a:off x="-280867" y="3588532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 rot="10800000">
            <a:off x="8884436" y="2210738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 rot="10800000">
            <a:off x="7361849" y="4817713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 rot="10800000">
            <a:off x="6984861" y="239888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 rot="10800000">
            <a:off x="3065949" y="134288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 rot="10800000">
            <a:off x="1122061" y="4864963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 rot="-5400000">
            <a:off x="7744598" y="2915862"/>
            <a:ext cx="2259118" cy="2264292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 rot="10800000">
            <a:off x="145136" y="183648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720000" y="1134425"/>
            <a:ext cx="77040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-323849" y="2125347"/>
            <a:ext cx="795899" cy="507685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5279213" y="-23790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5894170" y="48315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139950" y="-1004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931188" y="2317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8803550" y="29389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8569238" y="48315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2539900" y="47523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0" y="3455877"/>
            <a:ext cx="2184387" cy="2189390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6" name="Google Shape;346;p27"/>
          <p:cNvSpPr txBox="1"/>
          <p:nvPr>
            <p:ph idx="1" type="subTitle"/>
          </p:nvPr>
        </p:nvSpPr>
        <p:spPr>
          <a:xfrm>
            <a:off x="720000" y="1998375"/>
            <a:ext cx="2288400" cy="12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7"/>
          <p:cNvSpPr txBox="1"/>
          <p:nvPr>
            <p:ph idx="2" type="subTitle"/>
          </p:nvPr>
        </p:nvSpPr>
        <p:spPr>
          <a:xfrm>
            <a:off x="720000" y="1563200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27"/>
          <p:cNvSpPr txBox="1"/>
          <p:nvPr>
            <p:ph idx="3" type="subTitle"/>
          </p:nvPr>
        </p:nvSpPr>
        <p:spPr>
          <a:xfrm>
            <a:off x="6135603" y="3068200"/>
            <a:ext cx="2288400" cy="12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7"/>
          <p:cNvSpPr txBox="1"/>
          <p:nvPr>
            <p:ph idx="4" type="subTitle"/>
          </p:nvPr>
        </p:nvSpPr>
        <p:spPr>
          <a:xfrm>
            <a:off x="6135609" y="2633025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 flipH="1" rot="10800000">
            <a:off x="25" y="3968745"/>
            <a:ext cx="3311380" cy="1179901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3868388" y="-155526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7251222" y="46980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168575" y="32343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4658488" y="47473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8779975" y="34371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17463" y="4175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6709175" y="2348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" name="Google Shape;361;p28"/>
          <p:cNvSpPr txBox="1"/>
          <p:nvPr>
            <p:ph idx="1" type="subTitle"/>
          </p:nvPr>
        </p:nvSpPr>
        <p:spPr>
          <a:xfrm>
            <a:off x="4155600" y="1444425"/>
            <a:ext cx="3940800" cy="8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8"/>
          <p:cNvSpPr txBox="1"/>
          <p:nvPr>
            <p:ph idx="2" type="subTitle"/>
          </p:nvPr>
        </p:nvSpPr>
        <p:spPr>
          <a:xfrm>
            <a:off x="4155600" y="2278718"/>
            <a:ext cx="3940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3" type="subTitle"/>
          </p:nvPr>
        </p:nvSpPr>
        <p:spPr>
          <a:xfrm>
            <a:off x="4155600" y="3105200"/>
            <a:ext cx="3940800" cy="8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8"/>
          <p:cNvSpPr txBox="1"/>
          <p:nvPr>
            <p:ph idx="4" type="subTitle"/>
          </p:nvPr>
        </p:nvSpPr>
        <p:spPr>
          <a:xfrm>
            <a:off x="4155600" y="3939493"/>
            <a:ext cx="3940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/>
          <p:nvPr/>
        </p:nvSpPr>
        <p:spPr>
          <a:xfrm>
            <a:off x="7436826" y="-1"/>
            <a:ext cx="1707189" cy="900678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5400000">
            <a:off x="-443155" y="1203568"/>
            <a:ext cx="962237" cy="607925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1184988" y="-33805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15097" y="46915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8731100" y="724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198338" y="1315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626875" y="46915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8594938" y="4491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262725" y="3066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6" name="Google Shape;376;p29"/>
          <p:cNvSpPr txBox="1"/>
          <p:nvPr>
            <p:ph idx="1" type="subTitle"/>
          </p:nvPr>
        </p:nvSpPr>
        <p:spPr>
          <a:xfrm>
            <a:off x="720000" y="1056250"/>
            <a:ext cx="3797100" cy="35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7" name="Google Shape;377;p29"/>
          <p:cNvSpPr txBox="1"/>
          <p:nvPr>
            <p:ph idx="2" type="subTitle"/>
          </p:nvPr>
        </p:nvSpPr>
        <p:spPr>
          <a:xfrm>
            <a:off x="4626873" y="1056250"/>
            <a:ext cx="3797100" cy="35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 flipH="1" rot="10800000">
            <a:off x="-18500" y="3229225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 rot="-2579182">
            <a:off x="7401292" y="4888651"/>
            <a:ext cx="804310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5104913" y="-263276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8605120" y="29223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-315328" y="446941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5808400" y="49766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189088" y="24722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3956450" y="48200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8605113" y="1073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2929200" y="782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 txBox="1"/>
          <p:nvPr>
            <p:ph type="title"/>
          </p:nvPr>
        </p:nvSpPr>
        <p:spPr>
          <a:xfrm>
            <a:off x="720000" y="388150"/>
            <a:ext cx="7708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1" name="Google Shape;391;p30"/>
          <p:cNvSpPr txBox="1"/>
          <p:nvPr>
            <p:ph idx="1" type="subTitle"/>
          </p:nvPr>
        </p:nvSpPr>
        <p:spPr>
          <a:xfrm>
            <a:off x="720000" y="2157075"/>
            <a:ext cx="2288400" cy="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0"/>
          <p:cNvSpPr txBox="1"/>
          <p:nvPr>
            <p:ph idx="2" type="subTitle"/>
          </p:nvPr>
        </p:nvSpPr>
        <p:spPr>
          <a:xfrm>
            <a:off x="720000" y="1721900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3" name="Google Shape;393;p30"/>
          <p:cNvSpPr txBox="1"/>
          <p:nvPr>
            <p:ph idx="3" type="subTitle"/>
          </p:nvPr>
        </p:nvSpPr>
        <p:spPr>
          <a:xfrm>
            <a:off x="3430250" y="2805850"/>
            <a:ext cx="2288400" cy="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0"/>
          <p:cNvSpPr txBox="1"/>
          <p:nvPr>
            <p:ph idx="4" type="subTitle"/>
          </p:nvPr>
        </p:nvSpPr>
        <p:spPr>
          <a:xfrm>
            <a:off x="3430250" y="2370675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5" name="Google Shape;395;p30"/>
          <p:cNvSpPr txBox="1"/>
          <p:nvPr>
            <p:ph idx="5" type="subTitle"/>
          </p:nvPr>
        </p:nvSpPr>
        <p:spPr>
          <a:xfrm>
            <a:off x="6140500" y="3454450"/>
            <a:ext cx="2288400" cy="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0"/>
          <p:cNvSpPr txBox="1"/>
          <p:nvPr>
            <p:ph idx="6" type="subTitle"/>
          </p:nvPr>
        </p:nvSpPr>
        <p:spPr>
          <a:xfrm>
            <a:off x="6140500" y="3019275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636223" y="3029702"/>
            <a:ext cx="2750019" cy="1477577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rot="-5400000">
            <a:off x="7893191" y="3381804"/>
            <a:ext cx="1887481" cy="1889060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3186550" y="487969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695692" y="13516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452312" y="-13710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6726122" y="-29359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17925" y="30010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8750213" y="3681638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695700" y="7578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994413" y="47226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3018350" y="1479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09700" y="10271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20000" y="1111888"/>
            <a:ext cx="77040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/>
          <p:nvPr/>
        </p:nvSpPr>
        <p:spPr>
          <a:xfrm>
            <a:off x="6230797" y="-34075"/>
            <a:ext cx="2913223" cy="1138171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2271375" y="-18920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8177695" y="48890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4879597" y="48340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180775" y="35017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737163" y="24231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/>
          <p:nvPr/>
        </p:nvSpPr>
        <p:spPr>
          <a:xfrm>
            <a:off x="5280700" y="1472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"/>
          <p:cNvSpPr/>
          <p:nvPr/>
        </p:nvSpPr>
        <p:spPr>
          <a:xfrm>
            <a:off x="2981700" y="469693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>
            <a:off x="0" y="3598252"/>
            <a:ext cx="2271365" cy="2276567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 txBox="1"/>
          <p:nvPr>
            <p:ph idx="1" type="subTitle"/>
          </p:nvPr>
        </p:nvSpPr>
        <p:spPr>
          <a:xfrm>
            <a:off x="3746625" y="2019084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1"/>
          <p:cNvSpPr txBox="1"/>
          <p:nvPr>
            <p:ph idx="2" type="subTitle"/>
          </p:nvPr>
        </p:nvSpPr>
        <p:spPr>
          <a:xfrm>
            <a:off x="3746625" y="1583888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31"/>
          <p:cNvSpPr txBox="1"/>
          <p:nvPr>
            <p:ph idx="3" type="subTitle"/>
          </p:nvPr>
        </p:nvSpPr>
        <p:spPr>
          <a:xfrm>
            <a:off x="3746625" y="3598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1"/>
          <p:cNvSpPr txBox="1"/>
          <p:nvPr>
            <p:ph idx="4" type="subTitle"/>
          </p:nvPr>
        </p:nvSpPr>
        <p:spPr>
          <a:xfrm>
            <a:off x="3746625" y="3163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1" name="Google Shape;411;p31"/>
          <p:cNvSpPr txBox="1"/>
          <p:nvPr>
            <p:ph idx="5" type="subTitle"/>
          </p:nvPr>
        </p:nvSpPr>
        <p:spPr>
          <a:xfrm>
            <a:off x="6230800" y="2019084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31"/>
          <p:cNvSpPr txBox="1"/>
          <p:nvPr>
            <p:ph idx="6" type="subTitle"/>
          </p:nvPr>
        </p:nvSpPr>
        <p:spPr>
          <a:xfrm>
            <a:off x="6230800" y="1583888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31"/>
          <p:cNvSpPr txBox="1"/>
          <p:nvPr>
            <p:ph idx="7" type="subTitle"/>
          </p:nvPr>
        </p:nvSpPr>
        <p:spPr>
          <a:xfrm>
            <a:off x="6230800" y="3598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31"/>
          <p:cNvSpPr txBox="1"/>
          <p:nvPr>
            <p:ph idx="8" type="subTitle"/>
          </p:nvPr>
        </p:nvSpPr>
        <p:spPr>
          <a:xfrm>
            <a:off x="6230800" y="3163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31"/>
          <p:cNvSpPr txBox="1"/>
          <p:nvPr>
            <p:ph type="title"/>
          </p:nvPr>
        </p:nvSpPr>
        <p:spPr>
          <a:xfrm>
            <a:off x="720000" y="388150"/>
            <a:ext cx="7708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3183025" y="-11595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6838388" y="47656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-452128" y="143277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336800" y="46593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8749388" y="36049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148150" y="39006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7864113" y="1310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173050" y="495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 rot="-5400000">
            <a:off x="7175911" y="35036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3900675"/>
            <a:ext cx="1691769" cy="1695643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 txBox="1"/>
          <p:nvPr>
            <p:ph type="title"/>
          </p:nvPr>
        </p:nvSpPr>
        <p:spPr>
          <a:xfrm>
            <a:off x="720000" y="445025"/>
            <a:ext cx="7704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32"/>
          <p:cNvSpPr txBox="1"/>
          <p:nvPr>
            <p:ph idx="1" type="subTitle"/>
          </p:nvPr>
        </p:nvSpPr>
        <p:spPr>
          <a:xfrm>
            <a:off x="2223100" y="1977659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2"/>
          <p:cNvSpPr txBox="1"/>
          <p:nvPr>
            <p:ph idx="2" type="subTitle"/>
          </p:nvPr>
        </p:nvSpPr>
        <p:spPr>
          <a:xfrm>
            <a:off x="2223100" y="1542463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32"/>
          <p:cNvSpPr txBox="1"/>
          <p:nvPr>
            <p:ph idx="3" type="subTitle"/>
          </p:nvPr>
        </p:nvSpPr>
        <p:spPr>
          <a:xfrm>
            <a:off x="2223100" y="353612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2"/>
          <p:cNvSpPr txBox="1"/>
          <p:nvPr>
            <p:ph idx="4" type="subTitle"/>
          </p:nvPr>
        </p:nvSpPr>
        <p:spPr>
          <a:xfrm>
            <a:off x="2223100" y="310092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2" name="Google Shape;432;p32"/>
          <p:cNvSpPr txBox="1"/>
          <p:nvPr>
            <p:ph idx="5" type="subTitle"/>
          </p:nvPr>
        </p:nvSpPr>
        <p:spPr>
          <a:xfrm>
            <a:off x="6165225" y="1977659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2"/>
          <p:cNvSpPr txBox="1"/>
          <p:nvPr>
            <p:ph idx="6" type="subTitle"/>
          </p:nvPr>
        </p:nvSpPr>
        <p:spPr>
          <a:xfrm>
            <a:off x="6165225" y="1542463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4" name="Google Shape;434;p32"/>
          <p:cNvSpPr txBox="1"/>
          <p:nvPr>
            <p:ph idx="7" type="subTitle"/>
          </p:nvPr>
        </p:nvSpPr>
        <p:spPr>
          <a:xfrm>
            <a:off x="6165225" y="353612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32"/>
          <p:cNvSpPr txBox="1"/>
          <p:nvPr>
            <p:ph idx="8" type="subTitle"/>
          </p:nvPr>
        </p:nvSpPr>
        <p:spPr>
          <a:xfrm>
            <a:off x="6165225" y="310092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6" name="Google Shape;436;p32"/>
          <p:cNvSpPr/>
          <p:nvPr>
            <p:ph idx="9" type="pic"/>
          </p:nvPr>
        </p:nvSpPr>
        <p:spPr>
          <a:xfrm>
            <a:off x="780675" y="1432775"/>
            <a:ext cx="1352700" cy="13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7" name="Google Shape;437;p32"/>
          <p:cNvSpPr/>
          <p:nvPr>
            <p:ph idx="13" type="pic"/>
          </p:nvPr>
        </p:nvSpPr>
        <p:spPr>
          <a:xfrm>
            <a:off x="780675" y="2951250"/>
            <a:ext cx="1352700" cy="13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32"/>
          <p:cNvSpPr/>
          <p:nvPr>
            <p:ph idx="14" type="pic"/>
          </p:nvPr>
        </p:nvSpPr>
        <p:spPr>
          <a:xfrm>
            <a:off x="4722525" y="1432775"/>
            <a:ext cx="1352700" cy="13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32"/>
          <p:cNvSpPr/>
          <p:nvPr>
            <p:ph idx="15" type="pic"/>
          </p:nvPr>
        </p:nvSpPr>
        <p:spPr>
          <a:xfrm>
            <a:off x="4722525" y="2951250"/>
            <a:ext cx="1352700" cy="1352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/>
          <p:nvPr/>
        </p:nvSpPr>
        <p:spPr>
          <a:xfrm>
            <a:off x="6496546" y="-34075"/>
            <a:ext cx="2647472" cy="1138171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rot="5400000">
            <a:off x="-1708435" y="2252004"/>
            <a:ext cx="3909837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3650625" y="-155482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-243133" y="4681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5063795" y="48938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8586622" y="41961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8936450" y="22150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1133988" y="686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2332300" y="48938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6765088" y="1532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7285350" y="49188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239300" y="25009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>
            <a:off x="720000" y="1637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5" name="Google Shape;455;p33"/>
          <p:cNvSpPr txBox="1"/>
          <p:nvPr>
            <p:ph idx="2" type="subTitle"/>
          </p:nvPr>
        </p:nvSpPr>
        <p:spPr>
          <a:xfrm>
            <a:off x="720000" y="1202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6" name="Google Shape;456;p33"/>
          <p:cNvSpPr txBox="1"/>
          <p:nvPr>
            <p:ph idx="3" type="subTitle"/>
          </p:nvPr>
        </p:nvSpPr>
        <p:spPr>
          <a:xfrm>
            <a:off x="720000" y="283397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3"/>
          <p:cNvSpPr txBox="1"/>
          <p:nvPr>
            <p:ph idx="4" type="subTitle"/>
          </p:nvPr>
        </p:nvSpPr>
        <p:spPr>
          <a:xfrm>
            <a:off x="720000" y="239877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8" name="Google Shape;458;p33"/>
          <p:cNvSpPr txBox="1"/>
          <p:nvPr>
            <p:ph idx="5" type="subTitle"/>
          </p:nvPr>
        </p:nvSpPr>
        <p:spPr>
          <a:xfrm>
            <a:off x="720000" y="403069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3"/>
          <p:cNvSpPr txBox="1"/>
          <p:nvPr>
            <p:ph idx="6" type="subTitle"/>
          </p:nvPr>
        </p:nvSpPr>
        <p:spPr>
          <a:xfrm>
            <a:off x="720000" y="359550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0" name="Google Shape;460;p33"/>
          <p:cNvSpPr txBox="1"/>
          <p:nvPr>
            <p:ph idx="7" type="subTitle"/>
          </p:nvPr>
        </p:nvSpPr>
        <p:spPr>
          <a:xfrm>
            <a:off x="6225900" y="1637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3"/>
          <p:cNvSpPr txBox="1"/>
          <p:nvPr>
            <p:ph idx="8" type="subTitle"/>
          </p:nvPr>
        </p:nvSpPr>
        <p:spPr>
          <a:xfrm>
            <a:off x="6225900" y="1202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2" name="Google Shape;462;p33"/>
          <p:cNvSpPr txBox="1"/>
          <p:nvPr>
            <p:ph idx="9" type="subTitle"/>
          </p:nvPr>
        </p:nvSpPr>
        <p:spPr>
          <a:xfrm>
            <a:off x="6225900" y="283397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3"/>
          <p:cNvSpPr txBox="1"/>
          <p:nvPr>
            <p:ph idx="13" type="subTitle"/>
          </p:nvPr>
        </p:nvSpPr>
        <p:spPr>
          <a:xfrm>
            <a:off x="6225900" y="239877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4" name="Google Shape;464;p33"/>
          <p:cNvSpPr txBox="1"/>
          <p:nvPr>
            <p:ph idx="14" type="subTitle"/>
          </p:nvPr>
        </p:nvSpPr>
        <p:spPr>
          <a:xfrm>
            <a:off x="6225900" y="403069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33"/>
          <p:cNvSpPr txBox="1"/>
          <p:nvPr>
            <p:ph idx="15" type="subTitle"/>
          </p:nvPr>
        </p:nvSpPr>
        <p:spPr>
          <a:xfrm>
            <a:off x="6225900" y="359550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/>
          <p:nvPr/>
        </p:nvSpPr>
        <p:spPr>
          <a:xfrm>
            <a:off x="6031713" y="496321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3253992" y="-1295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334417" y="98252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>
            <a:off x="8264609" y="40402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4344738" y="46663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8822450" y="27345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2087913" y="483392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940000" y="70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5533738" y="2257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4"/>
          <p:cNvSpPr/>
          <p:nvPr/>
        </p:nvSpPr>
        <p:spPr>
          <a:xfrm rot="5400000">
            <a:off x="-974651" y="2447181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 flipH="1" rot="-5400000">
            <a:off x="7406271" y="-2525"/>
            <a:ext cx="2201677" cy="2206719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 txBox="1"/>
          <p:nvPr>
            <p:ph hasCustomPrompt="1" type="title"/>
          </p:nvPr>
        </p:nvSpPr>
        <p:spPr>
          <a:xfrm>
            <a:off x="1675663" y="982525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79" name="Google Shape;479;p34"/>
          <p:cNvSpPr txBox="1"/>
          <p:nvPr>
            <p:ph idx="1" type="subTitle"/>
          </p:nvPr>
        </p:nvSpPr>
        <p:spPr>
          <a:xfrm>
            <a:off x="1675663" y="1885227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34"/>
          <p:cNvSpPr txBox="1"/>
          <p:nvPr>
            <p:ph hasCustomPrompt="1" idx="2" type="title"/>
          </p:nvPr>
        </p:nvSpPr>
        <p:spPr>
          <a:xfrm>
            <a:off x="1675663" y="2908224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1" name="Google Shape;481;p34"/>
          <p:cNvSpPr txBox="1"/>
          <p:nvPr>
            <p:ph idx="3" type="subTitle"/>
          </p:nvPr>
        </p:nvSpPr>
        <p:spPr>
          <a:xfrm>
            <a:off x="1675663" y="3810925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4"/>
          <p:cNvSpPr txBox="1"/>
          <p:nvPr>
            <p:ph hasCustomPrompt="1" idx="4" type="title"/>
          </p:nvPr>
        </p:nvSpPr>
        <p:spPr>
          <a:xfrm>
            <a:off x="4931536" y="982525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3" name="Google Shape;483;p34"/>
          <p:cNvSpPr txBox="1"/>
          <p:nvPr>
            <p:ph idx="5" type="subTitle"/>
          </p:nvPr>
        </p:nvSpPr>
        <p:spPr>
          <a:xfrm>
            <a:off x="4931536" y="1885227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34"/>
          <p:cNvSpPr txBox="1"/>
          <p:nvPr>
            <p:ph hasCustomPrompt="1" idx="6" type="title"/>
          </p:nvPr>
        </p:nvSpPr>
        <p:spPr>
          <a:xfrm>
            <a:off x="4931536" y="2908224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5" name="Google Shape;485;p34"/>
          <p:cNvSpPr txBox="1"/>
          <p:nvPr>
            <p:ph idx="7" type="subTitle"/>
          </p:nvPr>
        </p:nvSpPr>
        <p:spPr>
          <a:xfrm>
            <a:off x="4931536" y="3810925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2204100" y="-251256"/>
            <a:ext cx="801001" cy="510925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5"/>
          <p:cNvSpPr/>
          <p:nvPr/>
        </p:nvSpPr>
        <p:spPr>
          <a:xfrm>
            <a:off x="-314712" y="13831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8109334" y="46085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5"/>
          <p:cNvSpPr/>
          <p:nvPr/>
        </p:nvSpPr>
        <p:spPr>
          <a:xfrm>
            <a:off x="6183325" y="-724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5"/>
          <p:cNvSpPr/>
          <p:nvPr/>
        </p:nvSpPr>
        <p:spPr>
          <a:xfrm>
            <a:off x="8682788" y="27608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"/>
          <p:cNvSpPr/>
          <p:nvPr/>
        </p:nvSpPr>
        <p:spPr>
          <a:xfrm>
            <a:off x="3657825" y="47635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192838" y="39374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5"/>
          <p:cNvSpPr/>
          <p:nvPr/>
        </p:nvSpPr>
        <p:spPr>
          <a:xfrm>
            <a:off x="6798400" y="48819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5"/>
          <p:cNvSpPr/>
          <p:nvPr/>
        </p:nvSpPr>
        <p:spPr>
          <a:xfrm rot="10800000">
            <a:off x="8" y="4005373"/>
            <a:ext cx="1563064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5"/>
          <p:cNvSpPr txBox="1"/>
          <p:nvPr>
            <p:ph hasCustomPrompt="1" type="title"/>
          </p:nvPr>
        </p:nvSpPr>
        <p:spPr>
          <a:xfrm>
            <a:off x="717550" y="1505725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98" name="Google Shape;498;p35"/>
          <p:cNvSpPr txBox="1"/>
          <p:nvPr>
            <p:ph idx="1" type="subTitle"/>
          </p:nvPr>
        </p:nvSpPr>
        <p:spPr>
          <a:xfrm>
            <a:off x="2434200" y="1940926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35"/>
          <p:cNvSpPr txBox="1"/>
          <p:nvPr>
            <p:ph idx="2"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5"/>
          <p:cNvSpPr txBox="1"/>
          <p:nvPr>
            <p:ph idx="3" type="subTitle"/>
          </p:nvPr>
        </p:nvSpPr>
        <p:spPr>
          <a:xfrm>
            <a:off x="2434200" y="1505725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1" name="Google Shape;501;p35"/>
          <p:cNvSpPr txBox="1"/>
          <p:nvPr>
            <p:ph hasCustomPrompt="1" idx="4" type="title"/>
          </p:nvPr>
        </p:nvSpPr>
        <p:spPr>
          <a:xfrm>
            <a:off x="717550" y="3134650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2" name="Google Shape;502;p35"/>
          <p:cNvSpPr txBox="1"/>
          <p:nvPr>
            <p:ph idx="5" type="subTitle"/>
          </p:nvPr>
        </p:nvSpPr>
        <p:spPr>
          <a:xfrm>
            <a:off x="2434200" y="3569850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5"/>
          <p:cNvSpPr txBox="1"/>
          <p:nvPr>
            <p:ph idx="6" type="subTitle"/>
          </p:nvPr>
        </p:nvSpPr>
        <p:spPr>
          <a:xfrm>
            <a:off x="2434200" y="3134649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4" name="Google Shape;504;p35"/>
          <p:cNvSpPr txBox="1"/>
          <p:nvPr>
            <p:ph hasCustomPrompt="1" idx="7" type="title"/>
          </p:nvPr>
        </p:nvSpPr>
        <p:spPr>
          <a:xfrm>
            <a:off x="4717200" y="1505725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5" name="Google Shape;505;p35"/>
          <p:cNvSpPr txBox="1"/>
          <p:nvPr>
            <p:ph idx="8" type="subTitle"/>
          </p:nvPr>
        </p:nvSpPr>
        <p:spPr>
          <a:xfrm>
            <a:off x="6433850" y="1940926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35"/>
          <p:cNvSpPr txBox="1"/>
          <p:nvPr>
            <p:ph idx="9" type="subTitle"/>
          </p:nvPr>
        </p:nvSpPr>
        <p:spPr>
          <a:xfrm>
            <a:off x="6433850" y="1505725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7" name="Google Shape;507;p35"/>
          <p:cNvSpPr txBox="1"/>
          <p:nvPr>
            <p:ph hasCustomPrompt="1" idx="13" type="title"/>
          </p:nvPr>
        </p:nvSpPr>
        <p:spPr>
          <a:xfrm>
            <a:off x="4717200" y="3134650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8" name="Google Shape;508;p35"/>
          <p:cNvSpPr txBox="1"/>
          <p:nvPr>
            <p:ph idx="14" type="subTitle"/>
          </p:nvPr>
        </p:nvSpPr>
        <p:spPr>
          <a:xfrm>
            <a:off x="6433850" y="3569850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35"/>
          <p:cNvSpPr txBox="1"/>
          <p:nvPr>
            <p:ph idx="15" type="subTitle"/>
          </p:nvPr>
        </p:nvSpPr>
        <p:spPr>
          <a:xfrm>
            <a:off x="6433850" y="3134649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>
            <a:off x="312942" y="4779313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6"/>
          <p:cNvSpPr/>
          <p:nvPr/>
        </p:nvSpPr>
        <p:spPr>
          <a:xfrm>
            <a:off x="8677013" y="140551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186275" y="946713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/>
          <p:nvPr/>
        </p:nvSpPr>
        <p:spPr>
          <a:xfrm>
            <a:off x="8596113" y="281763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/>
          <p:nvPr/>
        </p:nvSpPr>
        <p:spPr>
          <a:xfrm>
            <a:off x="3900875" y="152463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8677013" y="4039413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86275" y="4117263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 flipH="1">
            <a:off x="5488" y="10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>
            <a:off x="5534925" y="493543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>
            <a:off x="3367297" y="47793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"/>
          <p:cNvSpPr txBox="1"/>
          <p:nvPr/>
        </p:nvSpPr>
        <p:spPr>
          <a:xfrm>
            <a:off x="4298500" y="3872225"/>
            <a:ext cx="4130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000"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3" name="Google Shape;523;p36"/>
          <p:cNvSpPr txBox="1"/>
          <p:nvPr>
            <p:ph type="ctrTitle"/>
          </p:nvPr>
        </p:nvSpPr>
        <p:spPr>
          <a:xfrm>
            <a:off x="4298500" y="1162988"/>
            <a:ext cx="41304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4" name="Google Shape;524;p36"/>
          <p:cNvSpPr txBox="1"/>
          <p:nvPr>
            <p:ph idx="1" type="subTitle"/>
          </p:nvPr>
        </p:nvSpPr>
        <p:spPr>
          <a:xfrm>
            <a:off x="4298500" y="2976262"/>
            <a:ext cx="4130400" cy="8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36"/>
          <p:cNvSpPr txBox="1"/>
          <p:nvPr>
            <p:ph idx="2" type="subTitle"/>
          </p:nvPr>
        </p:nvSpPr>
        <p:spPr>
          <a:xfrm>
            <a:off x="4298500" y="2541063"/>
            <a:ext cx="4130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/>
          <p:nvPr/>
        </p:nvSpPr>
        <p:spPr>
          <a:xfrm flipH="1">
            <a:off x="5832625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6639070" y="478677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70847" y="-13924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5908000" y="1547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8663188" y="14349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7"/>
          <p:cNvSpPr/>
          <p:nvPr/>
        </p:nvSpPr>
        <p:spPr>
          <a:xfrm>
            <a:off x="207525" y="22720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8428888" y="33671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3751050" y="47075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0" y="3245729"/>
            <a:ext cx="2625471" cy="2631485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2224600" y="140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13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8718400" y="222869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5287567" y="-2114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-407005" y="301625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2380197" y="47363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8509025" y="40394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215488" y="44348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5409625" y="47363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8718388" y="4175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3519025" y="2175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 txBox="1"/>
          <p:nvPr>
            <p:ph type="ctrTitle"/>
          </p:nvPr>
        </p:nvSpPr>
        <p:spPr>
          <a:xfrm>
            <a:off x="715100" y="1363700"/>
            <a:ext cx="4753500" cy="18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7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4" name="Google Shape;554;p40"/>
          <p:cNvSpPr/>
          <p:nvPr/>
        </p:nvSpPr>
        <p:spPr>
          <a:xfrm flipH="1" rot="10800000">
            <a:off x="7092425" y="400537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0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/>
          <p:nvPr/>
        </p:nvSpPr>
        <p:spPr>
          <a:xfrm>
            <a:off x="154925" y="447796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"/>
          <p:cNvSpPr/>
          <p:nvPr/>
        </p:nvSpPr>
        <p:spPr>
          <a:xfrm>
            <a:off x="8026742" y="1549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2896613" y="484346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4045945" y="-856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8588572" y="26589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6347600" y="2046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1426350" y="46085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4992125" y="47794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292525" y="28136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>
            <a:off x="8831050" y="16291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 txBox="1"/>
          <p:nvPr>
            <p:ph idx="1" type="subTitle"/>
          </p:nvPr>
        </p:nvSpPr>
        <p:spPr>
          <a:xfrm>
            <a:off x="715100" y="3396688"/>
            <a:ext cx="43590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"/>
          <p:cNvSpPr/>
          <p:nvPr/>
        </p:nvSpPr>
        <p:spPr>
          <a:xfrm rot="10800000">
            <a:off x="-16" y="3529117"/>
            <a:ext cx="2910061" cy="1614383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"/>
          <p:cNvSpPr/>
          <p:nvPr/>
        </p:nvSpPr>
        <p:spPr>
          <a:xfrm flipH="1">
            <a:off x="5193850" y="0"/>
            <a:ext cx="3950152" cy="228354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7833363" y="43736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-368749" y="681424"/>
            <a:ext cx="1150307" cy="773404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2675317" y="-1504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1"/>
          <p:cNvSpPr/>
          <p:nvPr/>
        </p:nvSpPr>
        <p:spPr>
          <a:xfrm rot="8100000">
            <a:off x="4592501" y="4758647"/>
            <a:ext cx="804327" cy="50816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5335425" y="2029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1137213" y="3577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292975" y="27628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8685113" y="33138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3531225" y="4739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8572400" y="16760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1"/>
          <p:cNvSpPr txBox="1"/>
          <p:nvPr>
            <p:ph type="title"/>
          </p:nvPr>
        </p:nvSpPr>
        <p:spPr>
          <a:xfrm>
            <a:off x="3169575" y="1739263"/>
            <a:ext cx="46638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1" name="Google Shape;581;p41"/>
          <p:cNvSpPr txBox="1"/>
          <p:nvPr>
            <p:ph hasCustomPrompt="1" idx="2" type="title"/>
          </p:nvPr>
        </p:nvSpPr>
        <p:spPr>
          <a:xfrm>
            <a:off x="1430025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2" name="Google Shape;582;p41"/>
          <p:cNvSpPr txBox="1"/>
          <p:nvPr>
            <p:ph idx="1" type="subTitle"/>
          </p:nvPr>
        </p:nvSpPr>
        <p:spPr>
          <a:xfrm>
            <a:off x="3169575" y="2961138"/>
            <a:ext cx="4663800" cy="443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5400000">
            <a:off x="-466785" y="3397576"/>
            <a:ext cx="2212706" cy="127914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5400000">
            <a:off x="6976028" y="579588"/>
            <a:ext cx="2747562" cy="1588388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8695692" y="38916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46113" y="48633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7864850" y="4932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7821288" y="2144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962950" y="1411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70838" y="9241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907100" y="4863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idx="1" type="subTitle"/>
          </p:nvPr>
        </p:nvSpPr>
        <p:spPr>
          <a:xfrm>
            <a:off x="720000" y="3136825"/>
            <a:ext cx="38049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subTitle"/>
          </p:nvPr>
        </p:nvSpPr>
        <p:spPr>
          <a:xfrm>
            <a:off x="4619225" y="3136825"/>
            <a:ext cx="38049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720000" y="388150"/>
            <a:ext cx="37389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"/>
          <p:cNvSpPr/>
          <p:nvPr/>
        </p:nvSpPr>
        <p:spPr>
          <a:xfrm rot="-5400000">
            <a:off x="-636223" y="3029702"/>
            <a:ext cx="2750019" cy="1477577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2"/>
          <p:cNvSpPr/>
          <p:nvPr/>
        </p:nvSpPr>
        <p:spPr>
          <a:xfrm rot="-5400000">
            <a:off x="7893191" y="3381804"/>
            <a:ext cx="1887481" cy="1889060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2"/>
          <p:cNvSpPr/>
          <p:nvPr/>
        </p:nvSpPr>
        <p:spPr>
          <a:xfrm>
            <a:off x="3186550" y="487969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8695692" y="13516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452312" y="-13710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6726122" y="-29359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>
            <a:off x="217925" y="30010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2"/>
          <p:cNvSpPr/>
          <p:nvPr/>
        </p:nvSpPr>
        <p:spPr>
          <a:xfrm>
            <a:off x="8750213" y="3681638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2"/>
          <p:cNvSpPr/>
          <p:nvPr/>
        </p:nvSpPr>
        <p:spPr>
          <a:xfrm>
            <a:off x="8695700" y="7578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2"/>
          <p:cNvSpPr/>
          <p:nvPr/>
        </p:nvSpPr>
        <p:spPr>
          <a:xfrm>
            <a:off x="4994413" y="47226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2"/>
          <p:cNvSpPr/>
          <p:nvPr/>
        </p:nvSpPr>
        <p:spPr>
          <a:xfrm>
            <a:off x="3018350" y="1479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>
            <a:off x="209700" y="10271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 txBox="1"/>
          <p:nvPr>
            <p:ph idx="1" type="body"/>
          </p:nvPr>
        </p:nvSpPr>
        <p:spPr>
          <a:xfrm>
            <a:off x="720000" y="1111888"/>
            <a:ext cx="77040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7" name="Google Shape;597;p42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"/>
          <p:cNvSpPr/>
          <p:nvPr/>
        </p:nvSpPr>
        <p:spPr>
          <a:xfrm rot="-5400000">
            <a:off x="-466785" y="3397576"/>
            <a:ext cx="2212706" cy="127914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rot="5400000">
            <a:off x="6976028" y="579588"/>
            <a:ext cx="2747562" cy="1588388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>
            <a:off x="8695692" y="38916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>
            <a:off x="4146113" y="48633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>
            <a:off x="7864850" y="4932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>
            <a:off x="7821288" y="2144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>
            <a:off x="3962950" y="1411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>
            <a:off x="170838" y="9241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>
            <a:off x="1907100" y="4863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3"/>
          <p:cNvSpPr txBox="1"/>
          <p:nvPr>
            <p:ph idx="1" type="subTitle"/>
          </p:nvPr>
        </p:nvSpPr>
        <p:spPr>
          <a:xfrm>
            <a:off x="720000" y="3136825"/>
            <a:ext cx="38049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43"/>
          <p:cNvSpPr txBox="1"/>
          <p:nvPr>
            <p:ph idx="2" type="subTitle"/>
          </p:nvPr>
        </p:nvSpPr>
        <p:spPr>
          <a:xfrm>
            <a:off x="4619225" y="3136825"/>
            <a:ext cx="38049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3"/>
          <p:cNvSpPr txBox="1"/>
          <p:nvPr>
            <p:ph type="title"/>
          </p:nvPr>
        </p:nvSpPr>
        <p:spPr>
          <a:xfrm>
            <a:off x="720000" y="388150"/>
            <a:ext cx="37389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/>
          <p:nvPr/>
        </p:nvSpPr>
        <p:spPr>
          <a:xfrm rot="-5400000">
            <a:off x="-740013" y="2706065"/>
            <a:ext cx="3177447" cy="169742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8767250" y="378201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5349138" y="481457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4"/>
          <p:cNvSpPr/>
          <p:nvPr/>
        </p:nvSpPr>
        <p:spPr>
          <a:xfrm>
            <a:off x="1538547" y="-36764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>
            <a:off x="2668900" y="46680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4"/>
          <p:cNvSpPr/>
          <p:nvPr/>
        </p:nvSpPr>
        <p:spPr>
          <a:xfrm>
            <a:off x="8633438" y="7112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4"/>
          <p:cNvSpPr/>
          <p:nvPr/>
        </p:nvSpPr>
        <p:spPr>
          <a:xfrm>
            <a:off x="170850" y="5341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4"/>
          <p:cNvSpPr/>
          <p:nvPr/>
        </p:nvSpPr>
        <p:spPr>
          <a:xfrm>
            <a:off x="8633438" y="24365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4"/>
          <p:cNvSpPr/>
          <p:nvPr/>
        </p:nvSpPr>
        <p:spPr>
          <a:xfrm>
            <a:off x="8037275" y="4794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4"/>
          <p:cNvSpPr/>
          <p:nvPr/>
        </p:nvSpPr>
        <p:spPr>
          <a:xfrm flipH="1">
            <a:off x="5966553" y="-3"/>
            <a:ext cx="3177447" cy="1197608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4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/>
          <p:nvPr/>
        </p:nvSpPr>
        <p:spPr>
          <a:xfrm rot="10800000">
            <a:off x="-12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5"/>
          <p:cNvSpPr/>
          <p:nvPr/>
        </p:nvSpPr>
        <p:spPr>
          <a:xfrm rot="-5400000">
            <a:off x="6901186" y="35911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5"/>
          <p:cNvSpPr/>
          <p:nvPr/>
        </p:nvSpPr>
        <p:spPr>
          <a:xfrm>
            <a:off x="3296967" y="-2603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5"/>
          <p:cNvSpPr/>
          <p:nvPr/>
        </p:nvSpPr>
        <p:spPr>
          <a:xfrm>
            <a:off x="7168663" y="480237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-490878" y="21474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5"/>
          <p:cNvSpPr/>
          <p:nvPr/>
        </p:nvSpPr>
        <p:spPr>
          <a:xfrm>
            <a:off x="1616300" y="46817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5"/>
          <p:cNvSpPr/>
          <p:nvPr/>
        </p:nvSpPr>
        <p:spPr>
          <a:xfrm>
            <a:off x="7662538" y="2478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5"/>
          <p:cNvSpPr/>
          <p:nvPr/>
        </p:nvSpPr>
        <p:spPr>
          <a:xfrm>
            <a:off x="4545613" y="49406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5"/>
          <p:cNvSpPr/>
          <p:nvPr/>
        </p:nvSpPr>
        <p:spPr>
          <a:xfrm>
            <a:off x="8657863" y="42586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5"/>
          <p:cNvSpPr/>
          <p:nvPr/>
        </p:nvSpPr>
        <p:spPr>
          <a:xfrm>
            <a:off x="319425" y="495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5"/>
          <p:cNvSpPr txBox="1"/>
          <p:nvPr>
            <p:ph idx="1" type="body"/>
          </p:nvPr>
        </p:nvSpPr>
        <p:spPr>
          <a:xfrm>
            <a:off x="720000" y="1922750"/>
            <a:ext cx="44982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5" name="Google Shape;635;p45"/>
          <p:cNvSpPr txBox="1"/>
          <p:nvPr>
            <p:ph type="title"/>
          </p:nvPr>
        </p:nvSpPr>
        <p:spPr>
          <a:xfrm>
            <a:off x="720000" y="388150"/>
            <a:ext cx="37113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6"/>
          <p:cNvSpPr/>
          <p:nvPr/>
        </p:nvSpPr>
        <p:spPr>
          <a:xfrm>
            <a:off x="0" y="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6"/>
          <p:cNvSpPr/>
          <p:nvPr/>
        </p:nvSpPr>
        <p:spPr>
          <a:xfrm flipH="1">
            <a:off x="6271200" y="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/>
          <p:nvPr/>
        </p:nvSpPr>
        <p:spPr>
          <a:xfrm rot="10800000">
            <a:off x="6271200" y="348275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6"/>
          <p:cNvSpPr/>
          <p:nvPr/>
        </p:nvSpPr>
        <p:spPr>
          <a:xfrm flipH="1" rot="10800000">
            <a:off x="0" y="348275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/>
          <p:nvPr/>
        </p:nvSpPr>
        <p:spPr>
          <a:xfrm>
            <a:off x="4836842" y="-1870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6"/>
          <p:cNvSpPr/>
          <p:nvPr/>
        </p:nvSpPr>
        <p:spPr>
          <a:xfrm>
            <a:off x="-382580" y="21369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6"/>
          <p:cNvSpPr/>
          <p:nvPr/>
        </p:nvSpPr>
        <p:spPr>
          <a:xfrm>
            <a:off x="4773397" y="48340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6"/>
          <p:cNvSpPr/>
          <p:nvPr/>
        </p:nvSpPr>
        <p:spPr>
          <a:xfrm>
            <a:off x="3491650" y="47107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6"/>
          <p:cNvSpPr/>
          <p:nvPr/>
        </p:nvSpPr>
        <p:spPr>
          <a:xfrm>
            <a:off x="2619188" y="1474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6"/>
          <p:cNvSpPr/>
          <p:nvPr/>
        </p:nvSpPr>
        <p:spPr>
          <a:xfrm>
            <a:off x="284325" y="38107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6"/>
          <p:cNvSpPr/>
          <p:nvPr/>
        </p:nvSpPr>
        <p:spPr>
          <a:xfrm>
            <a:off x="8718938" y="13522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6"/>
          <p:cNvSpPr/>
          <p:nvPr/>
        </p:nvSpPr>
        <p:spPr>
          <a:xfrm>
            <a:off x="8501325" y="36449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6"/>
          <p:cNvSpPr txBox="1"/>
          <p:nvPr>
            <p:ph type="title"/>
          </p:nvPr>
        </p:nvSpPr>
        <p:spPr>
          <a:xfrm>
            <a:off x="990150" y="3260475"/>
            <a:ext cx="71637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/>
          <p:nvPr/>
        </p:nvSpPr>
        <p:spPr>
          <a:xfrm rot="10800000">
            <a:off x="6056953" y="3577994"/>
            <a:ext cx="3087046" cy="1565506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7"/>
          <p:cNvSpPr/>
          <p:nvPr/>
        </p:nvSpPr>
        <p:spPr>
          <a:xfrm rot="10800000">
            <a:off x="-4" y="-465116"/>
            <a:ext cx="4640379" cy="1887789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7"/>
          <p:cNvSpPr/>
          <p:nvPr/>
        </p:nvSpPr>
        <p:spPr>
          <a:xfrm>
            <a:off x="5903800" y="7944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8658463" y="19204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7"/>
          <p:cNvSpPr/>
          <p:nvPr/>
        </p:nvSpPr>
        <p:spPr>
          <a:xfrm>
            <a:off x="1754445" y="476237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7"/>
          <p:cNvSpPr/>
          <p:nvPr/>
        </p:nvSpPr>
        <p:spPr>
          <a:xfrm>
            <a:off x="-454253" y="271297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7"/>
          <p:cNvSpPr/>
          <p:nvPr/>
        </p:nvSpPr>
        <p:spPr>
          <a:xfrm>
            <a:off x="4540275" y="46615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7"/>
          <p:cNvSpPr/>
          <p:nvPr/>
        </p:nvSpPr>
        <p:spPr>
          <a:xfrm>
            <a:off x="360038" y="46293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7"/>
          <p:cNvSpPr/>
          <p:nvPr/>
        </p:nvSpPr>
        <p:spPr>
          <a:xfrm>
            <a:off x="8755575" y="12822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7"/>
          <p:cNvSpPr/>
          <p:nvPr/>
        </p:nvSpPr>
        <p:spPr>
          <a:xfrm>
            <a:off x="242638" y="9859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7"/>
          <p:cNvSpPr/>
          <p:nvPr/>
        </p:nvSpPr>
        <p:spPr>
          <a:xfrm>
            <a:off x="7779225" y="23503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7"/>
          <p:cNvSpPr/>
          <p:nvPr/>
        </p:nvSpPr>
        <p:spPr>
          <a:xfrm>
            <a:off x="8658475" y="4582363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7"/>
          <p:cNvSpPr txBox="1"/>
          <p:nvPr>
            <p:ph type="title"/>
          </p:nvPr>
        </p:nvSpPr>
        <p:spPr>
          <a:xfrm>
            <a:off x="3990700" y="1553913"/>
            <a:ext cx="44382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4" name="Google Shape;664;p47"/>
          <p:cNvSpPr txBox="1"/>
          <p:nvPr>
            <p:ph idx="1" type="subTitle"/>
          </p:nvPr>
        </p:nvSpPr>
        <p:spPr>
          <a:xfrm>
            <a:off x="3990700" y="2712963"/>
            <a:ext cx="3778800" cy="1027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8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8"/>
          <p:cNvSpPr/>
          <p:nvPr/>
        </p:nvSpPr>
        <p:spPr>
          <a:xfrm>
            <a:off x="7216400" y="-103732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8"/>
          <p:cNvSpPr/>
          <p:nvPr/>
        </p:nvSpPr>
        <p:spPr>
          <a:xfrm>
            <a:off x="1686267" y="48441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8"/>
          <p:cNvSpPr/>
          <p:nvPr/>
        </p:nvSpPr>
        <p:spPr>
          <a:xfrm>
            <a:off x="-429828" y="7596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8"/>
          <p:cNvSpPr/>
          <p:nvPr/>
        </p:nvSpPr>
        <p:spPr>
          <a:xfrm>
            <a:off x="4235000" y="4932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8"/>
          <p:cNvSpPr/>
          <p:nvPr/>
        </p:nvSpPr>
        <p:spPr>
          <a:xfrm>
            <a:off x="8847038" y="24849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8"/>
          <p:cNvSpPr/>
          <p:nvPr/>
        </p:nvSpPr>
        <p:spPr>
          <a:xfrm>
            <a:off x="207500" y="34321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8"/>
          <p:cNvSpPr/>
          <p:nvPr/>
        </p:nvSpPr>
        <p:spPr>
          <a:xfrm>
            <a:off x="2490563" y="-25987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8"/>
          <p:cNvSpPr txBox="1"/>
          <p:nvPr>
            <p:ph type="title"/>
          </p:nvPr>
        </p:nvSpPr>
        <p:spPr>
          <a:xfrm>
            <a:off x="720000" y="535000"/>
            <a:ext cx="7708800" cy="69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-12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9"/>
          <p:cNvSpPr/>
          <p:nvPr/>
        </p:nvSpPr>
        <p:spPr>
          <a:xfrm>
            <a:off x="5206400" y="-115932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9"/>
          <p:cNvSpPr/>
          <p:nvPr/>
        </p:nvSpPr>
        <p:spPr>
          <a:xfrm rot="-1368653">
            <a:off x="4178959" y="4805105"/>
            <a:ext cx="1310611" cy="828046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9"/>
          <p:cNvSpPr/>
          <p:nvPr/>
        </p:nvSpPr>
        <p:spPr>
          <a:xfrm>
            <a:off x="8669297" y="22587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9"/>
          <p:cNvSpPr/>
          <p:nvPr/>
        </p:nvSpPr>
        <p:spPr>
          <a:xfrm>
            <a:off x="151000" y="16364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9"/>
          <p:cNvSpPr/>
          <p:nvPr/>
        </p:nvSpPr>
        <p:spPr>
          <a:xfrm>
            <a:off x="8669288" y="34676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9"/>
          <p:cNvSpPr/>
          <p:nvPr/>
        </p:nvSpPr>
        <p:spPr>
          <a:xfrm>
            <a:off x="7242875" y="145138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9"/>
          <p:cNvSpPr/>
          <p:nvPr/>
        </p:nvSpPr>
        <p:spPr>
          <a:xfrm>
            <a:off x="1833113" y="46085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9"/>
          <p:cNvSpPr/>
          <p:nvPr/>
        </p:nvSpPr>
        <p:spPr>
          <a:xfrm>
            <a:off x="228600" y="42143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9"/>
          <p:cNvSpPr txBox="1"/>
          <p:nvPr>
            <p:ph hasCustomPrompt="1" type="title"/>
          </p:nvPr>
        </p:nvSpPr>
        <p:spPr>
          <a:xfrm>
            <a:off x="715100" y="1502138"/>
            <a:ext cx="5103300" cy="16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6" name="Google Shape;686;p49"/>
          <p:cNvSpPr txBox="1"/>
          <p:nvPr>
            <p:ph idx="1" type="subTitle"/>
          </p:nvPr>
        </p:nvSpPr>
        <p:spPr>
          <a:xfrm>
            <a:off x="715100" y="3193163"/>
            <a:ext cx="5103300" cy="448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/>
          <p:nvPr/>
        </p:nvSpPr>
        <p:spPr>
          <a:xfrm rot="10800000">
            <a:off x="29" y="4225199"/>
            <a:ext cx="1611896" cy="971379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1"/>
          <p:cNvSpPr/>
          <p:nvPr/>
        </p:nvSpPr>
        <p:spPr>
          <a:xfrm rot="-5400000">
            <a:off x="7102099" y="35911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1"/>
          <p:cNvSpPr/>
          <p:nvPr/>
        </p:nvSpPr>
        <p:spPr>
          <a:xfrm>
            <a:off x="4502225" y="-41569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1"/>
          <p:cNvSpPr/>
          <p:nvPr/>
        </p:nvSpPr>
        <p:spPr>
          <a:xfrm rot="-4254711">
            <a:off x="-164803" y="530888"/>
            <a:ext cx="804301" cy="508144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3763638" y="479631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8231858" y="42252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/>
          <p:nvPr/>
        </p:nvSpPr>
        <p:spPr>
          <a:xfrm>
            <a:off x="2134600" y="-1267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1"/>
          <p:cNvSpPr/>
          <p:nvPr/>
        </p:nvSpPr>
        <p:spPr>
          <a:xfrm>
            <a:off x="8704425" y="32521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1"/>
          <p:cNvSpPr/>
          <p:nvPr/>
        </p:nvSpPr>
        <p:spPr>
          <a:xfrm>
            <a:off x="278475" y="32277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1"/>
          <p:cNvSpPr/>
          <p:nvPr/>
        </p:nvSpPr>
        <p:spPr>
          <a:xfrm>
            <a:off x="2796475" y="49151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1"/>
          <p:cNvSpPr txBox="1"/>
          <p:nvPr>
            <p:ph hasCustomPrompt="1" type="title"/>
          </p:nvPr>
        </p:nvSpPr>
        <p:spPr>
          <a:xfrm>
            <a:off x="720000" y="1248075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0" name="Google Shape;700;p51"/>
          <p:cNvSpPr txBox="1"/>
          <p:nvPr>
            <p:ph idx="1" type="subTitle"/>
          </p:nvPr>
        </p:nvSpPr>
        <p:spPr>
          <a:xfrm>
            <a:off x="1611050" y="1595837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51"/>
          <p:cNvSpPr txBox="1"/>
          <p:nvPr>
            <p:ph idx="2"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2" name="Google Shape;702;p51"/>
          <p:cNvSpPr txBox="1"/>
          <p:nvPr>
            <p:ph idx="3" type="subTitle"/>
          </p:nvPr>
        </p:nvSpPr>
        <p:spPr>
          <a:xfrm>
            <a:off x="1611050" y="1160613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3" name="Google Shape;703;p51"/>
          <p:cNvSpPr txBox="1"/>
          <p:nvPr>
            <p:ph hasCustomPrompt="1" idx="4" type="title"/>
          </p:nvPr>
        </p:nvSpPr>
        <p:spPr>
          <a:xfrm>
            <a:off x="720000" y="2128700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4" name="Google Shape;704;p51"/>
          <p:cNvSpPr txBox="1"/>
          <p:nvPr>
            <p:ph idx="5" type="subTitle"/>
          </p:nvPr>
        </p:nvSpPr>
        <p:spPr>
          <a:xfrm>
            <a:off x="1611050" y="2476462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51"/>
          <p:cNvSpPr txBox="1"/>
          <p:nvPr>
            <p:ph idx="6" type="subTitle"/>
          </p:nvPr>
        </p:nvSpPr>
        <p:spPr>
          <a:xfrm>
            <a:off x="1611050" y="2041238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6" name="Google Shape;706;p51"/>
          <p:cNvSpPr txBox="1"/>
          <p:nvPr>
            <p:ph hasCustomPrompt="1" idx="7" type="title"/>
          </p:nvPr>
        </p:nvSpPr>
        <p:spPr>
          <a:xfrm>
            <a:off x="720000" y="3009325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7" name="Google Shape;707;p51"/>
          <p:cNvSpPr txBox="1"/>
          <p:nvPr>
            <p:ph idx="8" type="subTitle"/>
          </p:nvPr>
        </p:nvSpPr>
        <p:spPr>
          <a:xfrm>
            <a:off x="1611050" y="3357087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51"/>
          <p:cNvSpPr txBox="1"/>
          <p:nvPr>
            <p:ph idx="9" type="subTitle"/>
          </p:nvPr>
        </p:nvSpPr>
        <p:spPr>
          <a:xfrm>
            <a:off x="1611050" y="2921863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9" name="Google Shape;709;p51"/>
          <p:cNvSpPr txBox="1"/>
          <p:nvPr>
            <p:ph hasCustomPrompt="1" idx="13" type="title"/>
          </p:nvPr>
        </p:nvSpPr>
        <p:spPr>
          <a:xfrm>
            <a:off x="720000" y="3889950"/>
            <a:ext cx="78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51"/>
          <p:cNvSpPr txBox="1"/>
          <p:nvPr>
            <p:ph idx="14" type="subTitle"/>
          </p:nvPr>
        </p:nvSpPr>
        <p:spPr>
          <a:xfrm>
            <a:off x="1611050" y="4237712"/>
            <a:ext cx="4237800" cy="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51"/>
          <p:cNvSpPr txBox="1"/>
          <p:nvPr>
            <p:ph idx="15" type="subTitle"/>
          </p:nvPr>
        </p:nvSpPr>
        <p:spPr>
          <a:xfrm>
            <a:off x="1611050" y="3802488"/>
            <a:ext cx="4237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51"/>
          <p:cNvSpPr/>
          <p:nvPr/>
        </p:nvSpPr>
        <p:spPr>
          <a:xfrm>
            <a:off x="6435525" y="2696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 rot="-5400000">
            <a:off x="-740013" y="2706065"/>
            <a:ext cx="3177447" cy="169742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8767250" y="378201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5349138" y="481457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1538547" y="-36764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2668900" y="46680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633438" y="7112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170850" y="5341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33438" y="24365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037275" y="4794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5966553" y="-3"/>
            <a:ext cx="3177447" cy="1197608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2"/>
          <p:cNvSpPr/>
          <p:nvPr/>
        </p:nvSpPr>
        <p:spPr>
          <a:xfrm>
            <a:off x="6644025" y="491521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3670267" y="-2725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2"/>
          <p:cNvSpPr/>
          <p:nvPr/>
        </p:nvSpPr>
        <p:spPr>
          <a:xfrm>
            <a:off x="-326537" y="24440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2"/>
          <p:cNvSpPr/>
          <p:nvPr/>
        </p:nvSpPr>
        <p:spPr>
          <a:xfrm>
            <a:off x="6863313" y="1128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2"/>
          <p:cNvSpPr/>
          <p:nvPr/>
        </p:nvSpPr>
        <p:spPr>
          <a:xfrm>
            <a:off x="3918675" y="49709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2"/>
          <p:cNvSpPr/>
          <p:nvPr/>
        </p:nvSpPr>
        <p:spPr>
          <a:xfrm>
            <a:off x="146438" y="6806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2"/>
          <p:cNvSpPr/>
          <p:nvPr/>
        </p:nvSpPr>
        <p:spPr>
          <a:xfrm>
            <a:off x="8831050" y="35087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2"/>
          <p:cNvSpPr/>
          <p:nvPr/>
        </p:nvSpPr>
        <p:spPr>
          <a:xfrm rot="-5400000">
            <a:off x="7449125" y="275889"/>
            <a:ext cx="2347164" cy="1795410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2"/>
          <p:cNvSpPr/>
          <p:nvPr/>
        </p:nvSpPr>
        <p:spPr>
          <a:xfrm>
            <a:off x="0" y="4037675"/>
            <a:ext cx="2222521" cy="1695643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2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3"/>
          <p:cNvSpPr/>
          <p:nvPr/>
        </p:nvSpPr>
        <p:spPr>
          <a:xfrm flipH="1" rot="-5400000">
            <a:off x="-456713" y="3548660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3"/>
          <p:cNvSpPr/>
          <p:nvPr/>
        </p:nvSpPr>
        <p:spPr>
          <a:xfrm rot="5400000">
            <a:off x="6971569" y="538531"/>
            <a:ext cx="2710963" cy="163390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3"/>
          <p:cNvSpPr/>
          <p:nvPr/>
        </p:nvSpPr>
        <p:spPr>
          <a:xfrm>
            <a:off x="6705792" y="48579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3"/>
          <p:cNvSpPr/>
          <p:nvPr/>
        </p:nvSpPr>
        <p:spPr>
          <a:xfrm>
            <a:off x="8682888" y="36071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3"/>
          <p:cNvSpPr/>
          <p:nvPr/>
        </p:nvSpPr>
        <p:spPr>
          <a:xfrm>
            <a:off x="2677822" y="-41008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3"/>
          <p:cNvSpPr/>
          <p:nvPr/>
        </p:nvSpPr>
        <p:spPr>
          <a:xfrm>
            <a:off x="8557875" y="45907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3"/>
          <p:cNvSpPr/>
          <p:nvPr/>
        </p:nvSpPr>
        <p:spPr>
          <a:xfrm>
            <a:off x="164663" y="11158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3"/>
          <p:cNvSpPr/>
          <p:nvPr/>
        </p:nvSpPr>
        <p:spPr>
          <a:xfrm>
            <a:off x="5624850" y="1366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3"/>
          <p:cNvSpPr/>
          <p:nvPr/>
        </p:nvSpPr>
        <p:spPr>
          <a:xfrm>
            <a:off x="2685750" y="47171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3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4"/>
          <p:cNvSpPr/>
          <p:nvPr/>
        </p:nvSpPr>
        <p:spPr>
          <a:xfrm>
            <a:off x="7092438" y="-3406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4"/>
          <p:cNvSpPr/>
          <p:nvPr/>
        </p:nvSpPr>
        <p:spPr>
          <a:xfrm>
            <a:off x="-257050" y="171999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4"/>
          <p:cNvSpPr/>
          <p:nvPr/>
        </p:nvSpPr>
        <p:spPr>
          <a:xfrm>
            <a:off x="8428888" y="44737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4"/>
          <p:cNvSpPr/>
          <p:nvPr/>
        </p:nvSpPr>
        <p:spPr>
          <a:xfrm>
            <a:off x="4723472" y="479537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4"/>
          <p:cNvSpPr/>
          <p:nvPr/>
        </p:nvSpPr>
        <p:spPr>
          <a:xfrm>
            <a:off x="549050" y="-1240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4"/>
          <p:cNvSpPr/>
          <p:nvPr/>
        </p:nvSpPr>
        <p:spPr>
          <a:xfrm>
            <a:off x="3278613" y="46216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4"/>
          <p:cNvSpPr/>
          <p:nvPr/>
        </p:nvSpPr>
        <p:spPr>
          <a:xfrm>
            <a:off x="7375663" y="2081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4"/>
          <p:cNvSpPr/>
          <p:nvPr/>
        </p:nvSpPr>
        <p:spPr>
          <a:xfrm>
            <a:off x="0" y="3928775"/>
            <a:ext cx="2588826" cy="1695643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4"/>
          <p:cNvSpPr/>
          <p:nvPr/>
        </p:nvSpPr>
        <p:spPr>
          <a:xfrm>
            <a:off x="8822646" y="2484650"/>
            <a:ext cx="116100" cy="116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4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5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5"/>
          <p:cNvSpPr/>
          <p:nvPr/>
        </p:nvSpPr>
        <p:spPr>
          <a:xfrm rot="5400000">
            <a:off x="6997173" y="588242"/>
            <a:ext cx="2720793" cy="157286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5"/>
          <p:cNvSpPr/>
          <p:nvPr/>
        </p:nvSpPr>
        <p:spPr>
          <a:xfrm>
            <a:off x="1457675" y="-25025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5"/>
          <p:cNvSpPr/>
          <p:nvPr/>
        </p:nvSpPr>
        <p:spPr>
          <a:xfrm>
            <a:off x="5313092" y="-1448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5"/>
          <p:cNvSpPr/>
          <p:nvPr/>
        </p:nvSpPr>
        <p:spPr>
          <a:xfrm>
            <a:off x="1730488" y="49489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5"/>
          <p:cNvSpPr/>
          <p:nvPr/>
        </p:nvSpPr>
        <p:spPr>
          <a:xfrm>
            <a:off x="-527003" y="30999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5"/>
          <p:cNvSpPr/>
          <p:nvPr/>
        </p:nvSpPr>
        <p:spPr>
          <a:xfrm>
            <a:off x="8655575" y="39240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5"/>
          <p:cNvSpPr/>
          <p:nvPr/>
        </p:nvSpPr>
        <p:spPr>
          <a:xfrm>
            <a:off x="404200" y="47022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5"/>
          <p:cNvSpPr/>
          <p:nvPr/>
        </p:nvSpPr>
        <p:spPr>
          <a:xfrm>
            <a:off x="169888" y="10562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5"/>
          <p:cNvSpPr/>
          <p:nvPr/>
        </p:nvSpPr>
        <p:spPr>
          <a:xfrm>
            <a:off x="7341225" y="2089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5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6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6"/>
          <p:cNvSpPr/>
          <p:nvPr/>
        </p:nvSpPr>
        <p:spPr>
          <a:xfrm rot="-5400000">
            <a:off x="-476816" y="3345062"/>
            <a:ext cx="2260276" cy="130664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6"/>
          <p:cNvSpPr/>
          <p:nvPr/>
        </p:nvSpPr>
        <p:spPr>
          <a:xfrm rot="-6300042">
            <a:off x="-465739" y="508562"/>
            <a:ext cx="1040536" cy="657406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6"/>
          <p:cNvSpPr/>
          <p:nvPr/>
        </p:nvSpPr>
        <p:spPr>
          <a:xfrm>
            <a:off x="5198095" y="-3267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6"/>
          <p:cNvSpPr/>
          <p:nvPr/>
        </p:nvSpPr>
        <p:spPr>
          <a:xfrm>
            <a:off x="6556147" y="48095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6"/>
          <p:cNvSpPr/>
          <p:nvPr/>
        </p:nvSpPr>
        <p:spPr>
          <a:xfrm>
            <a:off x="8655575" y="17072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6"/>
          <p:cNvSpPr/>
          <p:nvPr/>
        </p:nvSpPr>
        <p:spPr>
          <a:xfrm>
            <a:off x="2472638" y="1250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6"/>
          <p:cNvSpPr/>
          <p:nvPr/>
        </p:nvSpPr>
        <p:spPr>
          <a:xfrm>
            <a:off x="3370300" y="48095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6"/>
          <p:cNvSpPr/>
          <p:nvPr/>
        </p:nvSpPr>
        <p:spPr>
          <a:xfrm>
            <a:off x="329588" y="35417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6"/>
          <p:cNvSpPr/>
          <p:nvPr/>
        </p:nvSpPr>
        <p:spPr>
          <a:xfrm>
            <a:off x="8782025" y="42785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6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 flipH="1" rot="10800000">
            <a:off x="710598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-365258" y="33010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/>
          <p:nvPr/>
        </p:nvSpPr>
        <p:spPr>
          <a:xfrm>
            <a:off x="2318045" y="481562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7"/>
          <p:cNvSpPr/>
          <p:nvPr/>
        </p:nvSpPr>
        <p:spPr>
          <a:xfrm>
            <a:off x="8423922" y="2219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7"/>
          <p:cNvSpPr/>
          <p:nvPr/>
        </p:nvSpPr>
        <p:spPr>
          <a:xfrm>
            <a:off x="8655575" y="39046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7"/>
          <p:cNvSpPr/>
          <p:nvPr/>
        </p:nvSpPr>
        <p:spPr>
          <a:xfrm>
            <a:off x="7406113" y="1261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7"/>
          <p:cNvSpPr/>
          <p:nvPr/>
        </p:nvSpPr>
        <p:spPr>
          <a:xfrm>
            <a:off x="134225" y="25071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4444163" y="-1087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5070375" y="49392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 rot="-5400000">
            <a:off x="-250342" y="250322"/>
            <a:ext cx="1404343" cy="903655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8"/>
          <p:cNvSpPr/>
          <p:nvPr/>
        </p:nvSpPr>
        <p:spPr>
          <a:xfrm>
            <a:off x="5655500" y="4791789"/>
            <a:ext cx="804292" cy="51303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8"/>
          <p:cNvSpPr/>
          <p:nvPr/>
        </p:nvSpPr>
        <p:spPr>
          <a:xfrm>
            <a:off x="3383667" y="-1748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8"/>
          <p:cNvSpPr/>
          <p:nvPr/>
        </p:nvSpPr>
        <p:spPr>
          <a:xfrm>
            <a:off x="-316987" y="5653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8"/>
          <p:cNvSpPr/>
          <p:nvPr/>
        </p:nvSpPr>
        <p:spPr>
          <a:xfrm>
            <a:off x="266250" y="38436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8"/>
          <p:cNvSpPr/>
          <p:nvPr/>
        </p:nvSpPr>
        <p:spPr>
          <a:xfrm>
            <a:off x="7875213" y="48658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8"/>
          <p:cNvSpPr/>
          <p:nvPr/>
        </p:nvSpPr>
        <p:spPr>
          <a:xfrm>
            <a:off x="8926525" y="39450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8"/>
          <p:cNvSpPr/>
          <p:nvPr/>
        </p:nvSpPr>
        <p:spPr>
          <a:xfrm>
            <a:off x="6459788" y="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8"/>
          <p:cNvSpPr/>
          <p:nvPr/>
        </p:nvSpPr>
        <p:spPr>
          <a:xfrm>
            <a:off x="3383675" y="479178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8"/>
          <p:cNvSpPr/>
          <p:nvPr/>
        </p:nvSpPr>
        <p:spPr>
          <a:xfrm rot="-5400000">
            <a:off x="7029174" y="31026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8"/>
          <p:cNvSpPr/>
          <p:nvPr/>
        </p:nvSpPr>
        <p:spPr>
          <a:xfrm>
            <a:off x="0" y="3993175"/>
            <a:ext cx="2496902" cy="1676437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8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9"/>
          <p:cNvSpPr/>
          <p:nvPr/>
        </p:nvSpPr>
        <p:spPr>
          <a:xfrm flipH="1" rot="10800000">
            <a:off x="26" y="3025717"/>
            <a:ext cx="3663415" cy="2117783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9"/>
          <p:cNvSpPr/>
          <p:nvPr/>
        </p:nvSpPr>
        <p:spPr>
          <a:xfrm>
            <a:off x="5641100" y="-7135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9"/>
          <p:cNvSpPr/>
          <p:nvPr/>
        </p:nvSpPr>
        <p:spPr>
          <a:xfrm>
            <a:off x="7577138" y="480234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9"/>
          <p:cNvSpPr/>
          <p:nvPr/>
        </p:nvSpPr>
        <p:spPr>
          <a:xfrm>
            <a:off x="2069672" y="-307071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9"/>
          <p:cNvSpPr/>
          <p:nvPr/>
        </p:nvSpPr>
        <p:spPr>
          <a:xfrm>
            <a:off x="150850" y="2961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9"/>
          <p:cNvSpPr/>
          <p:nvPr/>
        </p:nvSpPr>
        <p:spPr>
          <a:xfrm>
            <a:off x="8712738" y="22288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9"/>
          <p:cNvSpPr/>
          <p:nvPr/>
        </p:nvSpPr>
        <p:spPr>
          <a:xfrm>
            <a:off x="5116550" y="473882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9"/>
          <p:cNvSpPr/>
          <p:nvPr/>
        </p:nvSpPr>
        <p:spPr>
          <a:xfrm>
            <a:off x="482938" y="1677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9"/>
          <p:cNvSpPr/>
          <p:nvPr/>
        </p:nvSpPr>
        <p:spPr>
          <a:xfrm>
            <a:off x="8759850" y="42876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9"/>
          <p:cNvSpPr/>
          <p:nvPr/>
        </p:nvSpPr>
        <p:spPr>
          <a:xfrm rot="-5400000">
            <a:off x="6605637" y="428619"/>
            <a:ext cx="3646531" cy="2789283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9"/>
          <p:cNvSpPr/>
          <p:nvPr/>
        </p:nvSpPr>
        <p:spPr>
          <a:xfrm>
            <a:off x="3887450" y="4410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9"/>
          <p:cNvSpPr txBox="1"/>
          <p:nvPr>
            <p:ph type="title"/>
          </p:nvPr>
        </p:nvSpPr>
        <p:spPr>
          <a:xfrm>
            <a:off x="1426700" y="1739263"/>
            <a:ext cx="46638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7" name="Google Shape;807;p59"/>
          <p:cNvSpPr txBox="1"/>
          <p:nvPr>
            <p:ph hasCustomPrompt="1" idx="2" type="title"/>
          </p:nvPr>
        </p:nvSpPr>
        <p:spPr>
          <a:xfrm>
            <a:off x="6472000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9"/>
          <p:cNvSpPr txBox="1"/>
          <p:nvPr>
            <p:ph idx="1" type="subTitle"/>
          </p:nvPr>
        </p:nvSpPr>
        <p:spPr>
          <a:xfrm>
            <a:off x="1426700" y="2961138"/>
            <a:ext cx="4663800" cy="443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0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0"/>
          <p:cNvSpPr/>
          <p:nvPr/>
        </p:nvSpPr>
        <p:spPr>
          <a:xfrm>
            <a:off x="4971167" y="-2114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0"/>
          <p:cNvSpPr/>
          <p:nvPr/>
        </p:nvSpPr>
        <p:spPr>
          <a:xfrm>
            <a:off x="-284880" y="423727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0"/>
          <p:cNvSpPr/>
          <p:nvPr/>
        </p:nvSpPr>
        <p:spPr>
          <a:xfrm>
            <a:off x="8453897" y="9629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0"/>
          <p:cNvSpPr/>
          <p:nvPr/>
        </p:nvSpPr>
        <p:spPr>
          <a:xfrm>
            <a:off x="-112300" y="26347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0"/>
          <p:cNvSpPr/>
          <p:nvPr/>
        </p:nvSpPr>
        <p:spPr>
          <a:xfrm>
            <a:off x="1568988" y="1861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0"/>
          <p:cNvSpPr/>
          <p:nvPr/>
        </p:nvSpPr>
        <p:spPr>
          <a:xfrm>
            <a:off x="1990375" y="48083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0"/>
          <p:cNvSpPr/>
          <p:nvPr/>
        </p:nvSpPr>
        <p:spPr>
          <a:xfrm>
            <a:off x="5803988" y="48083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0"/>
          <p:cNvSpPr/>
          <p:nvPr/>
        </p:nvSpPr>
        <p:spPr>
          <a:xfrm>
            <a:off x="7902975" y="233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0"/>
          <p:cNvSpPr/>
          <p:nvPr/>
        </p:nvSpPr>
        <p:spPr>
          <a:xfrm rot="5400000">
            <a:off x="-557555" y="-2591"/>
            <a:ext cx="2259118" cy="2264292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0"/>
          <p:cNvSpPr/>
          <p:nvPr/>
        </p:nvSpPr>
        <p:spPr>
          <a:xfrm>
            <a:off x="8879900" y="32618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0"/>
          <p:cNvSpPr txBox="1"/>
          <p:nvPr>
            <p:ph type="title"/>
          </p:nvPr>
        </p:nvSpPr>
        <p:spPr>
          <a:xfrm>
            <a:off x="3865000" y="32153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2" name="Google Shape;822;p60"/>
          <p:cNvSpPr txBox="1"/>
          <p:nvPr>
            <p:ph idx="1" type="subTitle"/>
          </p:nvPr>
        </p:nvSpPr>
        <p:spPr>
          <a:xfrm>
            <a:off x="3865000" y="1396300"/>
            <a:ext cx="45639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1"/>
          <p:cNvSpPr/>
          <p:nvPr/>
        </p:nvSpPr>
        <p:spPr>
          <a:xfrm>
            <a:off x="7092438" y="-2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1"/>
          <p:cNvSpPr/>
          <p:nvPr/>
        </p:nvSpPr>
        <p:spPr>
          <a:xfrm rot="-5400000">
            <a:off x="-443155" y="1203568"/>
            <a:ext cx="962237" cy="607925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1"/>
          <p:cNvSpPr/>
          <p:nvPr/>
        </p:nvSpPr>
        <p:spPr>
          <a:xfrm>
            <a:off x="1233838" y="-20685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1"/>
          <p:cNvSpPr/>
          <p:nvPr/>
        </p:nvSpPr>
        <p:spPr>
          <a:xfrm>
            <a:off x="5016547" y="47485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1"/>
          <p:cNvSpPr/>
          <p:nvPr/>
        </p:nvSpPr>
        <p:spPr>
          <a:xfrm>
            <a:off x="8618950" y="9007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1"/>
          <p:cNvSpPr/>
          <p:nvPr/>
        </p:nvSpPr>
        <p:spPr>
          <a:xfrm>
            <a:off x="4112838" y="1623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1"/>
          <p:cNvSpPr/>
          <p:nvPr/>
        </p:nvSpPr>
        <p:spPr>
          <a:xfrm>
            <a:off x="3394725" y="46192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1"/>
          <p:cNvSpPr/>
          <p:nvPr/>
        </p:nvSpPr>
        <p:spPr>
          <a:xfrm>
            <a:off x="8779988" y="4491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1"/>
          <p:cNvSpPr/>
          <p:nvPr/>
        </p:nvSpPr>
        <p:spPr>
          <a:xfrm>
            <a:off x="262725" y="26024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1"/>
          <p:cNvSpPr/>
          <p:nvPr/>
        </p:nvSpPr>
        <p:spPr>
          <a:xfrm flipH="1">
            <a:off x="2" y="3720878"/>
            <a:ext cx="2905198" cy="1775235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1"/>
          <p:cNvSpPr txBox="1"/>
          <p:nvPr>
            <p:ph idx="1" type="subTitle"/>
          </p:nvPr>
        </p:nvSpPr>
        <p:spPr>
          <a:xfrm>
            <a:off x="934650" y="2453250"/>
            <a:ext cx="2903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61"/>
          <p:cNvSpPr txBox="1"/>
          <p:nvPr>
            <p:ph type="title"/>
          </p:nvPr>
        </p:nvSpPr>
        <p:spPr>
          <a:xfrm>
            <a:off x="934650" y="1697950"/>
            <a:ext cx="29037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 rot="10800000">
            <a:off x="-12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 rot="-5400000">
            <a:off x="6901186" y="35911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3296967" y="-26030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7168663" y="480237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-490878" y="21474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1616300" y="46817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7662538" y="2478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545613" y="49406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657863" y="42586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319425" y="495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720000" y="1922750"/>
            <a:ext cx="44982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720000" y="388150"/>
            <a:ext cx="37113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2"/>
          <p:cNvSpPr/>
          <p:nvPr/>
        </p:nvSpPr>
        <p:spPr>
          <a:xfrm>
            <a:off x="13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2"/>
          <p:cNvSpPr/>
          <p:nvPr/>
        </p:nvSpPr>
        <p:spPr>
          <a:xfrm>
            <a:off x="8646263" y="138914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2"/>
          <p:cNvSpPr/>
          <p:nvPr/>
        </p:nvSpPr>
        <p:spPr>
          <a:xfrm>
            <a:off x="5222495" y="-8582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2"/>
          <p:cNvSpPr/>
          <p:nvPr/>
        </p:nvSpPr>
        <p:spPr>
          <a:xfrm>
            <a:off x="131925" y="15821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2"/>
          <p:cNvSpPr/>
          <p:nvPr/>
        </p:nvSpPr>
        <p:spPr>
          <a:xfrm>
            <a:off x="3844188" y="47611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2"/>
          <p:cNvSpPr/>
          <p:nvPr/>
        </p:nvSpPr>
        <p:spPr>
          <a:xfrm>
            <a:off x="8853275" y="37497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/>
          <p:nvPr/>
        </p:nvSpPr>
        <p:spPr>
          <a:xfrm>
            <a:off x="8311738" y="822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2"/>
          <p:cNvSpPr/>
          <p:nvPr/>
        </p:nvSpPr>
        <p:spPr>
          <a:xfrm>
            <a:off x="258375" y="42661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2"/>
          <p:cNvSpPr/>
          <p:nvPr/>
        </p:nvSpPr>
        <p:spPr>
          <a:xfrm>
            <a:off x="5397498" y="3932101"/>
            <a:ext cx="3746477" cy="1831753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62"/>
          <p:cNvSpPr/>
          <p:nvPr/>
        </p:nvSpPr>
        <p:spPr>
          <a:xfrm rot="5400000">
            <a:off x="564214" y="4501075"/>
            <a:ext cx="1103061" cy="79149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62"/>
          <p:cNvSpPr/>
          <p:nvPr/>
        </p:nvSpPr>
        <p:spPr>
          <a:xfrm>
            <a:off x="3396725" y="15082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2"/>
          <p:cNvSpPr txBox="1"/>
          <p:nvPr>
            <p:ph idx="1" type="subTitle"/>
          </p:nvPr>
        </p:nvSpPr>
        <p:spPr>
          <a:xfrm>
            <a:off x="4354800" y="1447650"/>
            <a:ext cx="40692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9" name="Google Shape;849;p62"/>
          <p:cNvSpPr txBox="1"/>
          <p:nvPr>
            <p:ph type="title"/>
          </p:nvPr>
        </p:nvSpPr>
        <p:spPr>
          <a:xfrm>
            <a:off x="720000" y="2237700"/>
            <a:ext cx="32976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3"/>
          <p:cNvSpPr/>
          <p:nvPr/>
        </p:nvSpPr>
        <p:spPr>
          <a:xfrm>
            <a:off x="6088561" y="3155593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3"/>
          <p:cNvSpPr/>
          <p:nvPr/>
        </p:nvSpPr>
        <p:spPr>
          <a:xfrm rot="-5400000">
            <a:off x="-45671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3"/>
          <p:cNvSpPr/>
          <p:nvPr/>
        </p:nvSpPr>
        <p:spPr>
          <a:xfrm>
            <a:off x="7875800" y="-176994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3"/>
          <p:cNvSpPr/>
          <p:nvPr/>
        </p:nvSpPr>
        <p:spPr>
          <a:xfrm>
            <a:off x="342413" y="48389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3282472" y="-29484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3"/>
          <p:cNvSpPr/>
          <p:nvPr/>
        </p:nvSpPr>
        <p:spPr>
          <a:xfrm>
            <a:off x="925675" y="1069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3"/>
          <p:cNvSpPr/>
          <p:nvPr/>
        </p:nvSpPr>
        <p:spPr>
          <a:xfrm>
            <a:off x="342413" y="38984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63"/>
          <p:cNvSpPr/>
          <p:nvPr/>
        </p:nvSpPr>
        <p:spPr>
          <a:xfrm>
            <a:off x="3870975" y="48390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3"/>
          <p:cNvSpPr/>
          <p:nvPr/>
        </p:nvSpPr>
        <p:spPr>
          <a:xfrm>
            <a:off x="6238363" y="1069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3"/>
          <p:cNvSpPr/>
          <p:nvPr/>
        </p:nvSpPr>
        <p:spPr>
          <a:xfrm>
            <a:off x="8831050" y="20497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3"/>
          <p:cNvSpPr txBox="1"/>
          <p:nvPr>
            <p:ph idx="1" type="subTitle"/>
          </p:nvPr>
        </p:nvSpPr>
        <p:spPr>
          <a:xfrm>
            <a:off x="715100" y="3071125"/>
            <a:ext cx="36759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63"/>
          <p:cNvSpPr txBox="1"/>
          <p:nvPr>
            <p:ph type="title"/>
          </p:nvPr>
        </p:nvSpPr>
        <p:spPr>
          <a:xfrm>
            <a:off x="715100" y="1179575"/>
            <a:ext cx="36759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3" name="Google Shape;863;p63"/>
          <p:cNvSpPr/>
          <p:nvPr>
            <p:ph idx="2" type="pic"/>
          </p:nvPr>
        </p:nvSpPr>
        <p:spPr>
          <a:xfrm>
            <a:off x="4845900" y="830375"/>
            <a:ext cx="3399000" cy="3482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4"/>
          <p:cNvSpPr/>
          <p:nvPr/>
        </p:nvSpPr>
        <p:spPr>
          <a:xfrm flipH="1">
            <a:off x="-39794" y="0"/>
            <a:ext cx="1505170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4"/>
          <p:cNvSpPr/>
          <p:nvPr/>
        </p:nvSpPr>
        <p:spPr>
          <a:xfrm rot="10800000">
            <a:off x="3328758" y="4880862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4"/>
          <p:cNvSpPr/>
          <p:nvPr/>
        </p:nvSpPr>
        <p:spPr>
          <a:xfrm rot="10800000">
            <a:off x="8593216" y="369179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4"/>
          <p:cNvSpPr/>
          <p:nvPr/>
        </p:nvSpPr>
        <p:spPr>
          <a:xfrm rot="10800000">
            <a:off x="-280867" y="3588532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4"/>
          <p:cNvSpPr/>
          <p:nvPr/>
        </p:nvSpPr>
        <p:spPr>
          <a:xfrm rot="10800000">
            <a:off x="8884436" y="2210738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4"/>
          <p:cNvSpPr/>
          <p:nvPr/>
        </p:nvSpPr>
        <p:spPr>
          <a:xfrm rot="10800000">
            <a:off x="7361849" y="4817713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4"/>
          <p:cNvSpPr/>
          <p:nvPr/>
        </p:nvSpPr>
        <p:spPr>
          <a:xfrm rot="10800000">
            <a:off x="6984861" y="239888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4"/>
          <p:cNvSpPr/>
          <p:nvPr/>
        </p:nvSpPr>
        <p:spPr>
          <a:xfrm rot="10800000">
            <a:off x="3065949" y="134288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4"/>
          <p:cNvSpPr/>
          <p:nvPr/>
        </p:nvSpPr>
        <p:spPr>
          <a:xfrm rot="10800000">
            <a:off x="1122061" y="4864963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4"/>
          <p:cNvSpPr/>
          <p:nvPr/>
        </p:nvSpPr>
        <p:spPr>
          <a:xfrm rot="-5400000">
            <a:off x="7744598" y="2915862"/>
            <a:ext cx="2259118" cy="2264292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4"/>
          <p:cNvSpPr/>
          <p:nvPr/>
        </p:nvSpPr>
        <p:spPr>
          <a:xfrm rot="10800000">
            <a:off x="145136" y="183648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7" name="Google Shape;877;p64"/>
          <p:cNvSpPr txBox="1"/>
          <p:nvPr>
            <p:ph idx="1" type="subTitle"/>
          </p:nvPr>
        </p:nvSpPr>
        <p:spPr>
          <a:xfrm>
            <a:off x="720000" y="1134425"/>
            <a:ext cx="77040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5"/>
          <p:cNvSpPr/>
          <p:nvPr/>
        </p:nvSpPr>
        <p:spPr>
          <a:xfrm>
            <a:off x="-323849" y="2125347"/>
            <a:ext cx="795899" cy="507685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65"/>
          <p:cNvSpPr/>
          <p:nvPr/>
        </p:nvSpPr>
        <p:spPr>
          <a:xfrm>
            <a:off x="5279213" y="-23790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5"/>
          <p:cNvSpPr/>
          <p:nvPr/>
        </p:nvSpPr>
        <p:spPr>
          <a:xfrm>
            <a:off x="5894170" y="48315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5"/>
          <p:cNvSpPr/>
          <p:nvPr/>
        </p:nvSpPr>
        <p:spPr>
          <a:xfrm>
            <a:off x="139950" y="-1004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5"/>
          <p:cNvSpPr/>
          <p:nvPr/>
        </p:nvSpPr>
        <p:spPr>
          <a:xfrm>
            <a:off x="7931188" y="2317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8803550" y="29389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8569238" y="483150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5"/>
          <p:cNvSpPr/>
          <p:nvPr/>
        </p:nvSpPr>
        <p:spPr>
          <a:xfrm>
            <a:off x="2539900" y="47523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5"/>
          <p:cNvSpPr/>
          <p:nvPr/>
        </p:nvSpPr>
        <p:spPr>
          <a:xfrm>
            <a:off x="0" y="3455877"/>
            <a:ext cx="2184387" cy="2189390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5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0" name="Google Shape;890;p65"/>
          <p:cNvSpPr txBox="1"/>
          <p:nvPr>
            <p:ph idx="1" type="subTitle"/>
          </p:nvPr>
        </p:nvSpPr>
        <p:spPr>
          <a:xfrm>
            <a:off x="720000" y="1998375"/>
            <a:ext cx="2288400" cy="12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65"/>
          <p:cNvSpPr txBox="1"/>
          <p:nvPr>
            <p:ph idx="2" type="subTitle"/>
          </p:nvPr>
        </p:nvSpPr>
        <p:spPr>
          <a:xfrm>
            <a:off x="720000" y="1563200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2" name="Google Shape;892;p65"/>
          <p:cNvSpPr txBox="1"/>
          <p:nvPr>
            <p:ph idx="3" type="subTitle"/>
          </p:nvPr>
        </p:nvSpPr>
        <p:spPr>
          <a:xfrm>
            <a:off x="6135603" y="3068200"/>
            <a:ext cx="2288400" cy="12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65"/>
          <p:cNvSpPr txBox="1"/>
          <p:nvPr>
            <p:ph idx="4" type="subTitle"/>
          </p:nvPr>
        </p:nvSpPr>
        <p:spPr>
          <a:xfrm>
            <a:off x="6135609" y="2633025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6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6"/>
          <p:cNvSpPr/>
          <p:nvPr/>
        </p:nvSpPr>
        <p:spPr>
          <a:xfrm flipH="1" rot="10800000">
            <a:off x="25" y="3968745"/>
            <a:ext cx="3311380" cy="1179901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6"/>
          <p:cNvSpPr/>
          <p:nvPr/>
        </p:nvSpPr>
        <p:spPr>
          <a:xfrm>
            <a:off x="3868388" y="-155526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6"/>
          <p:cNvSpPr/>
          <p:nvPr/>
        </p:nvSpPr>
        <p:spPr>
          <a:xfrm>
            <a:off x="7251222" y="46980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6"/>
          <p:cNvSpPr/>
          <p:nvPr/>
        </p:nvSpPr>
        <p:spPr>
          <a:xfrm>
            <a:off x="168575" y="32343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6"/>
          <p:cNvSpPr/>
          <p:nvPr/>
        </p:nvSpPr>
        <p:spPr>
          <a:xfrm>
            <a:off x="4658488" y="47473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6"/>
          <p:cNvSpPr/>
          <p:nvPr/>
        </p:nvSpPr>
        <p:spPr>
          <a:xfrm>
            <a:off x="8779975" y="34371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6"/>
          <p:cNvSpPr/>
          <p:nvPr/>
        </p:nvSpPr>
        <p:spPr>
          <a:xfrm>
            <a:off x="217463" y="4175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6"/>
          <p:cNvSpPr/>
          <p:nvPr/>
        </p:nvSpPr>
        <p:spPr>
          <a:xfrm>
            <a:off x="6709175" y="2348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6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5" name="Google Shape;905;p66"/>
          <p:cNvSpPr txBox="1"/>
          <p:nvPr>
            <p:ph idx="1" type="subTitle"/>
          </p:nvPr>
        </p:nvSpPr>
        <p:spPr>
          <a:xfrm>
            <a:off x="4155600" y="1444425"/>
            <a:ext cx="3940800" cy="8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66"/>
          <p:cNvSpPr txBox="1"/>
          <p:nvPr>
            <p:ph idx="2" type="subTitle"/>
          </p:nvPr>
        </p:nvSpPr>
        <p:spPr>
          <a:xfrm>
            <a:off x="4155600" y="2278718"/>
            <a:ext cx="3940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7" name="Google Shape;907;p66"/>
          <p:cNvSpPr txBox="1"/>
          <p:nvPr>
            <p:ph idx="3" type="subTitle"/>
          </p:nvPr>
        </p:nvSpPr>
        <p:spPr>
          <a:xfrm>
            <a:off x="4155600" y="3105200"/>
            <a:ext cx="3940800" cy="8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66"/>
          <p:cNvSpPr txBox="1"/>
          <p:nvPr>
            <p:ph idx="4" type="subTitle"/>
          </p:nvPr>
        </p:nvSpPr>
        <p:spPr>
          <a:xfrm>
            <a:off x="4155600" y="3939493"/>
            <a:ext cx="39408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7"/>
          <p:cNvSpPr/>
          <p:nvPr/>
        </p:nvSpPr>
        <p:spPr>
          <a:xfrm>
            <a:off x="7436826" y="-1"/>
            <a:ext cx="1707189" cy="900678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7"/>
          <p:cNvSpPr/>
          <p:nvPr/>
        </p:nvSpPr>
        <p:spPr>
          <a:xfrm rot="-5400000">
            <a:off x="-443155" y="1203568"/>
            <a:ext cx="962237" cy="607925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7"/>
          <p:cNvSpPr/>
          <p:nvPr/>
        </p:nvSpPr>
        <p:spPr>
          <a:xfrm>
            <a:off x="1184988" y="-33805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7"/>
          <p:cNvSpPr/>
          <p:nvPr/>
        </p:nvSpPr>
        <p:spPr>
          <a:xfrm>
            <a:off x="715097" y="469155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7"/>
          <p:cNvSpPr/>
          <p:nvPr/>
        </p:nvSpPr>
        <p:spPr>
          <a:xfrm>
            <a:off x="8731100" y="724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7"/>
          <p:cNvSpPr/>
          <p:nvPr/>
        </p:nvSpPr>
        <p:spPr>
          <a:xfrm>
            <a:off x="4198338" y="1315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7"/>
          <p:cNvSpPr/>
          <p:nvPr/>
        </p:nvSpPr>
        <p:spPr>
          <a:xfrm>
            <a:off x="4626875" y="46915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7"/>
          <p:cNvSpPr/>
          <p:nvPr/>
        </p:nvSpPr>
        <p:spPr>
          <a:xfrm>
            <a:off x="8594938" y="4491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7"/>
          <p:cNvSpPr/>
          <p:nvPr/>
        </p:nvSpPr>
        <p:spPr>
          <a:xfrm>
            <a:off x="262725" y="3066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7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0" name="Google Shape;920;p67"/>
          <p:cNvSpPr txBox="1"/>
          <p:nvPr>
            <p:ph idx="1" type="subTitle"/>
          </p:nvPr>
        </p:nvSpPr>
        <p:spPr>
          <a:xfrm>
            <a:off x="720000" y="1056250"/>
            <a:ext cx="3797100" cy="35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1" name="Google Shape;921;p67"/>
          <p:cNvSpPr txBox="1"/>
          <p:nvPr>
            <p:ph idx="2" type="subTitle"/>
          </p:nvPr>
        </p:nvSpPr>
        <p:spPr>
          <a:xfrm>
            <a:off x="4626873" y="1056250"/>
            <a:ext cx="3797100" cy="35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8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8"/>
          <p:cNvSpPr/>
          <p:nvPr/>
        </p:nvSpPr>
        <p:spPr>
          <a:xfrm flipH="1" rot="10800000">
            <a:off x="-18500" y="3229225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8"/>
          <p:cNvSpPr/>
          <p:nvPr/>
        </p:nvSpPr>
        <p:spPr>
          <a:xfrm rot="-2579182">
            <a:off x="7401292" y="4888651"/>
            <a:ext cx="804310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8"/>
          <p:cNvSpPr/>
          <p:nvPr/>
        </p:nvSpPr>
        <p:spPr>
          <a:xfrm>
            <a:off x="5104913" y="-263276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8"/>
          <p:cNvSpPr/>
          <p:nvPr/>
        </p:nvSpPr>
        <p:spPr>
          <a:xfrm>
            <a:off x="8605120" y="29223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8"/>
          <p:cNvSpPr/>
          <p:nvPr/>
        </p:nvSpPr>
        <p:spPr>
          <a:xfrm>
            <a:off x="-315328" y="446941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8"/>
          <p:cNvSpPr/>
          <p:nvPr/>
        </p:nvSpPr>
        <p:spPr>
          <a:xfrm>
            <a:off x="5808400" y="49766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8"/>
          <p:cNvSpPr/>
          <p:nvPr/>
        </p:nvSpPr>
        <p:spPr>
          <a:xfrm>
            <a:off x="189088" y="24722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8"/>
          <p:cNvSpPr/>
          <p:nvPr/>
        </p:nvSpPr>
        <p:spPr>
          <a:xfrm>
            <a:off x="3956450" y="48200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8"/>
          <p:cNvSpPr/>
          <p:nvPr/>
        </p:nvSpPr>
        <p:spPr>
          <a:xfrm>
            <a:off x="8605113" y="1073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8"/>
          <p:cNvSpPr/>
          <p:nvPr/>
        </p:nvSpPr>
        <p:spPr>
          <a:xfrm>
            <a:off x="2929200" y="782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8"/>
          <p:cNvSpPr txBox="1"/>
          <p:nvPr>
            <p:ph type="title"/>
          </p:nvPr>
        </p:nvSpPr>
        <p:spPr>
          <a:xfrm>
            <a:off x="720000" y="388150"/>
            <a:ext cx="7708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5" name="Google Shape;935;p68"/>
          <p:cNvSpPr txBox="1"/>
          <p:nvPr>
            <p:ph idx="1" type="subTitle"/>
          </p:nvPr>
        </p:nvSpPr>
        <p:spPr>
          <a:xfrm>
            <a:off x="720000" y="2157075"/>
            <a:ext cx="2288400" cy="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68"/>
          <p:cNvSpPr txBox="1"/>
          <p:nvPr>
            <p:ph idx="2" type="subTitle"/>
          </p:nvPr>
        </p:nvSpPr>
        <p:spPr>
          <a:xfrm>
            <a:off x="720000" y="1721900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7" name="Google Shape;937;p68"/>
          <p:cNvSpPr txBox="1"/>
          <p:nvPr>
            <p:ph idx="3" type="subTitle"/>
          </p:nvPr>
        </p:nvSpPr>
        <p:spPr>
          <a:xfrm>
            <a:off x="3430250" y="2805850"/>
            <a:ext cx="2288400" cy="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68"/>
          <p:cNvSpPr txBox="1"/>
          <p:nvPr>
            <p:ph idx="4" type="subTitle"/>
          </p:nvPr>
        </p:nvSpPr>
        <p:spPr>
          <a:xfrm>
            <a:off x="3430250" y="2370675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9" name="Google Shape;939;p68"/>
          <p:cNvSpPr txBox="1"/>
          <p:nvPr>
            <p:ph idx="5" type="subTitle"/>
          </p:nvPr>
        </p:nvSpPr>
        <p:spPr>
          <a:xfrm>
            <a:off x="6140500" y="3454450"/>
            <a:ext cx="2288400" cy="8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68"/>
          <p:cNvSpPr txBox="1"/>
          <p:nvPr>
            <p:ph idx="6" type="subTitle"/>
          </p:nvPr>
        </p:nvSpPr>
        <p:spPr>
          <a:xfrm>
            <a:off x="6140500" y="3019275"/>
            <a:ext cx="2288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9"/>
          <p:cNvSpPr/>
          <p:nvPr/>
        </p:nvSpPr>
        <p:spPr>
          <a:xfrm>
            <a:off x="6230797" y="-34075"/>
            <a:ext cx="2913223" cy="1138171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9"/>
          <p:cNvSpPr/>
          <p:nvPr/>
        </p:nvSpPr>
        <p:spPr>
          <a:xfrm>
            <a:off x="2271375" y="-18920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9"/>
          <p:cNvSpPr/>
          <p:nvPr/>
        </p:nvSpPr>
        <p:spPr>
          <a:xfrm>
            <a:off x="8177695" y="48890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9"/>
          <p:cNvSpPr/>
          <p:nvPr/>
        </p:nvSpPr>
        <p:spPr>
          <a:xfrm>
            <a:off x="4879597" y="48340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9"/>
          <p:cNvSpPr/>
          <p:nvPr/>
        </p:nvSpPr>
        <p:spPr>
          <a:xfrm>
            <a:off x="180775" y="35017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9"/>
          <p:cNvSpPr/>
          <p:nvPr/>
        </p:nvSpPr>
        <p:spPr>
          <a:xfrm>
            <a:off x="8737163" y="24231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9"/>
          <p:cNvSpPr/>
          <p:nvPr/>
        </p:nvSpPr>
        <p:spPr>
          <a:xfrm>
            <a:off x="5280700" y="1472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9"/>
          <p:cNvSpPr/>
          <p:nvPr/>
        </p:nvSpPr>
        <p:spPr>
          <a:xfrm>
            <a:off x="2981700" y="469693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9"/>
          <p:cNvSpPr/>
          <p:nvPr/>
        </p:nvSpPr>
        <p:spPr>
          <a:xfrm>
            <a:off x="0" y="3598252"/>
            <a:ext cx="2271365" cy="2276567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9"/>
          <p:cNvSpPr txBox="1"/>
          <p:nvPr>
            <p:ph idx="1" type="subTitle"/>
          </p:nvPr>
        </p:nvSpPr>
        <p:spPr>
          <a:xfrm>
            <a:off x="3746625" y="2019084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69"/>
          <p:cNvSpPr txBox="1"/>
          <p:nvPr>
            <p:ph idx="2" type="subTitle"/>
          </p:nvPr>
        </p:nvSpPr>
        <p:spPr>
          <a:xfrm>
            <a:off x="3746625" y="1583888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3" name="Google Shape;953;p69"/>
          <p:cNvSpPr txBox="1"/>
          <p:nvPr>
            <p:ph idx="3" type="subTitle"/>
          </p:nvPr>
        </p:nvSpPr>
        <p:spPr>
          <a:xfrm>
            <a:off x="3746625" y="3598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4" name="Google Shape;954;p69"/>
          <p:cNvSpPr txBox="1"/>
          <p:nvPr>
            <p:ph idx="4" type="subTitle"/>
          </p:nvPr>
        </p:nvSpPr>
        <p:spPr>
          <a:xfrm>
            <a:off x="3746625" y="3163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5" name="Google Shape;955;p69"/>
          <p:cNvSpPr txBox="1"/>
          <p:nvPr>
            <p:ph idx="5" type="subTitle"/>
          </p:nvPr>
        </p:nvSpPr>
        <p:spPr>
          <a:xfrm>
            <a:off x="6230800" y="2019084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69"/>
          <p:cNvSpPr txBox="1"/>
          <p:nvPr>
            <p:ph idx="6" type="subTitle"/>
          </p:nvPr>
        </p:nvSpPr>
        <p:spPr>
          <a:xfrm>
            <a:off x="6230800" y="1583888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7" name="Google Shape;957;p69"/>
          <p:cNvSpPr txBox="1"/>
          <p:nvPr>
            <p:ph idx="7" type="subTitle"/>
          </p:nvPr>
        </p:nvSpPr>
        <p:spPr>
          <a:xfrm>
            <a:off x="6230800" y="3598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69"/>
          <p:cNvSpPr txBox="1"/>
          <p:nvPr>
            <p:ph idx="8" type="subTitle"/>
          </p:nvPr>
        </p:nvSpPr>
        <p:spPr>
          <a:xfrm>
            <a:off x="6230800" y="3163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9" name="Google Shape;959;p69"/>
          <p:cNvSpPr txBox="1"/>
          <p:nvPr>
            <p:ph type="title"/>
          </p:nvPr>
        </p:nvSpPr>
        <p:spPr>
          <a:xfrm>
            <a:off x="720000" y="388150"/>
            <a:ext cx="7708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0"/>
          <p:cNvSpPr/>
          <p:nvPr/>
        </p:nvSpPr>
        <p:spPr>
          <a:xfrm>
            <a:off x="3183025" y="-115957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70"/>
          <p:cNvSpPr/>
          <p:nvPr/>
        </p:nvSpPr>
        <p:spPr>
          <a:xfrm>
            <a:off x="6838388" y="4765699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70"/>
          <p:cNvSpPr/>
          <p:nvPr/>
        </p:nvSpPr>
        <p:spPr>
          <a:xfrm>
            <a:off x="-452128" y="143277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70"/>
          <p:cNvSpPr/>
          <p:nvPr/>
        </p:nvSpPr>
        <p:spPr>
          <a:xfrm>
            <a:off x="2336800" y="46593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70"/>
          <p:cNvSpPr/>
          <p:nvPr/>
        </p:nvSpPr>
        <p:spPr>
          <a:xfrm>
            <a:off x="8749388" y="36049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0"/>
          <p:cNvSpPr/>
          <p:nvPr/>
        </p:nvSpPr>
        <p:spPr>
          <a:xfrm>
            <a:off x="148150" y="39006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0"/>
          <p:cNvSpPr/>
          <p:nvPr/>
        </p:nvSpPr>
        <p:spPr>
          <a:xfrm>
            <a:off x="7864113" y="1310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0"/>
          <p:cNvSpPr/>
          <p:nvPr/>
        </p:nvSpPr>
        <p:spPr>
          <a:xfrm>
            <a:off x="173050" y="4954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70"/>
          <p:cNvSpPr/>
          <p:nvPr/>
        </p:nvSpPr>
        <p:spPr>
          <a:xfrm rot="-5400000">
            <a:off x="7175911" y="350368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70"/>
          <p:cNvSpPr/>
          <p:nvPr/>
        </p:nvSpPr>
        <p:spPr>
          <a:xfrm>
            <a:off x="0" y="3900675"/>
            <a:ext cx="1691769" cy="1695643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0"/>
          <p:cNvSpPr txBox="1"/>
          <p:nvPr>
            <p:ph type="title"/>
          </p:nvPr>
        </p:nvSpPr>
        <p:spPr>
          <a:xfrm>
            <a:off x="720000" y="445025"/>
            <a:ext cx="7704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2" name="Google Shape;972;p70"/>
          <p:cNvSpPr txBox="1"/>
          <p:nvPr>
            <p:ph idx="1" type="subTitle"/>
          </p:nvPr>
        </p:nvSpPr>
        <p:spPr>
          <a:xfrm>
            <a:off x="2223100" y="1977659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70"/>
          <p:cNvSpPr txBox="1"/>
          <p:nvPr>
            <p:ph idx="2" type="subTitle"/>
          </p:nvPr>
        </p:nvSpPr>
        <p:spPr>
          <a:xfrm>
            <a:off x="2223100" y="1542463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4" name="Google Shape;974;p70"/>
          <p:cNvSpPr txBox="1"/>
          <p:nvPr>
            <p:ph idx="3" type="subTitle"/>
          </p:nvPr>
        </p:nvSpPr>
        <p:spPr>
          <a:xfrm>
            <a:off x="2223100" y="353612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70"/>
          <p:cNvSpPr txBox="1"/>
          <p:nvPr>
            <p:ph idx="4" type="subTitle"/>
          </p:nvPr>
        </p:nvSpPr>
        <p:spPr>
          <a:xfrm>
            <a:off x="2223100" y="310092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6" name="Google Shape;976;p70"/>
          <p:cNvSpPr txBox="1"/>
          <p:nvPr>
            <p:ph idx="5" type="subTitle"/>
          </p:nvPr>
        </p:nvSpPr>
        <p:spPr>
          <a:xfrm>
            <a:off x="6165225" y="1977659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70"/>
          <p:cNvSpPr txBox="1"/>
          <p:nvPr>
            <p:ph idx="6" type="subTitle"/>
          </p:nvPr>
        </p:nvSpPr>
        <p:spPr>
          <a:xfrm>
            <a:off x="6165225" y="1542463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8" name="Google Shape;978;p70"/>
          <p:cNvSpPr txBox="1"/>
          <p:nvPr>
            <p:ph idx="7" type="subTitle"/>
          </p:nvPr>
        </p:nvSpPr>
        <p:spPr>
          <a:xfrm>
            <a:off x="6165225" y="353612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70"/>
          <p:cNvSpPr txBox="1"/>
          <p:nvPr>
            <p:ph idx="8" type="subTitle"/>
          </p:nvPr>
        </p:nvSpPr>
        <p:spPr>
          <a:xfrm>
            <a:off x="6165225" y="310092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0" name="Google Shape;980;p70"/>
          <p:cNvSpPr/>
          <p:nvPr>
            <p:ph idx="9" type="pic"/>
          </p:nvPr>
        </p:nvSpPr>
        <p:spPr>
          <a:xfrm>
            <a:off x="780675" y="1432775"/>
            <a:ext cx="1352700" cy="13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81" name="Google Shape;981;p70"/>
          <p:cNvSpPr/>
          <p:nvPr>
            <p:ph idx="13" type="pic"/>
          </p:nvPr>
        </p:nvSpPr>
        <p:spPr>
          <a:xfrm>
            <a:off x="780675" y="2951250"/>
            <a:ext cx="1352700" cy="13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82" name="Google Shape;982;p70"/>
          <p:cNvSpPr/>
          <p:nvPr>
            <p:ph idx="14" type="pic"/>
          </p:nvPr>
        </p:nvSpPr>
        <p:spPr>
          <a:xfrm>
            <a:off x="4722525" y="1432775"/>
            <a:ext cx="1352700" cy="13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83" name="Google Shape;983;p70"/>
          <p:cNvSpPr/>
          <p:nvPr>
            <p:ph idx="15" type="pic"/>
          </p:nvPr>
        </p:nvSpPr>
        <p:spPr>
          <a:xfrm>
            <a:off x="4722525" y="2951250"/>
            <a:ext cx="1352700" cy="1352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1"/>
          <p:cNvSpPr/>
          <p:nvPr/>
        </p:nvSpPr>
        <p:spPr>
          <a:xfrm>
            <a:off x="6496546" y="-34075"/>
            <a:ext cx="2647472" cy="1138171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1"/>
          <p:cNvSpPr/>
          <p:nvPr/>
        </p:nvSpPr>
        <p:spPr>
          <a:xfrm rot="5400000">
            <a:off x="-1708435" y="2252004"/>
            <a:ext cx="3909837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1"/>
          <p:cNvSpPr/>
          <p:nvPr/>
        </p:nvSpPr>
        <p:spPr>
          <a:xfrm>
            <a:off x="3650625" y="-155482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1"/>
          <p:cNvSpPr/>
          <p:nvPr/>
        </p:nvSpPr>
        <p:spPr>
          <a:xfrm>
            <a:off x="-243133" y="4681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71"/>
          <p:cNvSpPr/>
          <p:nvPr/>
        </p:nvSpPr>
        <p:spPr>
          <a:xfrm>
            <a:off x="5063795" y="48938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71"/>
          <p:cNvSpPr/>
          <p:nvPr/>
        </p:nvSpPr>
        <p:spPr>
          <a:xfrm>
            <a:off x="8586622" y="41961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71"/>
          <p:cNvSpPr/>
          <p:nvPr/>
        </p:nvSpPr>
        <p:spPr>
          <a:xfrm>
            <a:off x="8936450" y="22150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1"/>
          <p:cNvSpPr/>
          <p:nvPr/>
        </p:nvSpPr>
        <p:spPr>
          <a:xfrm>
            <a:off x="1133988" y="6865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1"/>
          <p:cNvSpPr/>
          <p:nvPr/>
        </p:nvSpPr>
        <p:spPr>
          <a:xfrm>
            <a:off x="2332300" y="48938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71"/>
          <p:cNvSpPr/>
          <p:nvPr/>
        </p:nvSpPr>
        <p:spPr>
          <a:xfrm>
            <a:off x="6765088" y="1532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1"/>
          <p:cNvSpPr/>
          <p:nvPr/>
        </p:nvSpPr>
        <p:spPr>
          <a:xfrm>
            <a:off x="7285350" y="49188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1"/>
          <p:cNvSpPr/>
          <p:nvPr/>
        </p:nvSpPr>
        <p:spPr>
          <a:xfrm>
            <a:off x="239300" y="25009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1"/>
          <p:cNvSpPr txBox="1"/>
          <p:nvPr>
            <p:ph idx="1" type="subTitle"/>
          </p:nvPr>
        </p:nvSpPr>
        <p:spPr>
          <a:xfrm>
            <a:off x="720000" y="1637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71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9" name="Google Shape;999;p71"/>
          <p:cNvSpPr txBox="1"/>
          <p:nvPr>
            <p:ph idx="2" type="subTitle"/>
          </p:nvPr>
        </p:nvSpPr>
        <p:spPr>
          <a:xfrm>
            <a:off x="720000" y="1202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0" name="Google Shape;1000;p71"/>
          <p:cNvSpPr txBox="1"/>
          <p:nvPr>
            <p:ph idx="3" type="subTitle"/>
          </p:nvPr>
        </p:nvSpPr>
        <p:spPr>
          <a:xfrm>
            <a:off x="720000" y="283397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71"/>
          <p:cNvSpPr txBox="1"/>
          <p:nvPr>
            <p:ph idx="4" type="subTitle"/>
          </p:nvPr>
        </p:nvSpPr>
        <p:spPr>
          <a:xfrm>
            <a:off x="720000" y="239877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2" name="Google Shape;1002;p71"/>
          <p:cNvSpPr txBox="1"/>
          <p:nvPr>
            <p:ph idx="5" type="subTitle"/>
          </p:nvPr>
        </p:nvSpPr>
        <p:spPr>
          <a:xfrm>
            <a:off x="720000" y="403069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71"/>
          <p:cNvSpPr txBox="1"/>
          <p:nvPr>
            <p:ph idx="6" type="subTitle"/>
          </p:nvPr>
        </p:nvSpPr>
        <p:spPr>
          <a:xfrm>
            <a:off x="720000" y="359550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4" name="Google Shape;1004;p71"/>
          <p:cNvSpPr txBox="1"/>
          <p:nvPr>
            <p:ph idx="7" type="subTitle"/>
          </p:nvPr>
        </p:nvSpPr>
        <p:spPr>
          <a:xfrm>
            <a:off x="6225900" y="163724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71"/>
          <p:cNvSpPr txBox="1"/>
          <p:nvPr>
            <p:ph idx="8" type="subTitle"/>
          </p:nvPr>
        </p:nvSpPr>
        <p:spPr>
          <a:xfrm>
            <a:off x="6225900" y="120205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6" name="Google Shape;1006;p71"/>
          <p:cNvSpPr txBox="1"/>
          <p:nvPr>
            <p:ph idx="9" type="subTitle"/>
          </p:nvPr>
        </p:nvSpPr>
        <p:spPr>
          <a:xfrm>
            <a:off x="6225900" y="2833971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71"/>
          <p:cNvSpPr txBox="1"/>
          <p:nvPr>
            <p:ph idx="13" type="subTitle"/>
          </p:nvPr>
        </p:nvSpPr>
        <p:spPr>
          <a:xfrm>
            <a:off x="6225900" y="2398775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8" name="Google Shape;1008;p71"/>
          <p:cNvSpPr txBox="1"/>
          <p:nvPr>
            <p:ph idx="14" type="subTitle"/>
          </p:nvPr>
        </p:nvSpPr>
        <p:spPr>
          <a:xfrm>
            <a:off x="6225900" y="4030696"/>
            <a:ext cx="21981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71"/>
          <p:cNvSpPr txBox="1"/>
          <p:nvPr>
            <p:ph idx="15" type="subTitle"/>
          </p:nvPr>
        </p:nvSpPr>
        <p:spPr>
          <a:xfrm>
            <a:off x="6225900" y="3595500"/>
            <a:ext cx="21981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0" y="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271200" y="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 rot="10800000">
            <a:off x="6271200" y="348275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flipH="1" rot="10800000">
            <a:off x="0" y="3482751"/>
            <a:ext cx="2872806" cy="1660740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4836842" y="-1870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-382580" y="213690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4773397" y="48340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3491650" y="471070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2619188" y="1474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284325" y="38107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8718938" y="135227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8501325" y="36449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 txBox="1"/>
          <p:nvPr>
            <p:ph type="title"/>
          </p:nvPr>
        </p:nvSpPr>
        <p:spPr>
          <a:xfrm>
            <a:off x="990150" y="3260475"/>
            <a:ext cx="71637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2"/>
          <p:cNvSpPr/>
          <p:nvPr/>
        </p:nvSpPr>
        <p:spPr>
          <a:xfrm>
            <a:off x="6031713" y="4963218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2"/>
          <p:cNvSpPr/>
          <p:nvPr/>
        </p:nvSpPr>
        <p:spPr>
          <a:xfrm>
            <a:off x="3253992" y="-1295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2"/>
          <p:cNvSpPr/>
          <p:nvPr/>
        </p:nvSpPr>
        <p:spPr>
          <a:xfrm>
            <a:off x="-334417" y="98252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2"/>
          <p:cNvSpPr/>
          <p:nvPr/>
        </p:nvSpPr>
        <p:spPr>
          <a:xfrm>
            <a:off x="8264609" y="40402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2"/>
          <p:cNvSpPr/>
          <p:nvPr/>
        </p:nvSpPr>
        <p:spPr>
          <a:xfrm>
            <a:off x="4344738" y="46663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2"/>
          <p:cNvSpPr/>
          <p:nvPr/>
        </p:nvSpPr>
        <p:spPr>
          <a:xfrm>
            <a:off x="8822450" y="27345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2"/>
          <p:cNvSpPr/>
          <p:nvPr/>
        </p:nvSpPr>
        <p:spPr>
          <a:xfrm>
            <a:off x="2087913" y="483392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72"/>
          <p:cNvSpPr/>
          <p:nvPr/>
        </p:nvSpPr>
        <p:spPr>
          <a:xfrm>
            <a:off x="940000" y="700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2"/>
          <p:cNvSpPr/>
          <p:nvPr/>
        </p:nvSpPr>
        <p:spPr>
          <a:xfrm>
            <a:off x="5533738" y="2257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2"/>
          <p:cNvSpPr/>
          <p:nvPr/>
        </p:nvSpPr>
        <p:spPr>
          <a:xfrm rot="5400000">
            <a:off x="-974651" y="2447181"/>
            <a:ext cx="3055433" cy="2337184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2"/>
          <p:cNvSpPr/>
          <p:nvPr/>
        </p:nvSpPr>
        <p:spPr>
          <a:xfrm flipH="1" rot="-5400000">
            <a:off x="7406271" y="-2525"/>
            <a:ext cx="2201677" cy="2206719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2"/>
          <p:cNvSpPr txBox="1"/>
          <p:nvPr>
            <p:ph hasCustomPrompt="1" type="title"/>
          </p:nvPr>
        </p:nvSpPr>
        <p:spPr>
          <a:xfrm>
            <a:off x="1675663" y="982525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3" name="Google Shape;1023;p72"/>
          <p:cNvSpPr txBox="1"/>
          <p:nvPr>
            <p:ph idx="1" type="subTitle"/>
          </p:nvPr>
        </p:nvSpPr>
        <p:spPr>
          <a:xfrm>
            <a:off x="1675663" y="1885227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72"/>
          <p:cNvSpPr txBox="1"/>
          <p:nvPr>
            <p:ph hasCustomPrompt="1" idx="2" type="title"/>
          </p:nvPr>
        </p:nvSpPr>
        <p:spPr>
          <a:xfrm>
            <a:off x="1675663" y="2908224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5" name="Google Shape;1025;p72"/>
          <p:cNvSpPr txBox="1"/>
          <p:nvPr>
            <p:ph idx="3" type="subTitle"/>
          </p:nvPr>
        </p:nvSpPr>
        <p:spPr>
          <a:xfrm>
            <a:off x="1675663" y="3810925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72"/>
          <p:cNvSpPr txBox="1"/>
          <p:nvPr>
            <p:ph hasCustomPrompt="1" idx="4" type="title"/>
          </p:nvPr>
        </p:nvSpPr>
        <p:spPr>
          <a:xfrm>
            <a:off x="4931536" y="982525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7" name="Google Shape;1027;p72"/>
          <p:cNvSpPr txBox="1"/>
          <p:nvPr>
            <p:ph idx="5" type="subTitle"/>
          </p:nvPr>
        </p:nvSpPr>
        <p:spPr>
          <a:xfrm>
            <a:off x="4931536" y="1885227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72"/>
          <p:cNvSpPr txBox="1"/>
          <p:nvPr>
            <p:ph hasCustomPrompt="1" idx="6" type="title"/>
          </p:nvPr>
        </p:nvSpPr>
        <p:spPr>
          <a:xfrm>
            <a:off x="4931536" y="2908224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9" name="Google Shape;1029;p72"/>
          <p:cNvSpPr txBox="1"/>
          <p:nvPr>
            <p:ph idx="7" type="subTitle"/>
          </p:nvPr>
        </p:nvSpPr>
        <p:spPr>
          <a:xfrm>
            <a:off x="4931536" y="3810925"/>
            <a:ext cx="2536800" cy="41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3"/>
          <p:cNvSpPr/>
          <p:nvPr/>
        </p:nvSpPr>
        <p:spPr>
          <a:xfrm flipH="1" rot="5400000">
            <a:off x="7549163" y="456723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73"/>
          <p:cNvSpPr/>
          <p:nvPr/>
        </p:nvSpPr>
        <p:spPr>
          <a:xfrm>
            <a:off x="2204100" y="-251256"/>
            <a:ext cx="801001" cy="510925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73"/>
          <p:cNvSpPr/>
          <p:nvPr/>
        </p:nvSpPr>
        <p:spPr>
          <a:xfrm>
            <a:off x="-314712" y="13831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73"/>
          <p:cNvSpPr/>
          <p:nvPr/>
        </p:nvSpPr>
        <p:spPr>
          <a:xfrm>
            <a:off x="8109334" y="46085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3"/>
          <p:cNvSpPr/>
          <p:nvPr/>
        </p:nvSpPr>
        <p:spPr>
          <a:xfrm>
            <a:off x="6183325" y="-724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3"/>
          <p:cNvSpPr/>
          <p:nvPr/>
        </p:nvSpPr>
        <p:spPr>
          <a:xfrm>
            <a:off x="8682788" y="27608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3"/>
          <p:cNvSpPr/>
          <p:nvPr/>
        </p:nvSpPr>
        <p:spPr>
          <a:xfrm>
            <a:off x="3657825" y="47635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3"/>
          <p:cNvSpPr/>
          <p:nvPr/>
        </p:nvSpPr>
        <p:spPr>
          <a:xfrm>
            <a:off x="192838" y="39374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3"/>
          <p:cNvSpPr/>
          <p:nvPr/>
        </p:nvSpPr>
        <p:spPr>
          <a:xfrm>
            <a:off x="6798400" y="48819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3"/>
          <p:cNvSpPr/>
          <p:nvPr/>
        </p:nvSpPr>
        <p:spPr>
          <a:xfrm rot="10800000">
            <a:off x="8" y="4005373"/>
            <a:ext cx="1563064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3"/>
          <p:cNvSpPr txBox="1"/>
          <p:nvPr>
            <p:ph hasCustomPrompt="1" type="title"/>
          </p:nvPr>
        </p:nvSpPr>
        <p:spPr>
          <a:xfrm>
            <a:off x="717550" y="1505725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2" name="Google Shape;1042;p73"/>
          <p:cNvSpPr txBox="1"/>
          <p:nvPr>
            <p:ph idx="1" type="subTitle"/>
          </p:nvPr>
        </p:nvSpPr>
        <p:spPr>
          <a:xfrm>
            <a:off x="2434200" y="1940926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73"/>
          <p:cNvSpPr txBox="1"/>
          <p:nvPr>
            <p:ph idx="2"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4" name="Google Shape;1044;p73"/>
          <p:cNvSpPr txBox="1"/>
          <p:nvPr>
            <p:ph idx="3" type="subTitle"/>
          </p:nvPr>
        </p:nvSpPr>
        <p:spPr>
          <a:xfrm>
            <a:off x="2434200" y="1505725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73"/>
          <p:cNvSpPr txBox="1"/>
          <p:nvPr>
            <p:ph hasCustomPrompt="1" idx="4" type="title"/>
          </p:nvPr>
        </p:nvSpPr>
        <p:spPr>
          <a:xfrm>
            <a:off x="717550" y="3134650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6" name="Google Shape;1046;p73"/>
          <p:cNvSpPr txBox="1"/>
          <p:nvPr>
            <p:ph idx="5" type="subTitle"/>
          </p:nvPr>
        </p:nvSpPr>
        <p:spPr>
          <a:xfrm>
            <a:off x="2434200" y="3569850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73"/>
          <p:cNvSpPr txBox="1"/>
          <p:nvPr>
            <p:ph idx="6" type="subTitle"/>
          </p:nvPr>
        </p:nvSpPr>
        <p:spPr>
          <a:xfrm>
            <a:off x="2434200" y="3134649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73"/>
          <p:cNvSpPr txBox="1"/>
          <p:nvPr>
            <p:ph hasCustomPrompt="1" idx="7" type="title"/>
          </p:nvPr>
        </p:nvSpPr>
        <p:spPr>
          <a:xfrm>
            <a:off x="4717200" y="1505725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9" name="Google Shape;1049;p73"/>
          <p:cNvSpPr txBox="1"/>
          <p:nvPr>
            <p:ph idx="8" type="subTitle"/>
          </p:nvPr>
        </p:nvSpPr>
        <p:spPr>
          <a:xfrm>
            <a:off x="6433850" y="1940926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73"/>
          <p:cNvSpPr txBox="1"/>
          <p:nvPr>
            <p:ph idx="9" type="subTitle"/>
          </p:nvPr>
        </p:nvSpPr>
        <p:spPr>
          <a:xfrm>
            <a:off x="6433850" y="1505725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1" name="Google Shape;1051;p73"/>
          <p:cNvSpPr txBox="1"/>
          <p:nvPr>
            <p:ph hasCustomPrompt="1" idx="13" type="title"/>
          </p:nvPr>
        </p:nvSpPr>
        <p:spPr>
          <a:xfrm>
            <a:off x="4717200" y="3134650"/>
            <a:ext cx="15993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52" name="Google Shape;1052;p73"/>
          <p:cNvSpPr txBox="1"/>
          <p:nvPr>
            <p:ph idx="14" type="subTitle"/>
          </p:nvPr>
        </p:nvSpPr>
        <p:spPr>
          <a:xfrm>
            <a:off x="6433850" y="3569850"/>
            <a:ext cx="1992600" cy="81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73"/>
          <p:cNvSpPr txBox="1"/>
          <p:nvPr>
            <p:ph idx="15" type="subTitle"/>
          </p:nvPr>
        </p:nvSpPr>
        <p:spPr>
          <a:xfrm>
            <a:off x="6433850" y="3134649"/>
            <a:ext cx="19926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74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4"/>
          <p:cNvSpPr/>
          <p:nvPr/>
        </p:nvSpPr>
        <p:spPr>
          <a:xfrm>
            <a:off x="312942" y="4779313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4"/>
          <p:cNvSpPr/>
          <p:nvPr/>
        </p:nvSpPr>
        <p:spPr>
          <a:xfrm>
            <a:off x="8677013" y="1405511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4"/>
          <p:cNvSpPr/>
          <p:nvPr/>
        </p:nvSpPr>
        <p:spPr>
          <a:xfrm>
            <a:off x="186275" y="946713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74"/>
          <p:cNvSpPr/>
          <p:nvPr/>
        </p:nvSpPr>
        <p:spPr>
          <a:xfrm>
            <a:off x="8596113" y="281763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4"/>
          <p:cNvSpPr/>
          <p:nvPr/>
        </p:nvSpPr>
        <p:spPr>
          <a:xfrm>
            <a:off x="3900875" y="152463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4"/>
          <p:cNvSpPr/>
          <p:nvPr/>
        </p:nvSpPr>
        <p:spPr>
          <a:xfrm>
            <a:off x="8677013" y="4039413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74"/>
          <p:cNvSpPr/>
          <p:nvPr/>
        </p:nvSpPr>
        <p:spPr>
          <a:xfrm>
            <a:off x="186275" y="4117263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74"/>
          <p:cNvSpPr/>
          <p:nvPr/>
        </p:nvSpPr>
        <p:spPr>
          <a:xfrm flipH="1">
            <a:off x="5488" y="10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4"/>
          <p:cNvSpPr/>
          <p:nvPr/>
        </p:nvSpPr>
        <p:spPr>
          <a:xfrm>
            <a:off x="5534925" y="493543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4"/>
          <p:cNvSpPr/>
          <p:nvPr/>
        </p:nvSpPr>
        <p:spPr>
          <a:xfrm>
            <a:off x="3367297" y="477932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74"/>
          <p:cNvSpPr txBox="1"/>
          <p:nvPr/>
        </p:nvSpPr>
        <p:spPr>
          <a:xfrm>
            <a:off x="4298500" y="3872225"/>
            <a:ext cx="4130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000"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67" name="Google Shape;1067;p74"/>
          <p:cNvSpPr txBox="1"/>
          <p:nvPr>
            <p:ph type="ctrTitle"/>
          </p:nvPr>
        </p:nvSpPr>
        <p:spPr>
          <a:xfrm>
            <a:off x="4298500" y="1162988"/>
            <a:ext cx="41304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8" name="Google Shape;1068;p74"/>
          <p:cNvSpPr txBox="1"/>
          <p:nvPr>
            <p:ph idx="1" type="subTitle"/>
          </p:nvPr>
        </p:nvSpPr>
        <p:spPr>
          <a:xfrm>
            <a:off x="4298500" y="2976262"/>
            <a:ext cx="4130400" cy="8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74"/>
          <p:cNvSpPr txBox="1"/>
          <p:nvPr>
            <p:ph idx="2" type="subTitle"/>
          </p:nvPr>
        </p:nvSpPr>
        <p:spPr>
          <a:xfrm>
            <a:off x="4298500" y="2541063"/>
            <a:ext cx="4130400" cy="50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5"/>
          <p:cNvSpPr/>
          <p:nvPr/>
        </p:nvSpPr>
        <p:spPr>
          <a:xfrm flipH="1">
            <a:off x="5832625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5"/>
          <p:cNvSpPr/>
          <p:nvPr/>
        </p:nvSpPr>
        <p:spPr>
          <a:xfrm>
            <a:off x="6639070" y="478677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75"/>
          <p:cNvSpPr/>
          <p:nvPr/>
        </p:nvSpPr>
        <p:spPr>
          <a:xfrm>
            <a:off x="70847" y="-139246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5"/>
          <p:cNvSpPr/>
          <p:nvPr/>
        </p:nvSpPr>
        <p:spPr>
          <a:xfrm>
            <a:off x="5908000" y="1547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5"/>
          <p:cNvSpPr/>
          <p:nvPr/>
        </p:nvSpPr>
        <p:spPr>
          <a:xfrm>
            <a:off x="8663188" y="14349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5"/>
          <p:cNvSpPr/>
          <p:nvPr/>
        </p:nvSpPr>
        <p:spPr>
          <a:xfrm>
            <a:off x="207525" y="22720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75"/>
          <p:cNvSpPr/>
          <p:nvPr/>
        </p:nvSpPr>
        <p:spPr>
          <a:xfrm>
            <a:off x="8428888" y="33671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5"/>
          <p:cNvSpPr/>
          <p:nvPr/>
        </p:nvSpPr>
        <p:spPr>
          <a:xfrm>
            <a:off x="3751050" y="4707575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75"/>
          <p:cNvSpPr/>
          <p:nvPr/>
        </p:nvSpPr>
        <p:spPr>
          <a:xfrm>
            <a:off x="0" y="3245729"/>
            <a:ext cx="2625471" cy="2631485"/>
          </a:xfrm>
          <a:custGeom>
            <a:rect b="b" l="l" r="r" t="t"/>
            <a:pathLst>
              <a:path extrusionOk="0" h="19255" w="19211">
                <a:moveTo>
                  <a:pt x="1" y="0"/>
                </a:moveTo>
                <a:lnTo>
                  <a:pt x="1" y="18388"/>
                </a:lnTo>
                <a:cubicBezTo>
                  <a:pt x="697" y="18900"/>
                  <a:pt x="1446" y="19255"/>
                  <a:pt x="2188" y="19255"/>
                </a:cubicBezTo>
                <a:cubicBezTo>
                  <a:pt x="2431" y="19255"/>
                  <a:pt x="2673" y="19217"/>
                  <a:pt x="2913" y="19134"/>
                </a:cubicBezTo>
                <a:cubicBezTo>
                  <a:pt x="5834" y="18137"/>
                  <a:pt x="3529" y="15569"/>
                  <a:pt x="7514" y="15213"/>
                </a:cubicBezTo>
                <a:cubicBezTo>
                  <a:pt x="7708" y="15196"/>
                  <a:pt x="7898" y="15188"/>
                  <a:pt x="8085" y="15188"/>
                </a:cubicBezTo>
                <a:cubicBezTo>
                  <a:pt x="10428" y="15188"/>
                  <a:pt x="12183" y="16449"/>
                  <a:pt x="13820" y="16449"/>
                </a:cubicBezTo>
                <a:cubicBezTo>
                  <a:pt x="14727" y="16449"/>
                  <a:pt x="15598" y="16062"/>
                  <a:pt x="16513" y="14859"/>
                </a:cubicBezTo>
                <a:cubicBezTo>
                  <a:pt x="19210" y="11313"/>
                  <a:pt x="15140" y="9017"/>
                  <a:pt x="11416" y="8840"/>
                </a:cubicBezTo>
                <a:cubicBezTo>
                  <a:pt x="7691" y="8661"/>
                  <a:pt x="5303" y="9277"/>
                  <a:pt x="5126" y="5330"/>
                </a:cubicBezTo>
                <a:cubicBezTo>
                  <a:pt x="4947" y="1391"/>
                  <a:pt x="3464" y="643"/>
                  <a:pt x="1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5"/>
          <p:cNvSpPr/>
          <p:nvPr/>
        </p:nvSpPr>
        <p:spPr>
          <a:xfrm>
            <a:off x="2224600" y="14045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6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76"/>
          <p:cNvSpPr/>
          <p:nvPr/>
        </p:nvSpPr>
        <p:spPr>
          <a:xfrm>
            <a:off x="13" y="0"/>
            <a:ext cx="3311380" cy="1914275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76"/>
          <p:cNvSpPr/>
          <p:nvPr/>
        </p:nvSpPr>
        <p:spPr>
          <a:xfrm>
            <a:off x="8718400" y="222869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6"/>
          <p:cNvSpPr/>
          <p:nvPr/>
        </p:nvSpPr>
        <p:spPr>
          <a:xfrm>
            <a:off x="5287567" y="-211450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6"/>
          <p:cNvSpPr/>
          <p:nvPr/>
        </p:nvSpPr>
        <p:spPr>
          <a:xfrm>
            <a:off x="-407005" y="3016250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76"/>
          <p:cNvSpPr/>
          <p:nvPr/>
        </p:nvSpPr>
        <p:spPr>
          <a:xfrm>
            <a:off x="2380197" y="47363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76"/>
          <p:cNvSpPr/>
          <p:nvPr/>
        </p:nvSpPr>
        <p:spPr>
          <a:xfrm>
            <a:off x="8509025" y="403942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76"/>
          <p:cNvSpPr/>
          <p:nvPr/>
        </p:nvSpPr>
        <p:spPr>
          <a:xfrm>
            <a:off x="215488" y="44348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6"/>
          <p:cNvSpPr/>
          <p:nvPr/>
        </p:nvSpPr>
        <p:spPr>
          <a:xfrm>
            <a:off x="5409625" y="47363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76"/>
          <p:cNvSpPr/>
          <p:nvPr/>
        </p:nvSpPr>
        <p:spPr>
          <a:xfrm>
            <a:off x="8718388" y="417550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76"/>
          <p:cNvSpPr/>
          <p:nvPr/>
        </p:nvSpPr>
        <p:spPr>
          <a:xfrm>
            <a:off x="3519025" y="217500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rot="10800000">
            <a:off x="6056953" y="3577994"/>
            <a:ext cx="3087046" cy="1565506"/>
          </a:xfrm>
          <a:custGeom>
            <a:rect b="b" l="l" r="r" t="t"/>
            <a:pathLst>
              <a:path extrusionOk="0" h="20295" w="35107">
                <a:moveTo>
                  <a:pt x="1" y="0"/>
                </a:moveTo>
                <a:lnTo>
                  <a:pt x="1" y="20294"/>
                </a:lnTo>
                <a:cubicBezTo>
                  <a:pt x="31" y="20295"/>
                  <a:pt x="61" y="20295"/>
                  <a:pt x="91" y="20295"/>
                </a:cubicBezTo>
                <a:cubicBezTo>
                  <a:pt x="1642" y="20295"/>
                  <a:pt x="3520" y="19365"/>
                  <a:pt x="4425" y="15366"/>
                </a:cubicBezTo>
                <a:cubicBezTo>
                  <a:pt x="5823" y="9175"/>
                  <a:pt x="8269" y="8174"/>
                  <a:pt x="11552" y="8174"/>
                </a:cubicBezTo>
                <a:cubicBezTo>
                  <a:pt x="12214" y="8174"/>
                  <a:pt x="12910" y="8215"/>
                  <a:pt x="13639" y="8262"/>
                </a:cubicBezTo>
                <a:cubicBezTo>
                  <a:pt x="14350" y="8308"/>
                  <a:pt x="15045" y="8332"/>
                  <a:pt x="15722" y="8332"/>
                </a:cubicBezTo>
                <a:cubicBezTo>
                  <a:pt x="19177" y="8332"/>
                  <a:pt x="22139" y="7705"/>
                  <a:pt x="24074" y="6152"/>
                </a:cubicBezTo>
                <a:cubicBezTo>
                  <a:pt x="25980" y="4621"/>
                  <a:pt x="26304" y="2975"/>
                  <a:pt x="28642" y="2975"/>
                </a:cubicBezTo>
                <a:cubicBezTo>
                  <a:pt x="29154" y="2975"/>
                  <a:pt x="29762" y="3054"/>
                  <a:pt x="30505" y="3231"/>
                </a:cubicBezTo>
                <a:cubicBezTo>
                  <a:pt x="30855" y="3313"/>
                  <a:pt x="31180" y="3350"/>
                  <a:pt x="31483" y="3350"/>
                </a:cubicBezTo>
                <a:cubicBezTo>
                  <a:pt x="33723" y="3350"/>
                  <a:pt x="34712" y="1291"/>
                  <a:pt x="35107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rot="10800000">
            <a:off x="-4" y="-465116"/>
            <a:ext cx="4640379" cy="1887789"/>
          </a:xfrm>
          <a:custGeom>
            <a:rect b="b" l="l" r="r" t="t"/>
            <a:pathLst>
              <a:path extrusionOk="0" h="19306" w="25239">
                <a:moveTo>
                  <a:pt x="25238" y="1"/>
                </a:moveTo>
                <a:cubicBezTo>
                  <a:pt x="23204" y="4266"/>
                  <a:pt x="19750" y="8375"/>
                  <a:pt x="15942" y="8487"/>
                </a:cubicBezTo>
                <a:cubicBezTo>
                  <a:pt x="10184" y="8664"/>
                  <a:pt x="10538" y="11323"/>
                  <a:pt x="8410" y="13003"/>
                </a:cubicBezTo>
                <a:cubicBezTo>
                  <a:pt x="7695" y="13574"/>
                  <a:pt x="6967" y="13730"/>
                  <a:pt x="6240" y="13730"/>
                </a:cubicBezTo>
                <a:cubicBezTo>
                  <a:pt x="5366" y="13730"/>
                  <a:pt x="4491" y="13505"/>
                  <a:pt x="3635" y="13505"/>
                </a:cubicBezTo>
                <a:cubicBezTo>
                  <a:pt x="3092" y="13505"/>
                  <a:pt x="2557" y="13595"/>
                  <a:pt x="2035" y="13890"/>
                </a:cubicBezTo>
                <a:cubicBezTo>
                  <a:pt x="1" y="15048"/>
                  <a:pt x="2035" y="19033"/>
                  <a:pt x="6553" y="19296"/>
                </a:cubicBezTo>
                <a:cubicBezTo>
                  <a:pt x="6662" y="19302"/>
                  <a:pt x="6768" y="19305"/>
                  <a:pt x="6871" y="19305"/>
                </a:cubicBezTo>
                <a:cubicBezTo>
                  <a:pt x="10597" y="19305"/>
                  <a:pt x="10425" y="15127"/>
                  <a:pt x="14635" y="15127"/>
                </a:cubicBezTo>
                <a:cubicBezTo>
                  <a:pt x="15126" y="15127"/>
                  <a:pt x="15675" y="15184"/>
                  <a:pt x="16298" y="15310"/>
                </a:cubicBezTo>
                <a:cubicBezTo>
                  <a:pt x="20684" y="16202"/>
                  <a:pt x="22289" y="18416"/>
                  <a:pt x="24023" y="18416"/>
                </a:cubicBezTo>
                <a:cubicBezTo>
                  <a:pt x="24411" y="18416"/>
                  <a:pt x="24805" y="18305"/>
                  <a:pt x="25238" y="18043"/>
                </a:cubicBezTo>
                <a:lnTo>
                  <a:pt x="25238" y="1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5903800" y="79443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8658463" y="1920424"/>
            <a:ext cx="851763" cy="469600"/>
          </a:xfrm>
          <a:custGeom>
            <a:rect b="b" l="l" r="r" t="t"/>
            <a:pathLst>
              <a:path extrusionOk="0" h="5607" w="10170">
                <a:moveTo>
                  <a:pt x="4349" y="1"/>
                </a:moveTo>
                <a:cubicBezTo>
                  <a:pt x="1783" y="1"/>
                  <a:pt x="1" y="2215"/>
                  <a:pt x="1624" y="4270"/>
                </a:cubicBezTo>
                <a:cubicBezTo>
                  <a:pt x="2373" y="5222"/>
                  <a:pt x="3554" y="5606"/>
                  <a:pt x="4752" y="5606"/>
                </a:cubicBezTo>
                <a:cubicBezTo>
                  <a:pt x="7419" y="5606"/>
                  <a:pt x="10169" y="3700"/>
                  <a:pt x="8410" y="1909"/>
                </a:cubicBezTo>
                <a:cubicBezTo>
                  <a:pt x="7076" y="542"/>
                  <a:pt x="5617" y="1"/>
                  <a:pt x="4349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1754445" y="4762375"/>
            <a:ext cx="795900" cy="571108"/>
          </a:xfrm>
          <a:custGeom>
            <a:rect b="b" l="l" r="r" t="t"/>
            <a:pathLst>
              <a:path extrusionOk="0" h="6819" w="9503">
                <a:moveTo>
                  <a:pt x="7097" y="1"/>
                </a:moveTo>
                <a:cubicBezTo>
                  <a:pt x="7017" y="1"/>
                  <a:pt x="6934" y="7"/>
                  <a:pt x="6847" y="21"/>
                </a:cubicBezTo>
                <a:cubicBezTo>
                  <a:pt x="1" y="1117"/>
                  <a:pt x="3121" y="6818"/>
                  <a:pt x="5650" y="6818"/>
                </a:cubicBezTo>
                <a:cubicBezTo>
                  <a:pt x="5793" y="6818"/>
                  <a:pt x="5934" y="6800"/>
                  <a:pt x="6072" y="6762"/>
                </a:cubicBezTo>
                <a:cubicBezTo>
                  <a:pt x="8557" y="6066"/>
                  <a:pt x="9503" y="1"/>
                  <a:pt x="709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-454253" y="2712979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4540275" y="4661575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360038" y="462937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8755575" y="128220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242638" y="985925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7779225" y="235038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8658475" y="4582363"/>
            <a:ext cx="79200" cy="79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3990700" y="1553913"/>
            <a:ext cx="44382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3990700" y="2712963"/>
            <a:ext cx="3778800" cy="1027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flipH="1" rot="10800000">
            <a:off x="7092438" y="4039435"/>
            <a:ext cx="2051571" cy="1138127"/>
          </a:xfrm>
          <a:custGeom>
            <a:rect b="b" l="l" r="r" t="t"/>
            <a:pathLst>
              <a:path extrusionOk="0" h="17511" w="24325">
                <a:moveTo>
                  <a:pt x="2754" y="0"/>
                </a:moveTo>
                <a:cubicBezTo>
                  <a:pt x="0" y="2205"/>
                  <a:pt x="1026" y="5274"/>
                  <a:pt x="4136" y="5975"/>
                </a:cubicBezTo>
                <a:cubicBezTo>
                  <a:pt x="8027" y="6862"/>
                  <a:pt x="12816" y="5536"/>
                  <a:pt x="15644" y="10670"/>
                </a:cubicBezTo>
                <a:cubicBezTo>
                  <a:pt x="17673" y="14342"/>
                  <a:pt x="20329" y="17510"/>
                  <a:pt x="22713" y="17510"/>
                </a:cubicBezTo>
                <a:cubicBezTo>
                  <a:pt x="23269" y="17510"/>
                  <a:pt x="23809" y="17338"/>
                  <a:pt x="24324" y="16961"/>
                </a:cubicBezTo>
                <a:lnTo>
                  <a:pt x="24324" y="0"/>
                </a:ln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7216400" y="-103732"/>
            <a:ext cx="611997" cy="390379"/>
          </a:xfrm>
          <a:custGeom>
            <a:rect b="b" l="l" r="r" t="t"/>
            <a:pathLst>
              <a:path extrusionOk="0" h="5635" w="8834">
                <a:moveTo>
                  <a:pt x="5386" y="1"/>
                </a:moveTo>
                <a:cubicBezTo>
                  <a:pt x="2981" y="1"/>
                  <a:pt x="0" y="1658"/>
                  <a:pt x="1237" y="3266"/>
                </a:cubicBezTo>
                <a:cubicBezTo>
                  <a:pt x="2566" y="4992"/>
                  <a:pt x="3826" y="5634"/>
                  <a:pt x="4891" y="5634"/>
                </a:cubicBezTo>
                <a:cubicBezTo>
                  <a:pt x="7404" y="5634"/>
                  <a:pt x="8834" y="2062"/>
                  <a:pt x="7530" y="719"/>
                </a:cubicBezTo>
                <a:cubicBezTo>
                  <a:pt x="7037" y="214"/>
                  <a:pt x="6248" y="1"/>
                  <a:pt x="5386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1686267" y="4844125"/>
            <a:ext cx="804312" cy="508150"/>
          </a:xfrm>
          <a:custGeom>
            <a:rect b="b" l="l" r="r" t="t"/>
            <a:pathLst>
              <a:path extrusionOk="0" h="7335" w="11610">
                <a:moveTo>
                  <a:pt x="3127" y="1"/>
                </a:moveTo>
                <a:cubicBezTo>
                  <a:pt x="1971" y="1"/>
                  <a:pt x="978" y="629"/>
                  <a:pt x="615" y="2449"/>
                </a:cubicBezTo>
                <a:cubicBezTo>
                  <a:pt x="0" y="5510"/>
                  <a:pt x="3763" y="7335"/>
                  <a:pt x="6111" y="7335"/>
                </a:cubicBezTo>
                <a:cubicBezTo>
                  <a:pt x="6476" y="7335"/>
                  <a:pt x="6807" y="7291"/>
                  <a:pt x="7082" y="7200"/>
                </a:cubicBezTo>
                <a:cubicBezTo>
                  <a:pt x="9118" y="6519"/>
                  <a:pt x="11609" y="5473"/>
                  <a:pt x="11470" y="4485"/>
                </a:cubicBezTo>
                <a:cubicBezTo>
                  <a:pt x="11087" y="1759"/>
                  <a:pt x="8491" y="2552"/>
                  <a:pt x="6457" y="1217"/>
                </a:cubicBezTo>
                <a:cubicBezTo>
                  <a:pt x="5467" y="567"/>
                  <a:pt x="4223" y="1"/>
                  <a:pt x="3127" y="1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"/>
          <p:cNvSpPr/>
          <p:nvPr/>
        </p:nvSpPr>
        <p:spPr>
          <a:xfrm>
            <a:off x="-429828" y="759604"/>
            <a:ext cx="931206" cy="626101"/>
          </a:xfrm>
          <a:custGeom>
            <a:rect b="b" l="l" r="r" t="t"/>
            <a:pathLst>
              <a:path extrusionOk="0" h="4570" w="6797">
                <a:moveTo>
                  <a:pt x="4229" y="0"/>
                </a:moveTo>
                <a:cubicBezTo>
                  <a:pt x="1835" y="0"/>
                  <a:pt x="1" y="4136"/>
                  <a:pt x="3166" y="4535"/>
                </a:cubicBezTo>
                <a:cubicBezTo>
                  <a:pt x="3350" y="4558"/>
                  <a:pt x="3525" y="4569"/>
                  <a:pt x="3691" y="4569"/>
                </a:cubicBezTo>
                <a:cubicBezTo>
                  <a:pt x="6725" y="4569"/>
                  <a:pt x="6797" y="948"/>
                  <a:pt x="5115" y="196"/>
                </a:cubicBezTo>
                <a:cubicBezTo>
                  <a:pt x="4816" y="61"/>
                  <a:pt x="4518" y="0"/>
                  <a:pt x="4229" y="0"/>
                </a:cubicBezTo>
                <a:close/>
              </a:path>
            </a:pathLst>
          </a:custGeom>
          <a:solidFill>
            <a:srgbClr val="F57445">
              <a:alpha val="2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4235000" y="49321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8847038" y="2484900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207500" y="3432175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2490563" y="-25987"/>
            <a:ext cx="234300" cy="234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"/>
          <p:cNvSpPr txBox="1"/>
          <p:nvPr>
            <p:ph type="title"/>
          </p:nvPr>
        </p:nvSpPr>
        <p:spPr>
          <a:xfrm>
            <a:off x="720000" y="535000"/>
            <a:ext cx="7708800" cy="69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●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○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■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●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○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■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●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○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■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damina"/>
              <a:buNone/>
              <a:defRPr b="1" sz="35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/>
        </p:txBody>
      </p:sp>
      <p:sp>
        <p:nvSpPr>
          <p:cNvPr id="551" name="Google Shape;5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●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○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■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●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○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■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●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○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 Medium"/>
              <a:buChar char="■"/>
              <a:defRPr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Relationship Id="rId4" Type="http://schemas.openxmlformats.org/officeDocument/2006/relationships/image" Target="../media/image4.jpg"/><Relationship Id="rId5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ECE1"/>
        </a:soli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7"/>
          <p:cNvSpPr/>
          <p:nvPr/>
        </p:nvSpPr>
        <p:spPr>
          <a:xfrm>
            <a:off x="827975" y="644250"/>
            <a:ext cx="332100" cy="332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77"/>
          <p:cNvSpPr txBox="1"/>
          <p:nvPr>
            <p:ph type="ctrTitle"/>
          </p:nvPr>
        </p:nvSpPr>
        <p:spPr>
          <a:xfrm>
            <a:off x="715100" y="1363700"/>
            <a:ext cx="4753500" cy="18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Predição da Depressão</a:t>
            </a:r>
            <a:endParaRPr/>
          </a:p>
        </p:txBody>
      </p:sp>
      <p:sp>
        <p:nvSpPr>
          <p:cNvPr id="1099" name="Google Shape;1099;p77"/>
          <p:cNvSpPr txBox="1"/>
          <p:nvPr>
            <p:ph idx="1" type="subTitle"/>
          </p:nvPr>
        </p:nvSpPr>
        <p:spPr>
          <a:xfrm>
            <a:off x="715100" y="3396702"/>
            <a:ext cx="43866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</a:t>
            </a:r>
            <a:r>
              <a:rPr lang="en"/>
              <a:t>análise</a:t>
            </a:r>
            <a:r>
              <a:rPr lang="en"/>
              <a:t> da base de dados PNS 2019 </a:t>
            </a:r>
            <a:endParaRPr/>
          </a:p>
        </p:txBody>
      </p:sp>
      <p:grpSp>
        <p:nvGrpSpPr>
          <p:cNvPr id="1100" name="Google Shape;1100;p77"/>
          <p:cNvGrpSpPr/>
          <p:nvPr/>
        </p:nvGrpSpPr>
        <p:grpSpPr>
          <a:xfrm>
            <a:off x="5294931" y="928010"/>
            <a:ext cx="3174644" cy="3287334"/>
            <a:chOff x="1747850" y="2478250"/>
            <a:chExt cx="599725" cy="621025"/>
          </a:xfrm>
        </p:grpSpPr>
        <p:sp>
          <p:nvSpPr>
            <p:cNvPr id="1101" name="Google Shape;1101;p77"/>
            <p:cNvSpPr/>
            <p:nvPr/>
          </p:nvSpPr>
          <p:spPr>
            <a:xfrm>
              <a:off x="1783825" y="2771500"/>
              <a:ext cx="156600" cy="70850"/>
            </a:xfrm>
            <a:custGeom>
              <a:rect b="b" l="l" r="r" t="t"/>
              <a:pathLst>
                <a:path extrusionOk="0" h="2834" w="6264">
                  <a:moveTo>
                    <a:pt x="3136" y="1"/>
                  </a:moveTo>
                  <a:cubicBezTo>
                    <a:pt x="2797" y="1"/>
                    <a:pt x="2493" y="172"/>
                    <a:pt x="2034" y="490"/>
                  </a:cubicBezTo>
                  <a:cubicBezTo>
                    <a:pt x="1268" y="1023"/>
                    <a:pt x="728" y="481"/>
                    <a:pt x="298" y="1191"/>
                  </a:cubicBezTo>
                  <a:cubicBezTo>
                    <a:pt x="1" y="1701"/>
                    <a:pt x="412" y="2103"/>
                    <a:pt x="1123" y="2103"/>
                  </a:cubicBezTo>
                  <a:cubicBezTo>
                    <a:pt x="1414" y="2103"/>
                    <a:pt x="1755" y="2036"/>
                    <a:pt x="2119" y="1881"/>
                  </a:cubicBezTo>
                  <a:cubicBezTo>
                    <a:pt x="2352" y="1784"/>
                    <a:pt x="2531" y="1743"/>
                    <a:pt x="2676" y="1743"/>
                  </a:cubicBezTo>
                  <a:cubicBezTo>
                    <a:pt x="3312" y="1743"/>
                    <a:pt x="3319" y="2521"/>
                    <a:pt x="4489" y="2795"/>
                  </a:cubicBezTo>
                  <a:cubicBezTo>
                    <a:pt x="4602" y="2821"/>
                    <a:pt x="4709" y="2833"/>
                    <a:pt x="4808" y="2833"/>
                  </a:cubicBezTo>
                  <a:cubicBezTo>
                    <a:pt x="5978" y="2833"/>
                    <a:pt x="6263" y="1162"/>
                    <a:pt x="6263" y="1162"/>
                  </a:cubicBezTo>
                  <a:lnTo>
                    <a:pt x="6263" y="1162"/>
                  </a:lnTo>
                  <a:cubicBezTo>
                    <a:pt x="6114" y="1181"/>
                    <a:pt x="5978" y="1190"/>
                    <a:pt x="5854" y="1190"/>
                  </a:cubicBezTo>
                  <a:cubicBezTo>
                    <a:pt x="4841" y="1190"/>
                    <a:pt x="4611" y="596"/>
                    <a:pt x="3920" y="239"/>
                  </a:cubicBezTo>
                  <a:cubicBezTo>
                    <a:pt x="3605" y="78"/>
                    <a:pt x="3363" y="1"/>
                    <a:pt x="3136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7"/>
            <p:cNvSpPr/>
            <p:nvPr/>
          </p:nvSpPr>
          <p:spPr>
            <a:xfrm>
              <a:off x="1792425" y="2797950"/>
              <a:ext cx="148000" cy="44400"/>
            </a:xfrm>
            <a:custGeom>
              <a:rect b="b" l="l" r="r" t="t"/>
              <a:pathLst>
                <a:path extrusionOk="0" h="1776" w="5920">
                  <a:moveTo>
                    <a:pt x="4799" y="1"/>
                  </a:moveTo>
                  <a:cubicBezTo>
                    <a:pt x="4462" y="82"/>
                    <a:pt x="4111" y="128"/>
                    <a:pt x="3753" y="128"/>
                  </a:cubicBezTo>
                  <a:cubicBezTo>
                    <a:pt x="3694" y="128"/>
                    <a:pt x="3635" y="126"/>
                    <a:pt x="3576" y="124"/>
                  </a:cubicBezTo>
                  <a:cubicBezTo>
                    <a:pt x="3175" y="95"/>
                    <a:pt x="2772" y="57"/>
                    <a:pt x="2380" y="12"/>
                  </a:cubicBezTo>
                  <a:cubicBezTo>
                    <a:pt x="2315" y="5"/>
                    <a:pt x="2249" y="1"/>
                    <a:pt x="2184" y="1"/>
                  </a:cubicBezTo>
                  <a:cubicBezTo>
                    <a:pt x="1896" y="1"/>
                    <a:pt x="1613" y="70"/>
                    <a:pt x="1354" y="207"/>
                  </a:cubicBezTo>
                  <a:cubicBezTo>
                    <a:pt x="868" y="449"/>
                    <a:pt x="449" y="646"/>
                    <a:pt x="1" y="785"/>
                  </a:cubicBezTo>
                  <a:cubicBezTo>
                    <a:pt x="155" y="945"/>
                    <a:pt x="436" y="1045"/>
                    <a:pt x="790" y="1045"/>
                  </a:cubicBezTo>
                  <a:cubicBezTo>
                    <a:pt x="1079" y="1045"/>
                    <a:pt x="1417" y="978"/>
                    <a:pt x="1775" y="823"/>
                  </a:cubicBezTo>
                  <a:cubicBezTo>
                    <a:pt x="2008" y="726"/>
                    <a:pt x="2187" y="685"/>
                    <a:pt x="2332" y="685"/>
                  </a:cubicBezTo>
                  <a:cubicBezTo>
                    <a:pt x="2968" y="685"/>
                    <a:pt x="2975" y="1463"/>
                    <a:pt x="4145" y="1737"/>
                  </a:cubicBezTo>
                  <a:cubicBezTo>
                    <a:pt x="4258" y="1763"/>
                    <a:pt x="4365" y="1775"/>
                    <a:pt x="4464" y="1775"/>
                  </a:cubicBezTo>
                  <a:cubicBezTo>
                    <a:pt x="5634" y="1775"/>
                    <a:pt x="5919" y="104"/>
                    <a:pt x="5919" y="104"/>
                  </a:cubicBezTo>
                  <a:lnTo>
                    <a:pt x="5919" y="104"/>
                  </a:lnTo>
                  <a:cubicBezTo>
                    <a:pt x="5773" y="123"/>
                    <a:pt x="5639" y="131"/>
                    <a:pt x="5517" y="131"/>
                  </a:cubicBezTo>
                  <a:cubicBezTo>
                    <a:pt x="5220" y="131"/>
                    <a:pt x="4990" y="80"/>
                    <a:pt x="4799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7"/>
            <p:cNvSpPr/>
            <p:nvPr/>
          </p:nvSpPr>
          <p:spPr>
            <a:xfrm>
              <a:off x="1801275" y="2790175"/>
              <a:ext cx="140775" cy="31375"/>
            </a:xfrm>
            <a:custGeom>
              <a:rect b="b" l="l" r="r" t="t"/>
              <a:pathLst>
                <a:path extrusionOk="0" h="1255" w="5631">
                  <a:moveTo>
                    <a:pt x="2348" y="1"/>
                  </a:moveTo>
                  <a:cubicBezTo>
                    <a:pt x="2189" y="1"/>
                    <a:pt x="2026" y="43"/>
                    <a:pt x="1858" y="144"/>
                  </a:cubicBezTo>
                  <a:cubicBezTo>
                    <a:pt x="1757" y="211"/>
                    <a:pt x="1654" y="267"/>
                    <a:pt x="1569" y="323"/>
                  </a:cubicBezTo>
                  <a:cubicBezTo>
                    <a:pt x="1189" y="561"/>
                    <a:pt x="964" y="701"/>
                    <a:pt x="630" y="701"/>
                  </a:cubicBezTo>
                  <a:cubicBezTo>
                    <a:pt x="479" y="701"/>
                    <a:pt x="306" y="672"/>
                    <a:pt x="86" y="612"/>
                  </a:cubicBezTo>
                  <a:cubicBezTo>
                    <a:pt x="79" y="610"/>
                    <a:pt x="73" y="610"/>
                    <a:pt x="68" y="610"/>
                  </a:cubicBezTo>
                  <a:cubicBezTo>
                    <a:pt x="39" y="610"/>
                    <a:pt x="19" y="627"/>
                    <a:pt x="10" y="659"/>
                  </a:cubicBezTo>
                  <a:cubicBezTo>
                    <a:pt x="1" y="686"/>
                    <a:pt x="21" y="715"/>
                    <a:pt x="48" y="724"/>
                  </a:cubicBezTo>
                  <a:cubicBezTo>
                    <a:pt x="286" y="791"/>
                    <a:pt x="474" y="821"/>
                    <a:pt x="637" y="821"/>
                  </a:cubicBezTo>
                  <a:cubicBezTo>
                    <a:pt x="1000" y="821"/>
                    <a:pt x="1241" y="669"/>
                    <a:pt x="1634" y="424"/>
                  </a:cubicBezTo>
                  <a:cubicBezTo>
                    <a:pt x="1719" y="368"/>
                    <a:pt x="1813" y="312"/>
                    <a:pt x="1914" y="247"/>
                  </a:cubicBezTo>
                  <a:cubicBezTo>
                    <a:pt x="2064" y="156"/>
                    <a:pt x="2210" y="118"/>
                    <a:pt x="2352" y="118"/>
                  </a:cubicBezTo>
                  <a:cubicBezTo>
                    <a:pt x="2749" y="118"/>
                    <a:pt x="3119" y="420"/>
                    <a:pt x="3482" y="724"/>
                  </a:cubicBezTo>
                  <a:cubicBezTo>
                    <a:pt x="3632" y="845"/>
                    <a:pt x="3782" y="966"/>
                    <a:pt x="3921" y="1060"/>
                  </a:cubicBezTo>
                  <a:cubicBezTo>
                    <a:pt x="4145" y="1208"/>
                    <a:pt x="4407" y="1255"/>
                    <a:pt x="4658" y="1255"/>
                  </a:cubicBezTo>
                  <a:cubicBezTo>
                    <a:pt x="5135" y="1255"/>
                    <a:pt x="5565" y="1078"/>
                    <a:pt x="5592" y="1069"/>
                  </a:cubicBezTo>
                  <a:cubicBezTo>
                    <a:pt x="5621" y="1051"/>
                    <a:pt x="5630" y="1022"/>
                    <a:pt x="5621" y="984"/>
                  </a:cubicBezTo>
                  <a:cubicBezTo>
                    <a:pt x="5613" y="964"/>
                    <a:pt x="5591" y="954"/>
                    <a:pt x="5568" y="954"/>
                  </a:cubicBezTo>
                  <a:cubicBezTo>
                    <a:pt x="5560" y="954"/>
                    <a:pt x="5553" y="955"/>
                    <a:pt x="5545" y="957"/>
                  </a:cubicBezTo>
                  <a:cubicBezTo>
                    <a:pt x="5539" y="963"/>
                    <a:pt x="5117" y="1144"/>
                    <a:pt x="4656" y="1144"/>
                  </a:cubicBezTo>
                  <a:cubicBezTo>
                    <a:pt x="4426" y="1144"/>
                    <a:pt x="4188" y="1099"/>
                    <a:pt x="3986" y="966"/>
                  </a:cubicBezTo>
                  <a:cubicBezTo>
                    <a:pt x="3847" y="872"/>
                    <a:pt x="3706" y="751"/>
                    <a:pt x="3558" y="630"/>
                  </a:cubicBezTo>
                  <a:cubicBezTo>
                    <a:pt x="3194" y="328"/>
                    <a:pt x="2790" y="1"/>
                    <a:pt x="2348" y="1"/>
                  </a:cubicBezTo>
                  <a:close/>
                </a:path>
              </a:pathLst>
            </a:custGeom>
            <a:solidFill>
              <a:srgbClr val="F9E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7"/>
            <p:cNvSpPr/>
            <p:nvPr/>
          </p:nvSpPr>
          <p:spPr>
            <a:xfrm>
              <a:off x="1767775" y="2806125"/>
              <a:ext cx="172650" cy="79875"/>
            </a:xfrm>
            <a:custGeom>
              <a:rect b="b" l="l" r="r" t="t"/>
              <a:pathLst>
                <a:path extrusionOk="0" h="3195" w="6906">
                  <a:moveTo>
                    <a:pt x="3511" y="1"/>
                  </a:moveTo>
                  <a:cubicBezTo>
                    <a:pt x="2980" y="1"/>
                    <a:pt x="2463" y="450"/>
                    <a:pt x="2172" y="850"/>
                  </a:cubicBezTo>
                  <a:cubicBezTo>
                    <a:pt x="1789" y="1365"/>
                    <a:pt x="1509" y="776"/>
                    <a:pt x="734" y="1645"/>
                  </a:cubicBezTo>
                  <a:cubicBezTo>
                    <a:pt x="0" y="2456"/>
                    <a:pt x="582" y="3195"/>
                    <a:pt x="1020" y="3195"/>
                  </a:cubicBezTo>
                  <a:cubicBezTo>
                    <a:pt x="1050" y="3195"/>
                    <a:pt x="1080" y="3191"/>
                    <a:pt x="1108" y="3184"/>
                  </a:cubicBezTo>
                  <a:cubicBezTo>
                    <a:pt x="1488" y="3097"/>
                    <a:pt x="1835" y="2443"/>
                    <a:pt x="2240" y="2443"/>
                  </a:cubicBezTo>
                  <a:cubicBezTo>
                    <a:pt x="2311" y="2443"/>
                    <a:pt x="2385" y="2464"/>
                    <a:pt x="2461" y="2512"/>
                  </a:cubicBezTo>
                  <a:cubicBezTo>
                    <a:pt x="2792" y="2717"/>
                    <a:pt x="3049" y="3076"/>
                    <a:pt x="3495" y="3076"/>
                  </a:cubicBezTo>
                  <a:cubicBezTo>
                    <a:pt x="3741" y="3076"/>
                    <a:pt x="4045" y="2967"/>
                    <a:pt x="4450" y="2662"/>
                  </a:cubicBezTo>
                  <a:cubicBezTo>
                    <a:pt x="5002" y="2244"/>
                    <a:pt x="5592" y="2135"/>
                    <a:pt x="6055" y="2135"/>
                  </a:cubicBezTo>
                  <a:cubicBezTo>
                    <a:pt x="6554" y="2135"/>
                    <a:pt x="6905" y="2261"/>
                    <a:pt x="6905" y="2261"/>
                  </a:cubicBezTo>
                  <a:lnTo>
                    <a:pt x="6204" y="841"/>
                  </a:lnTo>
                  <a:cubicBezTo>
                    <a:pt x="6104" y="851"/>
                    <a:pt x="6009" y="856"/>
                    <a:pt x="5918" y="856"/>
                  </a:cubicBezTo>
                  <a:cubicBezTo>
                    <a:pt x="5086" y="856"/>
                    <a:pt x="4578" y="459"/>
                    <a:pt x="3964" y="122"/>
                  </a:cubicBezTo>
                  <a:cubicBezTo>
                    <a:pt x="3815" y="37"/>
                    <a:pt x="3663" y="1"/>
                    <a:pt x="3511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7"/>
            <p:cNvSpPr/>
            <p:nvPr/>
          </p:nvSpPr>
          <p:spPr>
            <a:xfrm>
              <a:off x="1795450" y="2824825"/>
              <a:ext cx="144975" cy="60925"/>
            </a:xfrm>
            <a:custGeom>
              <a:rect b="b" l="l" r="r" t="t"/>
              <a:pathLst>
                <a:path extrusionOk="0" h="2437" w="5799">
                  <a:moveTo>
                    <a:pt x="4098" y="1"/>
                  </a:moveTo>
                  <a:cubicBezTo>
                    <a:pt x="3847" y="37"/>
                    <a:pt x="3594" y="75"/>
                    <a:pt x="3343" y="113"/>
                  </a:cubicBezTo>
                  <a:cubicBezTo>
                    <a:pt x="2942" y="196"/>
                    <a:pt x="2539" y="308"/>
                    <a:pt x="2158" y="449"/>
                  </a:cubicBezTo>
                  <a:cubicBezTo>
                    <a:pt x="2055" y="514"/>
                    <a:pt x="1952" y="579"/>
                    <a:pt x="1858" y="653"/>
                  </a:cubicBezTo>
                  <a:cubicBezTo>
                    <a:pt x="1448" y="1036"/>
                    <a:pt x="1083" y="1457"/>
                    <a:pt x="702" y="1867"/>
                  </a:cubicBezTo>
                  <a:cubicBezTo>
                    <a:pt x="496" y="2100"/>
                    <a:pt x="254" y="2286"/>
                    <a:pt x="1" y="2436"/>
                  </a:cubicBezTo>
                  <a:cubicBezTo>
                    <a:pt x="381" y="2349"/>
                    <a:pt x="728" y="1695"/>
                    <a:pt x="1133" y="1695"/>
                  </a:cubicBezTo>
                  <a:cubicBezTo>
                    <a:pt x="1204" y="1695"/>
                    <a:pt x="1278" y="1716"/>
                    <a:pt x="1354" y="1764"/>
                  </a:cubicBezTo>
                  <a:cubicBezTo>
                    <a:pt x="1685" y="1969"/>
                    <a:pt x="1942" y="2328"/>
                    <a:pt x="2388" y="2328"/>
                  </a:cubicBezTo>
                  <a:cubicBezTo>
                    <a:pt x="2634" y="2328"/>
                    <a:pt x="2938" y="2219"/>
                    <a:pt x="3343" y="1914"/>
                  </a:cubicBezTo>
                  <a:cubicBezTo>
                    <a:pt x="3895" y="1496"/>
                    <a:pt x="4485" y="1387"/>
                    <a:pt x="4948" y="1387"/>
                  </a:cubicBezTo>
                  <a:cubicBezTo>
                    <a:pt x="5447" y="1387"/>
                    <a:pt x="5798" y="1513"/>
                    <a:pt x="5798" y="1513"/>
                  </a:cubicBezTo>
                  <a:lnTo>
                    <a:pt x="5097" y="93"/>
                  </a:lnTo>
                  <a:cubicBezTo>
                    <a:pt x="4995" y="103"/>
                    <a:pt x="4898" y="107"/>
                    <a:pt x="4806" y="107"/>
                  </a:cubicBezTo>
                  <a:cubicBezTo>
                    <a:pt x="4542" y="107"/>
                    <a:pt x="4312" y="69"/>
                    <a:pt x="4098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7"/>
            <p:cNvSpPr/>
            <p:nvPr/>
          </p:nvSpPr>
          <p:spPr>
            <a:xfrm>
              <a:off x="1787275" y="2832575"/>
              <a:ext cx="154775" cy="37325"/>
            </a:xfrm>
            <a:custGeom>
              <a:rect b="b" l="l" r="r" t="t"/>
              <a:pathLst>
                <a:path extrusionOk="0" h="1493" w="6191">
                  <a:moveTo>
                    <a:pt x="3568" y="1"/>
                  </a:moveTo>
                  <a:cubicBezTo>
                    <a:pt x="3500" y="1"/>
                    <a:pt x="3433" y="6"/>
                    <a:pt x="3370" y="16"/>
                  </a:cubicBezTo>
                  <a:cubicBezTo>
                    <a:pt x="3016" y="72"/>
                    <a:pt x="2765" y="231"/>
                    <a:pt x="2541" y="372"/>
                  </a:cubicBezTo>
                  <a:cubicBezTo>
                    <a:pt x="2356" y="483"/>
                    <a:pt x="2203" y="578"/>
                    <a:pt x="2042" y="578"/>
                  </a:cubicBezTo>
                  <a:cubicBezTo>
                    <a:pt x="1960" y="578"/>
                    <a:pt x="1876" y="553"/>
                    <a:pt x="1784" y="493"/>
                  </a:cubicBezTo>
                  <a:cubicBezTo>
                    <a:pt x="1667" y="415"/>
                    <a:pt x="1533" y="377"/>
                    <a:pt x="1383" y="377"/>
                  </a:cubicBezTo>
                  <a:cubicBezTo>
                    <a:pt x="1284" y="377"/>
                    <a:pt x="1177" y="394"/>
                    <a:pt x="1065" y="428"/>
                  </a:cubicBezTo>
                  <a:cubicBezTo>
                    <a:pt x="626" y="576"/>
                    <a:pt x="189" y="979"/>
                    <a:pt x="10" y="1407"/>
                  </a:cubicBezTo>
                  <a:cubicBezTo>
                    <a:pt x="1" y="1436"/>
                    <a:pt x="10" y="1472"/>
                    <a:pt x="39" y="1483"/>
                  </a:cubicBezTo>
                  <a:cubicBezTo>
                    <a:pt x="48" y="1492"/>
                    <a:pt x="57" y="1492"/>
                    <a:pt x="66" y="1492"/>
                  </a:cubicBezTo>
                  <a:cubicBezTo>
                    <a:pt x="86" y="1492"/>
                    <a:pt x="104" y="1472"/>
                    <a:pt x="113" y="1454"/>
                  </a:cubicBezTo>
                  <a:cubicBezTo>
                    <a:pt x="281" y="1053"/>
                    <a:pt x="693" y="670"/>
                    <a:pt x="1103" y="540"/>
                  </a:cubicBezTo>
                  <a:cubicBezTo>
                    <a:pt x="1185" y="517"/>
                    <a:pt x="1284" y="496"/>
                    <a:pt x="1389" y="496"/>
                  </a:cubicBezTo>
                  <a:cubicBezTo>
                    <a:pt x="1498" y="496"/>
                    <a:pt x="1613" y="519"/>
                    <a:pt x="1719" y="587"/>
                  </a:cubicBezTo>
                  <a:cubicBezTo>
                    <a:pt x="1836" y="661"/>
                    <a:pt x="1943" y="692"/>
                    <a:pt x="2045" y="692"/>
                  </a:cubicBezTo>
                  <a:cubicBezTo>
                    <a:pt x="2235" y="692"/>
                    <a:pt x="2408" y="586"/>
                    <a:pt x="2597" y="464"/>
                  </a:cubicBezTo>
                  <a:cubicBezTo>
                    <a:pt x="2810" y="334"/>
                    <a:pt x="3054" y="184"/>
                    <a:pt x="3390" y="139"/>
                  </a:cubicBezTo>
                  <a:cubicBezTo>
                    <a:pt x="3450" y="128"/>
                    <a:pt x="3514" y="123"/>
                    <a:pt x="3581" y="123"/>
                  </a:cubicBezTo>
                  <a:cubicBezTo>
                    <a:pt x="3925" y="123"/>
                    <a:pt x="4343" y="255"/>
                    <a:pt x="4743" y="381"/>
                  </a:cubicBezTo>
                  <a:cubicBezTo>
                    <a:pt x="5157" y="505"/>
                    <a:pt x="5549" y="629"/>
                    <a:pt x="5878" y="629"/>
                  </a:cubicBezTo>
                  <a:cubicBezTo>
                    <a:pt x="5972" y="629"/>
                    <a:pt x="6061" y="619"/>
                    <a:pt x="6143" y="596"/>
                  </a:cubicBezTo>
                  <a:cubicBezTo>
                    <a:pt x="6170" y="587"/>
                    <a:pt x="6190" y="558"/>
                    <a:pt x="6181" y="520"/>
                  </a:cubicBezTo>
                  <a:cubicBezTo>
                    <a:pt x="6172" y="498"/>
                    <a:pt x="6152" y="482"/>
                    <a:pt x="6129" y="482"/>
                  </a:cubicBezTo>
                  <a:cubicBezTo>
                    <a:pt x="6124" y="482"/>
                    <a:pt x="6119" y="482"/>
                    <a:pt x="6114" y="484"/>
                  </a:cubicBezTo>
                  <a:cubicBezTo>
                    <a:pt x="6041" y="504"/>
                    <a:pt x="5961" y="512"/>
                    <a:pt x="5877" y="512"/>
                  </a:cubicBezTo>
                  <a:cubicBezTo>
                    <a:pt x="5565" y="512"/>
                    <a:pt x="5185" y="394"/>
                    <a:pt x="4781" y="269"/>
                  </a:cubicBezTo>
                  <a:cubicBezTo>
                    <a:pt x="4364" y="135"/>
                    <a:pt x="3934" y="1"/>
                    <a:pt x="3568" y="1"/>
                  </a:cubicBezTo>
                  <a:close/>
                </a:path>
              </a:pathLst>
            </a:custGeom>
            <a:solidFill>
              <a:srgbClr val="F9E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7"/>
            <p:cNvSpPr/>
            <p:nvPr/>
          </p:nvSpPr>
          <p:spPr>
            <a:xfrm>
              <a:off x="1771650" y="2848175"/>
              <a:ext cx="175300" cy="130225"/>
            </a:xfrm>
            <a:custGeom>
              <a:rect b="b" l="l" r="r" t="t"/>
              <a:pathLst>
                <a:path extrusionOk="0" h="5209" w="7012">
                  <a:moveTo>
                    <a:pt x="4260" y="1"/>
                  </a:moveTo>
                  <a:cubicBezTo>
                    <a:pt x="3710" y="1"/>
                    <a:pt x="3201" y="154"/>
                    <a:pt x="2857" y="400"/>
                  </a:cubicBezTo>
                  <a:cubicBezTo>
                    <a:pt x="2102" y="951"/>
                    <a:pt x="2456" y="1419"/>
                    <a:pt x="1383" y="1903"/>
                  </a:cubicBezTo>
                  <a:cubicBezTo>
                    <a:pt x="299" y="2389"/>
                    <a:pt x="1" y="2940"/>
                    <a:pt x="48" y="4060"/>
                  </a:cubicBezTo>
                  <a:cubicBezTo>
                    <a:pt x="71" y="4749"/>
                    <a:pt x="610" y="5208"/>
                    <a:pt x="1118" y="5208"/>
                  </a:cubicBezTo>
                  <a:cubicBezTo>
                    <a:pt x="1437" y="5208"/>
                    <a:pt x="1744" y="5028"/>
                    <a:pt x="1905" y="4611"/>
                  </a:cubicBezTo>
                  <a:cubicBezTo>
                    <a:pt x="2335" y="3536"/>
                    <a:pt x="2223" y="2622"/>
                    <a:pt x="2886" y="2286"/>
                  </a:cubicBezTo>
                  <a:cubicBezTo>
                    <a:pt x="3055" y="2199"/>
                    <a:pt x="3170" y="2173"/>
                    <a:pt x="3265" y="2173"/>
                  </a:cubicBezTo>
                  <a:cubicBezTo>
                    <a:pt x="3410" y="2173"/>
                    <a:pt x="3506" y="2235"/>
                    <a:pt x="3673" y="2235"/>
                  </a:cubicBezTo>
                  <a:cubicBezTo>
                    <a:pt x="3818" y="2235"/>
                    <a:pt x="4015" y="2188"/>
                    <a:pt x="4342" y="2015"/>
                  </a:cubicBezTo>
                  <a:cubicBezTo>
                    <a:pt x="4977" y="1673"/>
                    <a:pt x="5544" y="1307"/>
                    <a:pt x="6046" y="1307"/>
                  </a:cubicBezTo>
                  <a:cubicBezTo>
                    <a:pt x="6297" y="1307"/>
                    <a:pt x="6532" y="1399"/>
                    <a:pt x="6750" y="1632"/>
                  </a:cubicBezTo>
                  <a:cubicBezTo>
                    <a:pt x="6872" y="1763"/>
                    <a:pt x="6931" y="1816"/>
                    <a:pt x="6946" y="1816"/>
                  </a:cubicBezTo>
                  <a:cubicBezTo>
                    <a:pt x="7012" y="1816"/>
                    <a:pt x="6246" y="803"/>
                    <a:pt x="6246" y="803"/>
                  </a:cubicBezTo>
                  <a:cubicBezTo>
                    <a:pt x="5675" y="231"/>
                    <a:pt x="4936" y="1"/>
                    <a:pt x="4260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7"/>
            <p:cNvSpPr/>
            <p:nvPr/>
          </p:nvSpPr>
          <p:spPr>
            <a:xfrm>
              <a:off x="1848225" y="2848275"/>
              <a:ext cx="98725" cy="55725"/>
            </a:xfrm>
            <a:custGeom>
              <a:rect b="b" l="l" r="r" t="t"/>
              <a:pathLst>
                <a:path extrusionOk="0" h="2229" w="3949">
                  <a:moveTo>
                    <a:pt x="1206" y="1"/>
                  </a:moveTo>
                  <a:cubicBezTo>
                    <a:pt x="854" y="1"/>
                    <a:pt x="519" y="63"/>
                    <a:pt x="233" y="172"/>
                  </a:cubicBezTo>
                  <a:cubicBezTo>
                    <a:pt x="363" y="826"/>
                    <a:pt x="316" y="1648"/>
                    <a:pt x="0" y="2208"/>
                  </a:cubicBezTo>
                  <a:cubicBezTo>
                    <a:pt x="83" y="2179"/>
                    <a:pt x="149" y="2169"/>
                    <a:pt x="208" y="2169"/>
                  </a:cubicBezTo>
                  <a:cubicBezTo>
                    <a:pt x="349" y="2169"/>
                    <a:pt x="444" y="2228"/>
                    <a:pt x="608" y="2228"/>
                  </a:cubicBezTo>
                  <a:cubicBezTo>
                    <a:pt x="752" y="2228"/>
                    <a:pt x="950" y="2183"/>
                    <a:pt x="1279" y="2011"/>
                  </a:cubicBezTo>
                  <a:cubicBezTo>
                    <a:pt x="1914" y="1669"/>
                    <a:pt x="2481" y="1303"/>
                    <a:pt x="2983" y="1303"/>
                  </a:cubicBezTo>
                  <a:cubicBezTo>
                    <a:pt x="3234" y="1303"/>
                    <a:pt x="3469" y="1395"/>
                    <a:pt x="3687" y="1628"/>
                  </a:cubicBezTo>
                  <a:cubicBezTo>
                    <a:pt x="3809" y="1759"/>
                    <a:pt x="3868" y="1812"/>
                    <a:pt x="3883" y="1812"/>
                  </a:cubicBezTo>
                  <a:cubicBezTo>
                    <a:pt x="3949" y="1812"/>
                    <a:pt x="3183" y="799"/>
                    <a:pt x="3183" y="799"/>
                  </a:cubicBezTo>
                  <a:cubicBezTo>
                    <a:pt x="2613" y="229"/>
                    <a:pt x="1879" y="1"/>
                    <a:pt x="1206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7"/>
            <p:cNvSpPr/>
            <p:nvPr/>
          </p:nvSpPr>
          <p:spPr>
            <a:xfrm>
              <a:off x="1786375" y="2865000"/>
              <a:ext cx="141450" cy="102175"/>
            </a:xfrm>
            <a:custGeom>
              <a:rect b="b" l="l" r="r" t="t"/>
              <a:pathLst>
                <a:path extrusionOk="0" h="4087" w="5658">
                  <a:moveTo>
                    <a:pt x="4097" y="0"/>
                  </a:moveTo>
                  <a:cubicBezTo>
                    <a:pt x="3875" y="0"/>
                    <a:pt x="3639" y="21"/>
                    <a:pt x="3397" y="74"/>
                  </a:cubicBezTo>
                  <a:cubicBezTo>
                    <a:pt x="2707" y="231"/>
                    <a:pt x="2353" y="634"/>
                    <a:pt x="2017" y="1015"/>
                  </a:cubicBezTo>
                  <a:cubicBezTo>
                    <a:pt x="1782" y="1286"/>
                    <a:pt x="1558" y="1539"/>
                    <a:pt x="1233" y="1707"/>
                  </a:cubicBezTo>
                  <a:cubicBezTo>
                    <a:pt x="281" y="2191"/>
                    <a:pt x="1" y="2892"/>
                    <a:pt x="290" y="4039"/>
                  </a:cubicBezTo>
                  <a:cubicBezTo>
                    <a:pt x="299" y="4068"/>
                    <a:pt x="317" y="4086"/>
                    <a:pt x="346" y="4086"/>
                  </a:cubicBezTo>
                  <a:cubicBezTo>
                    <a:pt x="355" y="4086"/>
                    <a:pt x="355" y="4086"/>
                    <a:pt x="364" y="4077"/>
                  </a:cubicBezTo>
                  <a:cubicBezTo>
                    <a:pt x="393" y="4077"/>
                    <a:pt x="411" y="4039"/>
                    <a:pt x="402" y="4012"/>
                  </a:cubicBezTo>
                  <a:cubicBezTo>
                    <a:pt x="122" y="2910"/>
                    <a:pt x="382" y="2276"/>
                    <a:pt x="1278" y="1810"/>
                  </a:cubicBezTo>
                  <a:cubicBezTo>
                    <a:pt x="1634" y="1631"/>
                    <a:pt x="1876" y="1362"/>
                    <a:pt x="2109" y="1091"/>
                  </a:cubicBezTo>
                  <a:cubicBezTo>
                    <a:pt x="2436" y="717"/>
                    <a:pt x="2772" y="334"/>
                    <a:pt x="3426" y="195"/>
                  </a:cubicBezTo>
                  <a:cubicBezTo>
                    <a:pt x="3659" y="142"/>
                    <a:pt x="3888" y="121"/>
                    <a:pt x="4104" y="121"/>
                  </a:cubicBezTo>
                  <a:cubicBezTo>
                    <a:pt x="4919" y="121"/>
                    <a:pt x="5556" y="419"/>
                    <a:pt x="5563" y="419"/>
                  </a:cubicBezTo>
                  <a:cubicBezTo>
                    <a:pt x="5571" y="424"/>
                    <a:pt x="5579" y="426"/>
                    <a:pt x="5587" y="426"/>
                  </a:cubicBezTo>
                  <a:cubicBezTo>
                    <a:pt x="5610" y="426"/>
                    <a:pt x="5633" y="411"/>
                    <a:pt x="5646" y="390"/>
                  </a:cubicBezTo>
                  <a:cubicBezTo>
                    <a:pt x="5657" y="363"/>
                    <a:pt x="5646" y="325"/>
                    <a:pt x="5619" y="316"/>
                  </a:cubicBezTo>
                  <a:cubicBezTo>
                    <a:pt x="5582" y="302"/>
                    <a:pt x="4938" y="0"/>
                    <a:pt x="4097" y="0"/>
                  </a:cubicBezTo>
                  <a:close/>
                </a:path>
              </a:pathLst>
            </a:custGeom>
            <a:solidFill>
              <a:srgbClr val="F9E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7"/>
            <p:cNvSpPr/>
            <p:nvPr/>
          </p:nvSpPr>
          <p:spPr>
            <a:xfrm>
              <a:off x="1861500" y="2819200"/>
              <a:ext cx="114600" cy="84975"/>
            </a:xfrm>
            <a:custGeom>
              <a:rect b="b" l="l" r="r" t="t"/>
              <a:pathLst>
                <a:path extrusionOk="0" h="3399" w="4584">
                  <a:moveTo>
                    <a:pt x="2400" y="1"/>
                  </a:moveTo>
                  <a:cubicBezTo>
                    <a:pt x="2160" y="1"/>
                    <a:pt x="1920" y="55"/>
                    <a:pt x="1689" y="188"/>
                  </a:cubicBezTo>
                  <a:cubicBezTo>
                    <a:pt x="401" y="925"/>
                    <a:pt x="0" y="3333"/>
                    <a:pt x="0" y="3333"/>
                  </a:cubicBezTo>
                  <a:lnTo>
                    <a:pt x="233" y="3398"/>
                  </a:lnTo>
                  <a:cubicBezTo>
                    <a:pt x="579" y="2278"/>
                    <a:pt x="1225" y="313"/>
                    <a:pt x="2482" y="313"/>
                  </a:cubicBezTo>
                  <a:cubicBezTo>
                    <a:pt x="2724" y="313"/>
                    <a:pt x="2988" y="385"/>
                    <a:pt x="3277" y="551"/>
                  </a:cubicBezTo>
                  <a:lnTo>
                    <a:pt x="4583" y="1167"/>
                  </a:lnTo>
                  <a:cubicBezTo>
                    <a:pt x="4583" y="1167"/>
                    <a:pt x="3505" y="1"/>
                    <a:pt x="2400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7"/>
            <p:cNvSpPr/>
            <p:nvPr/>
          </p:nvSpPr>
          <p:spPr>
            <a:xfrm>
              <a:off x="1831350" y="2897575"/>
              <a:ext cx="62175" cy="69150"/>
            </a:xfrm>
            <a:custGeom>
              <a:rect b="b" l="l" r="r" t="t"/>
              <a:pathLst>
                <a:path extrusionOk="0" h="2766" w="2487">
                  <a:moveTo>
                    <a:pt x="1303" y="0"/>
                  </a:moveTo>
                  <a:cubicBezTo>
                    <a:pt x="295" y="0"/>
                    <a:pt x="1" y="2629"/>
                    <a:pt x="702" y="2756"/>
                  </a:cubicBezTo>
                  <a:cubicBezTo>
                    <a:pt x="735" y="2763"/>
                    <a:pt x="768" y="2765"/>
                    <a:pt x="800" y="2765"/>
                  </a:cubicBezTo>
                  <a:cubicBezTo>
                    <a:pt x="1753" y="2765"/>
                    <a:pt x="2487" y="220"/>
                    <a:pt x="1421" y="12"/>
                  </a:cubicBezTo>
                  <a:cubicBezTo>
                    <a:pt x="1381" y="4"/>
                    <a:pt x="1341" y="0"/>
                    <a:pt x="1303" y="0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7"/>
            <p:cNvSpPr/>
            <p:nvPr/>
          </p:nvSpPr>
          <p:spPr>
            <a:xfrm>
              <a:off x="1843075" y="2896450"/>
              <a:ext cx="32000" cy="71675"/>
            </a:xfrm>
            <a:custGeom>
              <a:rect b="b" l="l" r="r" t="t"/>
              <a:pathLst>
                <a:path extrusionOk="0" h="2867" w="1280">
                  <a:moveTo>
                    <a:pt x="943" y="131"/>
                  </a:moveTo>
                  <a:cubicBezTo>
                    <a:pt x="1102" y="317"/>
                    <a:pt x="1158" y="664"/>
                    <a:pt x="1102" y="1083"/>
                  </a:cubicBezTo>
                  <a:cubicBezTo>
                    <a:pt x="1026" y="1681"/>
                    <a:pt x="710" y="2427"/>
                    <a:pt x="253" y="2725"/>
                  </a:cubicBezTo>
                  <a:cubicBezTo>
                    <a:pt x="168" y="2568"/>
                    <a:pt x="168" y="2212"/>
                    <a:pt x="242" y="1773"/>
                  </a:cubicBezTo>
                  <a:cubicBezTo>
                    <a:pt x="354" y="1130"/>
                    <a:pt x="634" y="364"/>
                    <a:pt x="943" y="131"/>
                  </a:cubicBezTo>
                  <a:close/>
                  <a:moveTo>
                    <a:pt x="949" y="0"/>
                  </a:moveTo>
                  <a:cubicBezTo>
                    <a:pt x="940" y="0"/>
                    <a:pt x="932" y="3"/>
                    <a:pt x="925" y="10"/>
                  </a:cubicBezTo>
                  <a:cubicBezTo>
                    <a:pt x="560" y="216"/>
                    <a:pt x="253" y="1045"/>
                    <a:pt x="130" y="1755"/>
                  </a:cubicBezTo>
                  <a:cubicBezTo>
                    <a:pt x="85" y="2008"/>
                    <a:pt x="0" y="2613"/>
                    <a:pt x="186" y="2837"/>
                  </a:cubicBezTo>
                  <a:cubicBezTo>
                    <a:pt x="197" y="2857"/>
                    <a:pt x="215" y="2866"/>
                    <a:pt x="233" y="2866"/>
                  </a:cubicBezTo>
                  <a:cubicBezTo>
                    <a:pt x="242" y="2866"/>
                    <a:pt x="253" y="2857"/>
                    <a:pt x="262" y="2857"/>
                  </a:cubicBezTo>
                  <a:cubicBezTo>
                    <a:pt x="775" y="2557"/>
                    <a:pt x="1129" y="1746"/>
                    <a:pt x="1214" y="1092"/>
                  </a:cubicBezTo>
                  <a:cubicBezTo>
                    <a:pt x="1279" y="608"/>
                    <a:pt x="1205" y="225"/>
                    <a:pt x="990" y="19"/>
                  </a:cubicBezTo>
                  <a:cubicBezTo>
                    <a:pt x="978" y="8"/>
                    <a:pt x="963" y="0"/>
                    <a:pt x="949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7"/>
            <p:cNvSpPr/>
            <p:nvPr/>
          </p:nvSpPr>
          <p:spPr>
            <a:xfrm>
              <a:off x="1847275" y="2896475"/>
              <a:ext cx="21025" cy="71650"/>
            </a:xfrm>
            <a:custGeom>
              <a:rect b="b" l="l" r="r" t="t"/>
              <a:pathLst>
                <a:path extrusionOk="0" h="2866" w="841">
                  <a:moveTo>
                    <a:pt x="784" y="0"/>
                  </a:moveTo>
                  <a:cubicBezTo>
                    <a:pt x="757" y="0"/>
                    <a:pt x="728" y="27"/>
                    <a:pt x="728" y="56"/>
                  </a:cubicBezTo>
                  <a:cubicBezTo>
                    <a:pt x="728" y="1203"/>
                    <a:pt x="18" y="2762"/>
                    <a:pt x="9" y="2780"/>
                  </a:cubicBezTo>
                  <a:cubicBezTo>
                    <a:pt x="0" y="2809"/>
                    <a:pt x="9" y="2847"/>
                    <a:pt x="38" y="2856"/>
                  </a:cubicBezTo>
                  <a:cubicBezTo>
                    <a:pt x="47" y="2856"/>
                    <a:pt x="56" y="2865"/>
                    <a:pt x="65" y="2865"/>
                  </a:cubicBezTo>
                  <a:cubicBezTo>
                    <a:pt x="85" y="2865"/>
                    <a:pt x="112" y="2847"/>
                    <a:pt x="121" y="2827"/>
                  </a:cubicBezTo>
                  <a:cubicBezTo>
                    <a:pt x="150" y="2762"/>
                    <a:pt x="840" y="1223"/>
                    <a:pt x="840" y="56"/>
                  </a:cubicBezTo>
                  <a:cubicBezTo>
                    <a:pt x="840" y="27"/>
                    <a:pt x="813" y="0"/>
                    <a:pt x="784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7"/>
            <p:cNvSpPr/>
            <p:nvPr/>
          </p:nvSpPr>
          <p:spPr>
            <a:xfrm>
              <a:off x="2116525" y="2882675"/>
              <a:ext cx="155100" cy="98975"/>
            </a:xfrm>
            <a:custGeom>
              <a:rect b="b" l="l" r="r" t="t"/>
              <a:pathLst>
                <a:path extrusionOk="0" h="3959" w="6204">
                  <a:moveTo>
                    <a:pt x="2714" y="0"/>
                  </a:moveTo>
                  <a:cubicBezTo>
                    <a:pt x="552" y="0"/>
                    <a:pt x="1" y="1036"/>
                    <a:pt x="1" y="1036"/>
                  </a:cubicBezTo>
                  <a:lnTo>
                    <a:pt x="272" y="1569"/>
                  </a:lnTo>
                  <a:cubicBezTo>
                    <a:pt x="776" y="1420"/>
                    <a:pt x="1187" y="1326"/>
                    <a:pt x="1538" y="1326"/>
                  </a:cubicBezTo>
                  <a:cubicBezTo>
                    <a:pt x="2130" y="1326"/>
                    <a:pt x="2551" y="1592"/>
                    <a:pt x="2960" y="2306"/>
                  </a:cubicBezTo>
                  <a:cubicBezTo>
                    <a:pt x="3614" y="3455"/>
                    <a:pt x="4248" y="2857"/>
                    <a:pt x="4902" y="3659"/>
                  </a:cubicBezTo>
                  <a:cubicBezTo>
                    <a:pt x="5072" y="3868"/>
                    <a:pt x="5243" y="3959"/>
                    <a:pt x="5401" y="3959"/>
                  </a:cubicBezTo>
                  <a:cubicBezTo>
                    <a:pt x="5855" y="3959"/>
                    <a:pt x="6203" y="3213"/>
                    <a:pt x="6105" y="2335"/>
                  </a:cubicBezTo>
                  <a:cubicBezTo>
                    <a:pt x="5984" y="1148"/>
                    <a:pt x="5097" y="48"/>
                    <a:pt x="2830" y="1"/>
                  </a:cubicBezTo>
                  <a:cubicBezTo>
                    <a:pt x="2791" y="0"/>
                    <a:pt x="2752" y="0"/>
                    <a:pt x="2714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7"/>
            <p:cNvSpPr/>
            <p:nvPr/>
          </p:nvSpPr>
          <p:spPr>
            <a:xfrm>
              <a:off x="2116525" y="2882675"/>
              <a:ext cx="155200" cy="99025"/>
            </a:xfrm>
            <a:custGeom>
              <a:rect b="b" l="l" r="r" t="t"/>
              <a:pathLst>
                <a:path extrusionOk="0" h="3961" w="6208">
                  <a:moveTo>
                    <a:pt x="2714" y="0"/>
                  </a:moveTo>
                  <a:cubicBezTo>
                    <a:pt x="552" y="0"/>
                    <a:pt x="1" y="1036"/>
                    <a:pt x="1" y="1036"/>
                  </a:cubicBezTo>
                  <a:lnTo>
                    <a:pt x="216" y="1457"/>
                  </a:lnTo>
                  <a:cubicBezTo>
                    <a:pt x="684" y="1148"/>
                    <a:pt x="1244" y="935"/>
                    <a:pt x="1757" y="935"/>
                  </a:cubicBezTo>
                  <a:cubicBezTo>
                    <a:pt x="2644" y="935"/>
                    <a:pt x="3399" y="1195"/>
                    <a:pt x="4080" y="1755"/>
                  </a:cubicBezTo>
                  <a:cubicBezTo>
                    <a:pt x="4696" y="2279"/>
                    <a:pt x="5014" y="3072"/>
                    <a:pt x="5108" y="3856"/>
                  </a:cubicBezTo>
                  <a:cubicBezTo>
                    <a:pt x="5208" y="3927"/>
                    <a:pt x="5307" y="3960"/>
                    <a:pt x="5402" y="3960"/>
                  </a:cubicBezTo>
                  <a:cubicBezTo>
                    <a:pt x="5854" y="3960"/>
                    <a:pt x="6207" y="3215"/>
                    <a:pt x="6105" y="2335"/>
                  </a:cubicBezTo>
                  <a:cubicBezTo>
                    <a:pt x="5984" y="1148"/>
                    <a:pt x="5097" y="48"/>
                    <a:pt x="2830" y="1"/>
                  </a:cubicBezTo>
                  <a:cubicBezTo>
                    <a:pt x="2791" y="0"/>
                    <a:pt x="2752" y="0"/>
                    <a:pt x="2714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7"/>
            <p:cNvSpPr/>
            <p:nvPr/>
          </p:nvSpPr>
          <p:spPr>
            <a:xfrm>
              <a:off x="2125875" y="2900150"/>
              <a:ext cx="125600" cy="66125"/>
            </a:xfrm>
            <a:custGeom>
              <a:rect b="b" l="l" r="r" t="t"/>
              <a:pathLst>
                <a:path extrusionOk="0" h="2645" w="5024">
                  <a:moveTo>
                    <a:pt x="1856" y="1"/>
                  </a:moveTo>
                  <a:cubicBezTo>
                    <a:pt x="832" y="1"/>
                    <a:pt x="52" y="387"/>
                    <a:pt x="39" y="393"/>
                  </a:cubicBezTo>
                  <a:cubicBezTo>
                    <a:pt x="10" y="413"/>
                    <a:pt x="1" y="449"/>
                    <a:pt x="19" y="478"/>
                  </a:cubicBezTo>
                  <a:cubicBezTo>
                    <a:pt x="26" y="496"/>
                    <a:pt x="44" y="506"/>
                    <a:pt x="63" y="506"/>
                  </a:cubicBezTo>
                  <a:cubicBezTo>
                    <a:pt x="74" y="506"/>
                    <a:pt x="85" y="503"/>
                    <a:pt x="95" y="496"/>
                  </a:cubicBezTo>
                  <a:cubicBezTo>
                    <a:pt x="108" y="496"/>
                    <a:pt x="866" y="122"/>
                    <a:pt x="1858" y="122"/>
                  </a:cubicBezTo>
                  <a:cubicBezTo>
                    <a:pt x="2274" y="122"/>
                    <a:pt x="2732" y="188"/>
                    <a:pt x="3193" y="375"/>
                  </a:cubicBezTo>
                  <a:cubicBezTo>
                    <a:pt x="4257" y="805"/>
                    <a:pt x="4407" y="1300"/>
                    <a:pt x="4555" y="1813"/>
                  </a:cubicBezTo>
                  <a:cubicBezTo>
                    <a:pt x="4631" y="2073"/>
                    <a:pt x="4714" y="2344"/>
                    <a:pt x="4902" y="2615"/>
                  </a:cubicBezTo>
                  <a:cubicBezTo>
                    <a:pt x="4920" y="2633"/>
                    <a:pt x="4938" y="2644"/>
                    <a:pt x="4947" y="2644"/>
                  </a:cubicBezTo>
                  <a:cubicBezTo>
                    <a:pt x="4967" y="2644"/>
                    <a:pt x="4976" y="2644"/>
                    <a:pt x="4985" y="2633"/>
                  </a:cubicBezTo>
                  <a:cubicBezTo>
                    <a:pt x="5014" y="2615"/>
                    <a:pt x="5023" y="2577"/>
                    <a:pt x="5003" y="2550"/>
                  </a:cubicBezTo>
                  <a:cubicBezTo>
                    <a:pt x="4817" y="2288"/>
                    <a:pt x="4743" y="2028"/>
                    <a:pt x="4667" y="1784"/>
                  </a:cubicBezTo>
                  <a:cubicBezTo>
                    <a:pt x="4510" y="1233"/>
                    <a:pt x="4351" y="720"/>
                    <a:pt x="3240" y="263"/>
                  </a:cubicBezTo>
                  <a:cubicBezTo>
                    <a:pt x="2762" y="69"/>
                    <a:pt x="2287" y="1"/>
                    <a:pt x="1856" y="1"/>
                  </a:cubicBezTo>
                  <a:close/>
                </a:path>
              </a:pathLst>
            </a:custGeom>
            <a:solidFill>
              <a:srgbClr val="F9E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7"/>
            <p:cNvSpPr/>
            <p:nvPr/>
          </p:nvSpPr>
          <p:spPr>
            <a:xfrm>
              <a:off x="2116075" y="2830775"/>
              <a:ext cx="202600" cy="112700"/>
            </a:xfrm>
            <a:custGeom>
              <a:rect b="b" l="l" r="r" t="t"/>
              <a:pathLst>
                <a:path extrusionOk="0" h="4508" w="8104">
                  <a:moveTo>
                    <a:pt x="4299" y="0"/>
                  </a:moveTo>
                  <a:cubicBezTo>
                    <a:pt x="3839" y="0"/>
                    <a:pt x="3322" y="219"/>
                    <a:pt x="2736" y="480"/>
                  </a:cubicBezTo>
                  <a:cubicBezTo>
                    <a:pt x="2326" y="668"/>
                    <a:pt x="1531" y="415"/>
                    <a:pt x="767" y="789"/>
                  </a:cubicBezTo>
                  <a:cubicBezTo>
                    <a:pt x="1" y="1152"/>
                    <a:pt x="729" y="2142"/>
                    <a:pt x="729" y="2142"/>
                  </a:cubicBezTo>
                  <a:cubicBezTo>
                    <a:pt x="1086" y="2351"/>
                    <a:pt x="1381" y="2430"/>
                    <a:pt x="1647" y="2430"/>
                  </a:cubicBezTo>
                  <a:cubicBezTo>
                    <a:pt x="2239" y="2430"/>
                    <a:pt x="2692" y="2040"/>
                    <a:pt x="3379" y="1815"/>
                  </a:cubicBezTo>
                  <a:cubicBezTo>
                    <a:pt x="3654" y="1728"/>
                    <a:pt x="3911" y="1688"/>
                    <a:pt x="4145" y="1688"/>
                  </a:cubicBezTo>
                  <a:cubicBezTo>
                    <a:pt x="4761" y="1688"/>
                    <a:pt x="5216" y="1969"/>
                    <a:pt x="5406" y="2422"/>
                  </a:cubicBezTo>
                  <a:cubicBezTo>
                    <a:pt x="5636" y="2987"/>
                    <a:pt x="5898" y="4507"/>
                    <a:pt x="6775" y="4507"/>
                  </a:cubicBezTo>
                  <a:cubicBezTo>
                    <a:pt x="6855" y="4507"/>
                    <a:pt x="6940" y="4494"/>
                    <a:pt x="7030" y="4467"/>
                  </a:cubicBezTo>
                  <a:cubicBezTo>
                    <a:pt x="8104" y="4140"/>
                    <a:pt x="8074" y="2180"/>
                    <a:pt x="7066" y="1600"/>
                  </a:cubicBezTo>
                  <a:cubicBezTo>
                    <a:pt x="6067" y="1031"/>
                    <a:pt x="5872" y="1116"/>
                    <a:pt x="5209" y="406"/>
                  </a:cubicBezTo>
                  <a:cubicBezTo>
                    <a:pt x="4932" y="114"/>
                    <a:pt x="4630" y="0"/>
                    <a:pt x="4299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7"/>
            <p:cNvSpPr/>
            <p:nvPr/>
          </p:nvSpPr>
          <p:spPr>
            <a:xfrm>
              <a:off x="2116075" y="2831325"/>
              <a:ext cx="112275" cy="60200"/>
            </a:xfrm>
            <a:custGeom>
              <a:rect b="b" l="l" r="r" t="t"/>
              <a:pathLst>
                <a:path extrusionOk="0" h="2408" w="4491">
                  <a:moveTo>
                    <a:pt x="4033" y="1"/>
                  </a:moveTo>
                  <a:cubicBezTo>
                    <a:pt x="3641" y="66"/>
                    <a:pt x="3211" y="254"/>
                    <a:pt x="2736" y="458"/>
                  </a:cubicBezTo>
                  <a:cubicBezTo>
                    <a:pt x="2326" y="646"/>
                    <a:pt x="1531" y="393"/>
                    <a:pt x="767" y="767"/>
                  </a:cubicBezTo>
                  <a:cubicBezTo>
                    <a:pt x="1" y="1130"/>
                    <a:pt x="729" y="2120"/>
                    <a:pt x="729" y="2120"/>
                  </a:cubicBezTo>
                  <a:cubicBezTo>
                    <a:pt x="1086" y="2329"/>
                    <a:pt x="1381" y="2408"/>
                    <a:pt x="1647" y="2408"/>
                  </a:cubicBezTo>
                  <a:cubicBezTo>
                    <a:pt x="2239" y="2408"/>
                    <a:pt x="2692" y="2018"/>
                    <a:pt x="3379" y="1793"/>
                  </a:cubicBezTo>
                  <a:cubicBezTo>
                    <a:pt x="3654" y="1708"/>
                    <a:pt x="3910" y="1666"/>
                    <a:pt x="4142" y="1666"/>
                  </a:cubicBezTo>
                  <a:cubicBezTo>
                    <a:pt x="4265" y="1666"/>
                    <a:pt x="4381" y="1678"/>
                    <a:pt x="4490" y="1701"/>
                  </a:cubicBezTo>
                  <a:cubicBezTo>
                    <a:pt x="4331" y="1336"/>
                    <a:pt x="4192" y="973"/>
                    <a:pt x="4136" y="599"/>
                  </a:cubicBezTo>
                  <a:cubicBezTo>
                    <a:pt x="4080" y="393"/>
                    <a:pt x="4051" y="198"/>
                    <a:pt x="4033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7"/>
            <p:cNvSpPr/>
            <p:nvPr/>
          </p:nvSpPr>
          <p:spPr>
            <a:xfrm>
              <a:off x="2138700" y="2844075"/>
              <a:ext cx="155950" cy="79475"/>
            </a:xfrm>
            <a:custGeom>
              <a:rect b="b" l="l" r="r" t="t"/>
              <a:pathLst>
                <a:path extrusionOk="0" h="3179" w="6238">
                  <a:moveTo>
                    <a:pt x="3201" y="0"/>
                  </a:moveTo>
                  <a:cubicBezTo>
                    <a:pt x="3034" y="0"/>
                    <a:pt x="2872" y="42"/>
                    <a:pt x="2718" y="127"/>
                  </a:cubicBezTo>
                  <a:cubicBezTo>
                    <a:pt x="2653" y="163"/>
                    <a:pt x="2577" y="201"/>
                    <a:pt x="2503" y="239"/>
                  </a:cubicBezTo>
                  <a:cubicBezTo>
                    <a:pt x="1945" y="556"/>
                    <a:pt x="1325" y="897"/>
                    <a:pt x="605" y="897"/>
                  </a:cubicBezTo>
                  <a:cubicBezTo>
                    <a:pt x="435" y="897"/>
                    <a:pt x="259" y="878"/>
                    <a:pt x="77" y="835"/>
                  </a:cubicBezTo>
                  <a:cubicBezTo>
                    <a:pt x="72" y="833"/>
                    <a:pt x="67" y="833"/>
                    <a:pt x="62" y="833"/>
                  </a:cubicBezTo>
                  <a:cubicBezTo>
                    <a:pt x="39" y="833"/>
                    <a:pt x="19" y="850"/>
                    <a:pt x="10" y="882"/>
                  </a:cubicBezTo>
                  <a:cubicBezTo>
                    <a:pt x="1" y="911"/>
                    <a:pt x="21" y="938"/>
                    <a:pt x="48" y="947"/>
                  </a:cubicBezTo>
                  <a:cubicBezTo>
                    <a:pt x="245" y="995"/>
                    <a:pt x="434" y="1016"/>
                    <a:pt x="616" y="1016"/>
                  </a:cubicBezTo>
                  <a:cubicBezTo>
                    <a:pt x="1360" y="1016"/>
                    <a:pt x="1989" y="664"/>
                    <a:pt x="2559" y="340"/>
                  </a:cubicBezTo>
                  <a:cubicBezTo>
                    <a:pt x="2633" y="304"/>
                    <a:pt x="2709" y="266"/>
                    <a:pt x="2774" y="228"/>
                  </a:cubicBezTo>
                  <a:cubicBezTo>
                    <a:pt x="2914" y="152"/>
                    <a:pt x="3055" y="118"/>
                    <a:pt x="3195" y="118"/>
                  </a:cubicBezTo>
                  <a:cubicBezTo>
                    <a:pt x="3740" y="118"/>
                    <a:pt x="4272" y="623"/>
                    <a:pt x="4649" y="1106"/>
                  </a:cubicBezTo>
                  <a:cubicBezTo>
                    <a:pt x="4911" y="1442"/>
                    <a:pt x="5162" y="1563"/>
                    <a:pt x="5386" y="1666"/>
                  </a:cubicBezTo>
                  <a:cubicBezTo>
                    <a:pt x="5760" y="1843"/>
                    <a:pt x="6031" y="1975"/>
                    <a:pt x="6114" y="3122"/>
                  </a:cubicBezTo>
                  <a:cubicBezTo>
                    <a:pt x="6114" y="3160"/>
                    <a:pt x="6143" y="3178"/>
                    <a:pt x="6170" y="3178"/>
                  </a:cubicBezTo>
                  <a:lnTo>
                    <a:pt x="6181" y="3178"/>
                  </a:lnTo>
                  <a:cubicBezTo>
                    <a:pt x="6208" y="3178"/>
                    <a:pt x="6237" y="3151"/>
                    <a:pt x="6237" y="3113"/>
                  </a:cubicBezTo>
                  <a:cubicBezTo>
                    <a:pt x="6143" y="1899"/>
                    <a:pt x="5825" y="1751"/>
                    <a:pt x="5433" y="1563"/>
                  </a:cubicBezTo>
                  <a:cubicBezTo>
                    <a:pt x="5229" y="1460"/>
                    <a:pt x="4994" y="1348"/>
                    <a:pt x="4743" y="1032"/>
                  </a:cubicBezTo>
                  <a:cubicBezTo>
                    <a:pt x="4204" y="346"/>
                    <a:pt x="3679" y="0"/>
                    <a:pt x="3201" y="0"/>
                  </a:cubicBezTo>
                  <a:close/>
                </a:path>
              </a:pathLst>
            </a:custGeom>
            <a:solidFill>
              <a:srgbClr val="F9E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7"/>
            <p:cNvSpPr/>
            <p:nvPr/>
          </p:nvSpPr>
          <p:spPr>
            <a:xfrm>
              <a:off x="2148725" y="2840975"/>
              <a:ext cx="81525" cy="33125"/>
            </a:xfrm>
            <a:custGeom>
              <a:rect b="b" l="l" r="r" t="t"/>
              <a:pathLst>
                <a:path extrusionOk="0" h="1325" w="3261">
                  <a:moveTo>
                    <a:pt x="885" y="0"/>
                  </a:moveTo>
                  <a:cubicBezTo>
                    <a:pt x="201" y="0"/>
                    <a:pt x="1" y="399"/>
                    <a:pt x="1" y="399"/>
                  </a:cubicBezTo>
                  <a:lnTo>
                    <a:pt x="292" y="493"/>
                  </a:lnTo>
                  <a:cubicBezTo>
                    <a:pt x="465" y="329"/>
                    <a:pt x="680" y="264"/>
                    <a:pt x="913" y="264"/>
                  </a:cubicBezTo>
                  <a:cubicBezTo>
                    <a:pt x="1852" y="264"/>
                    <a:pt x="3092" y="1324"/>
                    <a:pt x="3092" y="1324"/>
                  </a:cubicBezTo>
                  <a:lnTo>
                    <a:pt x="3260" y="1091"/>
                  </a:lnTo>
                  <a:cubicBezTo>
                    <a:pt x="3260" y="1091"/>
                    <a:pt x="2241" y="213"/>
                    <a:pt x="1262" y="36"/>
                  </a:cubicBezTo>
                  <a:cubicBezTo>
                    <a:pt x="1123" y="11"/>
                    <a:pt x="997" y="0"/>
                    <a:pt x="885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7"/>
            <p:cNvSpPr/>
            <p:nvPr/>
          </p:nvSpPr>
          <p:spPr>
            <a:xfrm>
              <a:off x="2197275" y="2861550"/>
              <a:ext cx="86850" cy="61500"/>
            </a:xfrm>
            <a:custGeom>
              <a:rect b="b" l="l" r="r" t="t"/>
              <a:pathLst>
                <a:path extrusionOk="0" h="2460" w="3474">
                  <a:moveTo>
                    <a:pt x="1496" y="1"/>
                  </a:moveTo>
                  <a:cubicBezTo>
                    <a:pt x="1323" y="1"/>
                    <a:pt x="1147" y="56"/>
                    <a:pt x="971" y="183"/>
                  </a:cubicBezTo>
                  <a:cubicBezTo>
                    <a:pt x="0" y="898"/>
                    <a:pt x="1843" y="2460"/>
                    <a:pt x="2684" y="2460"/>
                  </a:cubicBezTo>
                  <a:cubicBezTo>
                    <a:pt x="2765" y="2460"/>
                    <a:pt x="2836" y="2445"/>
                    <a:pt x="2895" y="2414"/>
                  </a:cubicBezTo>
                  <a:cubicBezTo>
                    <a:pt x="3474" y="2117"/>
                    <a:pt x="2565" y="1"/>
                    <a:pt x="1496" y="1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7"/>
            <p:cNvSpPr/>
            <p:nvPr/>
          </p:nvSpPr>
          <p:spPr>
            <a:xfrm>
              <a:off x="2220150" y="2864225"/>
              <a:ext cx="50925" cy="59325"/>
            </a:xfrm>
            <a:custGeom>
              <a:rect b="b" l="l" r="r" t="t"/>
              <a:pathLst>
                <a:path extrusionOk="0" h="2373" w="2037">
                  <a:moveTo>
                    <a:pt x="186" y="118"/>
                  </a:moveTo>
                  <a:cubicBezTo>
                    <a:pt x="347" y="118"/>
                    <a:pt x="557" y="212"/>
                    <a:pt x="795" y="385"/>
                  </a:cubicBezTo>
                  <a:cubicBezTo>
                    <a:pt x="1326" y="777"/>
                    <a:pt x="1868" y="1523"/>
                    <a:pt x="1915" y="2213"/>
                  </a:cubicBezTo>
                  <a:cubicBezTo>
                    <a:pt x="878" y="1700"/>
                    <a:pt x="159" y="730"/>
                    <a:pt x="123" y="123"/>
                  </a:cubicBezTo>
                  <a:cubicBezTo>
                    <a:pt x="143" y="120"/>
                    <a:pt x="164" y="118"/>
                    <a:pt x="186" y="118"/>
                  </a:cubicBezTo>
                  <a:close/>
                  <a:moveTo>
                    <a:pt x="170" y="1"/>
                  </a:moveTo>
                  <a:cubicBezTo>
                    <a:pt x="123" y="1"/>
                    <a:pt x="79" y="7"/>
                    <a:pt x="38" y="20"/>
                  </a:cubicBezTo>
                  <a:cubicBezTo>
                    <a:pt x="20" y="29"/>
                    <a:pt x="0" y="58"/>
                    <a:pt x="0" y="76"/>
                  </a:cubicBezTo>
                  <a:cubicBezTo>
                    <a:pt x="0" y="730"/>
                    <a:pt x="804" y="1830"/>
                    <a:pt x="1951" y="2363"/>
                  </a:cubicBezTo>
                  <a:cubicBezTo>
                    <a:pt x="1960" y="2363"/>
                    <a:pt x="1971" y="2372"/>
                    <a:pt x="1980" y="2372"/>
                  </a:cubicBezTo>
                  <a:cubicBezTo>
                    <a:pt x="1989" y="2372"/>
                    <a:pt x="1998" y="2363"/>
                    <a:pt x="2007" y="2363"/>
                  </a:cubicBezTo>
                  <a:cubicBezTo>
                    <a:pt x="2027" y="2354"/>
                    <a:pt x="2036" y="2334"/>
                    <a:pt x="2036" y="2307"/>
                  </a:cubicBezTo>
                  <a:cubicBezTo>
                    <a:pt x="2036" y="1550"/>
                    <a:pt x="1447" y="721"/>
                    <a:pt x="860" y="291"/>
                  </a:cubicBezTo>
                  <a:cubicBezTo>
                    <a:pt x="598" y="104"/>
                    <a:pt x="360" y="1"/>
                    <a:pt x="170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7"/>
            <p:cNvSpPr/>
            <p:nvPr/>
          </p:nvSpPr>
          <p:spPr>
            <a:xfrm>
              <a:off x="1749250" y="3004050"/>
              <a:ext cx="592050" cy="95225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7"/>
            <p:cNvSpPr/>
            <p:nvPr/>
          </p:nvSpPr>
          <p:spPr>
            <a:xfrm>
              <a:off x="1878300" y="2542675"/>
              <a:ext cx="7525" cy="10800"/>
            </a:xfrm>
            <a:custGeom>
              <a:rect b="b" l="l" r="r" t="t"/>
              <a:pathLst>
                <a:path extrusionOk="0" h="432" w="301">
                  <a:moveTo>
                    <a:pt x="69" y="1"/>
                  </a:moveTo>
                  <a:cubicBezTo>
                    <a:pt x="58" y="1"/>
                    <a:pt x="48" y="4"/>
                    <a:pt x="38" y="10"/>
                  </a:cubicBezTo>
                  <a:cubicBezTo>
                    <a:pt x="9" y="30"/>
                    <a:pt x="0" y="57"/>
                    <a:pt x="20" y="86"/>
                  </a:cubicBezTo>
                  <a:lnTo>
                    <a:pt x="177" y="402"/>
                  </a:lnTo>
                  <a:cubicBezTo>
                    <a:pt x="197" y="422"/>
                    <a:pt x="215" y="431"/>
                    <a:pt x="233" y="431"/>
                  </a:cubicBezTo>
                  <a:cubicBezTo>
                    <a:pt x="244" y="431"/>
                    <a:pt x="253" y="431"/>
                    <a:pt x="262" y="422"/>
                  </a:cubicBezTo>
                  <a:cubicBezTo>
                    <a:pt x="289" y="402"/>
                    <a:pt x="300" y="375"/>
                    <a:pt x="289" y="346"/>
                  </a:cubicBezTo>
                  <a:lnTo>
                    <a:pt x="121" y="30"/>
                  </a:lnTo>
                  <a:cubicBezTo>
                    <a:pt x="109" y="11"/>
                    <a:pt x="89" y="1"/>
                    <a:pt x="69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7"/>
            <p:cNvSpPr/>
            <p:nvPr/>
          </p:nvSpPr>
          <p:spPr>
            <a:xfrm>
              <a:off x="1890000" y="2564625"/>
              <a:ext cx="26125" cy="45300"/>
            </a:xfrm>
            <a:custGeom>
              <a:rect b="b" l="l" r="r" t="t"/>
              <a:pathLst>
                <a:path extrusionOk="0" h="1812" w="1045">
                  <a:moveTo>
                    <a:pt x="75" y="1"/>
                  </a:moveTo>
                  <a:cubicBezTo>
                    <a:pt x="65" y="1"/>
                    <a:pt x="55" y="4"/>
                    <a:pt x="45" y="10"/>
                  </a:cubicBezTo>
                  <a:cubicBezTo>
                    <a:pt x="9" y="19"/>
                    <a:pt x="0" y="57"/>
                    <a:pt x="18" y="84"/>
                  </a:cubicBezTo>
                  <a:lnTo>
                    <a:pt x="316" y="653"/>
                  </a:lnTo>
                  <a:cubicBezTo>
                    <a:pt x="336" y="673"/>
                    <a:pt x="354" y="682"/>
                    <a:pt x="372" y="682"/>
                  </a:cubicBezTo>
                  <a:cubicBezTo>
                    <a:pt x="381" y="682"/>
                    <a:pt x="392" y="682"/>
                    <a:pt x="401" y="673"/>
                  </a:cubicBezTo>
                  <a:cubicBezTo>
                    <a:pt x="428" y="664"/>
                    <a:pt x="437" y="626"/>
                    <a:pt x="419" y="597"/>
                  </a:cubicBezTo>
                  <a:lnTo>
                    <a:pt x="121" y="28"/>
                  </a:lnTo>
                  <a:cubicBezTo>
                    <a:pt x="108" y="11"/>
                    <a:pt x="92" y="1"/>
                    <a:pt x="75" y="1"/>
                  </a:cubicBezTo>
                  <a:close/>
                  <a:moveTo>
                    <a:pt x="673" y="1130"/>
                  </a:moveTo>
                  <a:cubicBezTo>
                    <a:pt x="663" y="1130"/>
                    <a:pt x="653" y="1133"/>
                    <a:pt x="643" y="1139"/>
                  </a:cubicBezTo>
                  <a:cubicBezTo>
                    <a:pt x="616" y="1157"/>
                    <a:pt x="605" y="1186"/>
                    <a:pt x="625" y="1213"/>
                  </a:cubicBezTo>
                  <a:lnTo>
                    <a:pt x="923" y="1784"/>
                  </a:lnTo>
                  <a:cubicBezTo>
                    <a:pt x="932" y="1802"/>
                    <a:pt x="961" y="1811"/>
                    <a:pt x="979" y="1811"/>
                  </a:cubicBezTo>
                  <a:lnTo>
                    <a:pt x="1008" y="1811"/>
                  </a:lnTo>
                  <a:cubicBezTo>
                    <a:pt x="1035" y="1793"/>
                    <a:pt x="1044" y="1755"/>
                    <a:pt x="1026" y="1728"/>
                  </a:cubicBezTo>
                  <a:lnTo>
                    <a:pt x="728" y="1168"/>
                  </a:lnTo>
                  <a:cubicBezTo>
                    <a:pt x="715" y="1143"/>
                    <a:pt x="694" y="1130"/>
                    <a:pt x="673" y="113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7"/>
            <p:cNvSpPr/>
            <p:nvPr/>
          </p:nvSpPr>
          <p:spPr>
            <a:xfrm>
              <a:off x="1920300" y="2621225"/>
              <a:ext cx="7525" cy="10650"/>
            </a:xfrm>
            <a:custGeom>
              <a:rect b="b" l="l" r="r" t="t"/>
              <a:pathLst>
                <a:path extrusionOk="0" h="426" w="301">
                  <a:moveTo>
                    <a:pt x="60" y="1"/>
                  </a:moveTo>
                  <a:cubicBezTo>
                    <a:pt x="52" y="1"/>
                    <a:pt x="45" y="2"/>
                    <a:pt x="38" y="4"/>
                  </a:cubicBezTo>
                  <a:cubicBezTo>
                    <a:pt x="9" y="24"/>
                    <a:pt x="0" y="60"/>
                    <a:pt x="20" y="89"/>
                  </a:cubicBezTo>
                  <a:lnTo>
                    <a:pt x="177" y="396"/>
                  </a:lnTo>
                  <a:cubicBezTo>
                    <a:pt x="197" y="416"/>
                    <a:pt x="215" y="425"/>
                    <a:pt x="233" y="425"/>
                  </a:cubicBezTo>
                  <a:cubicBezTo>
                    <a:pt x="244" y="425"/>
                    <a:pt x="253" y="425"/>
                    <a:pt x="262" y="416"/>
                  </a:cubicBezTo>
                  <a:cubicBezTo>
                    <a:pt x="289" y="405"/>
                    <a:pt x="300" y="369"/>
                    <a:pt x="289" y="340"/>
                  </a:cubicBezTo>
                  <a:lnTo>
                    <a:pt x="121" y="33"/>
                  </a:lnTo>
                  <a:cubicBezTo>
                    <a:pt x="108" y="11"/>
                    <a:pt x="83" y="1"/>
                    <a:pt x="60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7"/>
            <p:cNvSpPr/>
            <p:nvPr/>
          </p:nvSpPr>
          <p:spPr>
            <a:xfrm>
              <a:off x="1901425" y="2547575"/>
              <a:ext cx="7475" cy="10775"/>
            </a:xfrm>
            <a:custGeom>
              <a:rect b="b" l="l" r="r" t="t"/>
              <a:pathLst>
                <a:path extrusionOk="0" h="431" w="299">
                  <a:moveTo>
                    <a:pt x="69" y="1"/>
                  </a:moveTo>
                  <a:cubicBezTo>
                    <a:pt x="58" y="1"/>
                    <a:pt x="46" y="4"/>
                    <a:pt x="36" y="11"/>
                  </a:cubicBezTo>
                  <a:cubicBezTo>
                    <a:pt x="9" y="20"/>
                    <a:pt x="0" y="58"/>
                    <a:pt x="18" y="85"/>
                  </a:cubicBezTo>
                  <a:lnTo>
                    <a:pt x="177" y="394"/>
                  </a:lnTo>
                  <a:cubicBezTo>
                    <a:pt x="186" y="412"/>
                    <a:pt x="215" y="430"/>
                    <a:pt x="233" y="430"/>
                  </a:cubicBezTo>
                  <a:cubicBezTo>
                    <a:pt x="242" y="430"/>
                    <a:pt x="251" y="421"/>
                    <a:pt x="260" y="421"/>
                  </a:cubicBezTo>
                  <a:cubicBezTo>
                    <a:pt x="289" y="403"/>
                    <a:pt x="298" y="365"/>
                    <a:pt x="280" y="338"/>
                  </a:cubicBezTo>
                  <a:lnTo>
                    <a:pt x="121" y="29"/>
                  </a:lnTo>
                  <a:cubicBezTo>
                    <a:pt x="110" y="12"/>
                    <a:pt x="90" y="1"/>
                    <a:pt x="69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7"/>
            <p:cNvSpPr/>
            <p:nvPr/>
          </p:nvSpPr>
          <p:spPr>
            <a:xfrm>
              <a:off x="1913525" y="2570275"/>
              <a:ext cx="27575" cy="48050"/>
            </a:xfrm>
            <a:custGeom>
              <a:rect b="b" l="l" r="r" t="t"/>
              <a:pathLst>
                <a:path extrusionOk="0" h="1922" w="1103">
                  <a:moveTo>
                    <a:pt x="64" y="1"/>
                  </a:moveTo>
                  <a:cubicBezTo>
                    <a:pt x="55" y="1"/>
                    <a:pt x="46" y="3"/>
                    <a:pt x="38" y="8"/>
                  </a:cubicBezTo>
                  <a:cubicBezTo>
                    <a:pt x="11" y="26"/>
                    <a:pt x="0" y="64"/>
                    <a:pt x="20" y="91"/>
                  </a:cubicBezTo>
                  <a:lnTo>
                    <a:pt x="336" y="689"/>
                  </a:lnTo>
                  <a:cubicBezTo>
                    <a:pt x="347" y="707"/>
                    <a:pt x="365" y="718"/>
                    <a:pt x="392" y="718"/>
                  </a:cubicBezTo>
                  <a:cubicBezTo>
                    <a:pt x="403" y="718"/>
                    <a:pt x="412" y="718"/>
                    <a:pt x="421" y="707"/>
                  </a:cubicBezTo>
                  <a:cubicBezTo>
                    <a:pt x="448" y="698"/>
                    <a:pt x="459" y="662"/>
                    <a:pt x="439" y="633"/>
                  </a:cubicBezTo>
                  <a:lnTo>
                    <a:pt x="123" y="35"/>
                  </a:lnTo>
                  <a:cubicBezTo>
                    <a:pt x="109" y="16"/>
                    <a:pt x="86" y="1"/>
                    <a:pt x="64" y="1"/>
                  </a:cubicBezTo>
                  <a:close/>
                  <a:moveTo>
                    <a:pt x="714" y="1202"/>
                  </a:moveTo>
                  <a:cubicBezTo>
                    <a:pt x="703" y="1202"/>
                    <a:pt x="693" y="1205"/>
                    <a:pt x="683" y="1211"/>
                  </a:cubicBezTo>
                  <a:cubicBezTo>
                    <a:pt x="654" y="1222"/>
                    <a:pt x="645" y="1258"/>
                    <a:pt x="663" y="1287"/>
                  </a:cubicBezTo>
                  <a:lnTo>
                    <a:pt x="981" y="1894"/>
                  </a:lnTo>
                  <a:cubicBezTo>
                    <a:pt x="990" y="1912"/>
                    <a:pt x="1008" y="1921"/>
                    <a:pt x="1037" y="1921"/>
                  </a:cubicBezTo>
                  <a:cubicBezTo>
                    <a:pt x="1046" y="1921"/>
                    <a:pt x="1055" y="1921"/>
                    <a:pt x="1055" y="1912"/>
                  </a:cubicBezTo>
                  <a:cubicBezTo>
                    <a:pt x="1093" y="1894"/>
                    <a:pt x="1102" y="1865"/>
                    <a:pt x="1084" y="1838"/>
                  </a:cubicBezTo>
                  <a:lnTo>
                    <a:pt x="766" y="1231"/>
                  </a:lnTo>
                  <a:cubicBezTo>
                    <a:pt x="755" y="1212"/>
                    <a:pt x="734" y="1202"/>
                    <a:pt x="714" y="1202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7"/>
            <p:cNvSpPr/>
            <p:nvPr/>
          </p:nvSpPr>
          <p:spPr>
            <a:xfrm>
              <a:off x="1945725" y="2630350"/>
              <a:ext cx="7525" cy="10600"/>
            </a:xfrm>
            <a:custGeom>
              <a:rect b="b" l="l" r="r" t="t"/>
              <a:pathLst>
                <a:path extrusionOk="0" h="424" w="301">
                  <a:moveTo>
                    <a:pt x="61" y="1"/>
                  </a:moveTo>
                  <a:cubicBezTo>
                    <a:pt x="53" y="1"/>
                    <a:pt x="46" y="2"/>
                    <a:pt x="38" y="4"/>
                  </a:cubicBezTo>
                  <a:cubicBezTo>
                    <a:pt x="11" y="22"/>
                    <a:pt x="0" y="60"/>
                    <a:pt x="11" y="87"/>
                  </a:cubicBezTo>
                  <a:lnTo>
                    <a:pt x="179" y="396"/>
                  </a:lnTo>
                  <a:cubicBezTo>
                    <a:pt x="188" y="414"/>
                    <a:pt x="206" y="423"/>
                    <a:pt x="235" y="423"/>
                  </a:cubicBezTo>
                  <a:lnTo>
                    <a:pt x="262" y="423"/>
                  </a:lnTo>
                  <a:cubicBezTo>
                    <a:pt x="291" y="405"/>
                    <a:pt x="300" y="367"/>
                    <a:pt x="280" y="340"/>
                  </a:cubicBezTo>
                  <a:lnTo>
                    <a:pt x="112" y="31"/>
                  </a:lnTo>
                  <a:cubicBezTo>
                    <a:pt x="106" y="11"/>
                    <a:pt x="84" y="1"/>
                    <a:pt x="61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7"/>
            <p:cNvSpPr/>
            <p:nvPr/>
          </p:nvSpPr>
          <p:spPr>
            <a:xfrm>
              <a:off x="1915875" y="2527300"/>
              <a:ext cx="7475" cy="10775"/>
            </a:xfrm>
            <a:custGeom>
              <a:rect b="b" l="l" r="r" t="t"/>
              <a:pathLst>
                <a:path extrusionOk="0" h="431" w="299">
                  <a:moveTo>
                    <a:pt x="67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9" y="29"/>
                    <a:pt x="0" y="56"/>
                    <a:pt x="18" y="85"/>
                  </a:cubicBezTo>
                  <a:lnTo>
                    <a:pt x="177" y="401"/>
                  </a:lnTo>
                  <a:cubicBezTo>
                    <a:pt x="186" y="421"/>
                    <a:pt x="215" y="430"/>
                    <a:pt x="233" y="430"/>
                  </a:cubicBezTo>
                  <a:cubicBezTo>
                    <a:pt x="242" y="430"/>
                    <a:pt x="253" y="430"/>
                    <a:pt x="262" y="421"/>
                  </a:cubicBezTo>
                  <a:cubicBezTo>
                    <a:pt x="289" y="410"/>
                    <a:pt x="298" y="374"/>
                    <a:pt x="280" y="345"/>
                  </a:cubicBezTo>
                  <a:lnTo>
                    <a:pt x="121" y="38"/>
                  </a:lnTo>
                  <a:cubicBezTo>
                    <a:pt x="109" y="12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7"/>
            <p:cNvSpPr/>
            <p:nvPr/>
          </p:nvSpPr>
          <p:spPr>
            <a:xfrm>
              <a:off x="1928025" y="2550050"/>
              <a:ext cx="27525" cy="48000"/>
            </a:xfrm>
            <a:custGeom>
              <a:rect b="b" l="l" r="r" t="t"/>
              <a:pathLst>
                <a:path extrusionOk="0" h="1920" w="1101">
                  <a:moveTo>
                    <a:pt x="59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9" y="24"/>
                    <a:pt x="0" y="60"/>
                    <a:pt x="18" y="89"/>
                  </a:cubicBezTo>
                  <a:lnTo>
                    <a:pt x="336" y="687"/>
                  </a:lnTo>
                  <a:cubicBezTo>
                    <a:pt x="345" y="705"/>
                    <a:pt x="363" y="723"/>
                    <a:pt x="392" y="723"/>
                  </a:cubicBezTo>
                  <a:cubicBezTo>
                    <a:pt x="401" y="723"/>
                    <a:pt x="410" y="714"/>
                    <a:pt x="419" y="714"/>
                  </a:cubicBezTo>
                  <a:cubicBezTo>
                    <a:pt x="448" y="696"/>
                    <a:pt x="457" y="658"/>
                    <a:pt x="439" y="631"/>
                  </a:cubicBezTo>
                  <a:lnTo>
                    <a:pt x="121" y="33"/>
                  </a:lnTo>
                  <a:cubicBezTo>
                    <a:pt x="108" y="11"/>
                    <a:pt x="83" y="1"/>
                    <a:pt x="59" y="1"/>
                  </a:cubicBezTo>
                  <a:close/>
                  <a:moveTo>
                    <a:pt x="706" y="1202"/>
                  </a:moveTo>
                  <a:cubicBezTo>
                    <a:pt x="697" y="1202"/>
                    <a:pt x="689" y="1204"/>
                    <a:pt x="681" y="1209"/>
                  </a:cubicBezTo>
                  <a:cubicBezTo>
                    <a:pt x="652" y="1227"/>
                    <a:pt x="643" y="1265"/>
                    <a:pt x="663" y="1292"/>
                  </a:cubicBezTo>
                  <a:lnTo>
                    <a:pt x="979" y="1890"/>
                  </a:lnTo>
                  <a:cubicBezTo>
                    <a:pt x="988" y="1908"/>
                    <a:pt x="1008" y="1919"/>
                    <a:pt x="1026" y="1919"/>
                  </a:cubicBezTo>
                  <a:cubicBezTo>
                    <a:pt x="1035" y="1919"/>
                    <a:pt x="1044" y="1919"/>
                    <a:pt x="1055" y="1908"/>
                  </a:cubicBezTo>
                  <a:cubicBezTo>
                    <a:pt x="1082" y="1899"/>
                    <a:pt x="1100" y="1863"/>
                    <a:pt x="1082" y="1834"/>
                  </a:cubicBezTo>
                  <a:lnTo>
                    <a:pt x="764" y="1236"/>
                  </a:lnTo>
                  <a:cubicBezTo>
                    <a:pt x="751" y="1217"/>
                    <a:pt x="728" y="1202"/>
                    <a:pt x="706" y="1202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7"/>
            <p:cNvSpPr/>
            <p:nvPr/>
          </p:nvSpPr>
          <p:spPr>
            <a:xfrm>
              <a:off x="1960225" y="2610100"/>
              <a:ext cx="7475" cy="10800"/>
            </a:xfrm>
            <a:custGeom>
              <a:rect b="b" l="l" r="r" t="t"/>
              <a:pathLst>
                <a:path extrusionOk="0" h="432" w="299">
                  <a:moveTo>
                    <a:pt x="68" y="1"/>
                  </a:moveTo>
                  <a:cubicBezTo>
                    <a:pt x="58" y="1"/>
                    <a:pt x="46" y="4"/>
                    <a:pt x="36" y="10"/>
                  </a:cubicBezTo>
                  <a:cubicBezTo>
                    <a:pt x="9" y="21"/>
                    <a:pt x="0" y="57"/>
                    <a:pt x="9" y="86"/>
                  </a:cubicBezTo>
                  <a:lnTo>
                    <a:pt x="177" y="393"/>
                  </a:lnTo>
                  <a:cubicBezTo>
                    <a:pt x="186" y="413"/>
                    <a:pt x="204" y="431"/>
                    <a:pt x="233" y="431"/>
                  </a:cubicBezTo>
                  <a:cubicBezTo>
                    <a:pt x="242" y="431"/>
                    <a:pt x="251" y="422"/>
                    <a:pt x="260" y="422"/>
                  </a:cubicBezTo>
                  <a:cubicBezTo>
                    <a:pt x="289" y="402"/>
                    <a:pt x="298" y="375"/>
                    <a:pt x="280" y="337"/>
                  </a:cubicBezTo>
                  <a:lnTo>
                    <a:pt x="112" y="30"/>
                  </a:lnTo>
                  <a:cubicBezTo>
                    <a:pt x="107" y="11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7"/>
            <p:cNvSpPr/>
            <p:nvPr/>
          </p:nvSpPr>
          <p:spPr>
            <a:xfrm>
              <a:off x="1844900" y="2694350"/>
              <a:ext cx="425450" cy="96700"/>
            </a:xfrm>
            <a:custGeom>
              <a:rect b="b" l="l" r="r" t="t"/>
              <a:pathLst>
                <a:path extrusionOk="0" h="3868" w="17018">
                  <a:moveTo>
                    <a:pt x="1793" y="0"/>
                  </a:moveTo>
                  <a:cubicBezTo>
                    <a:pt x="608" y="280"/>
                    <a:pt x="1" y="1188"/>
                    <a:pt x="561" y="1542"/>
                  </a:cubicBezTo>
                  <a:cubicBezTo>
                    <a:pt x="1112" y="1905"/>
                    <a:pt x="608" y="2577"/>
                    <a:pt x="1793" y="2774"/>
                  </a:cubicBezTo>
                  <a:cubicBezTo>
                    <a:pt x="2069" y="2818"/>
                    <a:pt x="2468" y="2829"/>
                    <a:pt x="2930" y="2829"/>
                  </a:cubicBezTo>
                  <a:cubicBezTo>
                    <a:pt x="3238" y="2829"/>
                    <a:pt x="3574" y="2824"/>
                    <a:pt x="3921" y="2821"/>
                  </a:cubicBezTo>
                  <a:cubicBezTo>
                    <a:pt x="4291" y="2813"/>
                    <a:pt x="4674" y="2806"/>
                    <a:pt x="5050" y="2806"/>
                  </a:cubicBezTo>
                  <a:cubicBezTo>
                    <a:pt x="6062" y="2806"/>
                    <a:pt x="7030" y="2857"/>
                    <a:pt x="7582" y="3081"/>
                  </a:cubicBezTo>
                  <a:cubicBezTo>
                    <a:pt x="8832" y="3596"/>
                    <a:pt x="11408" y="3529"/>
                    <a:pt x="12425" y="3791"/>
                  </a:cubicBezTo>
                  <a:cubicBezTo>
                    <a:pt x="12634" y="3843"/>
                    <a:pt x="12929" y="3867"/>
                    <a:pt x="13267" y="3867"/>
                  </a:cubicBezTo>
                  <a:cubicBezTo>
                    <a:pt x="14571" y="3867"/>
                    <a:pt x="16522" y="3506"/>
                    <a:pt x="16737" y="2989"/>
                  </a:cubicBezTo>
                  <a:cubicBezTo>
                    <a:pt x="17017" y="2326"/>
                    <a:pt x="16280" y="2093"/>
                    <a:pt x="15785" y="1737"/>
                  </a:cubicBezTo>
                  <a:cubicBezTo>
                    <a:pt x="15352" y="1412"/>
                    <a:pt x="14865" y="533"/>
                    <a:pt x="13904" y="533"/>
                  </a:cubicBezTo>
                  <a:cubicBezTo>
                    <a:pt x="13791" y="533"/>
                    <a:pt x="13672" y="545"/>
                    <a:pt x="13545" y="572"/>
                  </a:cubicBezTo>
                  <a:cubicBezTo>
                    <a:pt x="12729" y="742"/>
                    <a:pt x="12204" y="955"/>
                    <a:pt x="11470" y="955"/>
                  </a:cubicBezTo>
                  <a:cubicBezTo>
                    <a:pt x="11122" y="955"/>
                    <a:pt x="10727" y="908"/>
                    <a:pt x="10232" y="784"/>
                  </a:cubicBezTo>
                  <a:cubicBezTo>
                    <a:pt x="8682" y="404"/>
                    <a:pt x="1793" y="0"/>
                    <a:pt x="1793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7"/>
            <p:cNvSpPr/>
            <p:nvPr/>
          </p:nvSpPr>
          <p:spPr>
            <a:xfrm>
              <a:off x="1844900" y="2694350"/>
              <a:ext cx="425225" cy="96700"/>
            </a:xfrm>
            <a:custGeom>
              <a:rect b="b" l="l" r="r" t="t"/>
              <a:pathLst>
                <a:path extrusionOk="0" h="3868" w="17009">
                  <a:moveTo>
                    <a:pt x="1793" y="0"/>
                  </a:moveTo>
                  <a:cubicBezTo>
                    <a:pt x="608" y="280"/>
                    <a:pt x="1" y="1188"/>
                    <a:pt x="561" y="1542"/>
                  </a:cubicBezTo>
                  <a:cubicBezTo>
                    <a:pt x="1112" y="1905"/>
                    <a:pt x="608" y="2577"/>
                    <a:pt x="1793" y="2774"/>
                  </a:cubicBezTo>
                  <a:cubicBezTo>
                    <a:pt x="2069" y="2818"/>
                    <a:pt x="2468" y="2829"/>
                    <a:pt x="2930" y="2829"/>
                  </a:cubicBezTo>
                  <a:cubicBezTo>
                    <a:pt x="3238" y="2829"/>
                    <a:pt x="3574" y="2824"/>
                    <a:pt x="3921" y="2821"/>
                  </a:cubicBezTo>
                  <a:cubicBezTo>
                    <a:pt x="4291" y="2813"/>
                    <a:pt x="4674" y="2806"/>
                    <a:pt x="5050" y="2806"/>
                  </a:cubicBezTo>
                  <a:cubicBezTo>
                    <a:pt x="6062" y="2806"/>
                    <a:pt x="7030" y="2857"/>
                    <a:pt x="7582" y="3081"/>
                  </a:cubicBezTo>
                  <a:cubicBezTo>
                    <a:pt x="8832" y="3596"/>
                    <a:pt x="11408" y="3529"/>
                    <a:pt x="12425" y="3791"/>
                  </a:cubicBezTo>
                  <a:cubicBezTo>
                    <a:pt x="12634" y="3843"/>
                    <a:pt x="12929" y="3867"/>
                    <a:pt x="13267" y="3867"/>
                  </a:cubicBezTo>
                  <a:cubicBezTo>
                    <a:pt x="14571" y="3867"/>
                    <a:pt x="16522" y="3506"/>
                    <a:pt x="16737" y="2989"/>
                  </a:cubicBezTo>
                  <a:cubicBezTo>
                    <a:pt x="17008" y="2353"/>
                    <a:pt x="16336" y="2111"/>
                    <a:pt x="15850" y="1775"/>
                  </a:cubicBezTo>
                  <a:cubicBezTo>
                    <a:pt x="15337" y="2335"/>
                    <a:pt x="14461" y="2801"/>
                    <a:pt x="13695" y="2801"/>
                  </a:cubicBezTo>
                  <a:cubicBezTo>
                    <a:pt x="12808" y="2801"/>
                    <a:pt x="12042" y="2550"/>
                    <a:pt x="11370" y="1981"/>
                  </a:cubicBezTo>
                  <a:cubicBezTo>
                    <a:pt x="11007" y="1681"/>
                    <a:pt x="10754" y="1288"/>
                    <a:pt x="10586" y="861"/>
                  </a:cubicBezTo>
                  <a:cubicBezTo>
                    <a:pt x="10474" y="840"/>
                    <a:pt x="10353" y="814"/>
                    <a:pt x="10232" y="784"/>
                  </a:cubicBezTo>
                  <a:cubicBezTo>
                    <a:pt x="8682" y="404"/>
                    <a:pt x="1793" y="0"/>
                    <a:pt x="1793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7"/>
            <p:cNvSpPr/>
            <p:nvPr/>
          </p:nvSpPr>
          <p:spPr>
            <a:xfrm>
              <a:off x="1882275" y="2641625"/>
              <a:ext cx="302875" cy="269100"/>
            </a:xfrm>
            <a:custGeom>
              <a:rect b="b" l="l" r="r" t="t"/>
              <a:pathLst>
                <a:path extrusionOk="0" h="10764" w="12115">
                  <a:moveTo>
                    <a:pt x="2621" y="0"/>
                  </a:moveTo>
                  <a:cubicBezTo>
                    <a:pt x="2216" y="0"/>
                    <a:pt x="1833" y="58"/>
                    <a:pt x="1456" y="205"/>
                  </a:cubicBezTo>
                  <a:cubicBezTo>
                    <a:pt x="0" y="776"/>
                    <a:pt x="486" y="4285"/>
                    <a:pt x="486" y="4285"/>
                  </a:cubicBezTo>
                  <a:lnTo>
                    <a:pt x="3062" y="4715"/>
                  </a:lnTo>
                  <a:lnTo>
                    <a:pt x="3929" y="7701"/>
                  </a:lnTo>
                  <a:cubicBezTo>
                    <a:pt x="5415" y="9894"/>
                    <a:pt x="8625" y="10763"/>
                    <a:pt x="8625" y="10763"/>
                  </a:cubicBezTo>
                  <a:lnTo>
                    <a:pt x="9008" y="6572"/>
                  </a:lnTo>
                  <a:lnTo>
                    <a:pt x="11481" y="6787"/>
                  </a:lnTo>
                  <a:cubicBezTo>
                    <a:pt x="11481" y="6787"/>
                    <a:pt x="12115" y="3978"/>
                    <a:pt x="11248" y="2876"/>
                  </a:cubicBezTo>
                  <a:cubicBezTo>
                    <a:pt x="10379" y="1773"/>
                    <a:pt x="9391" y="989"/>
                    <a:pt x="6936" y="691"/>
                  </a:cubicBezTo>
                  <a:cubicBezTo>
                    <a:pt x="5115" y="477"/>
                    <a:pt x="3782" y="0"/>
                    <a:pt x="2621" y="0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7"/>
            <p:cNvSpPr/>
            <p:nvPr/>
          </p:nvSpPr>
          <p:spPr>
            <a:xfrm>
              <a:off x="2029500" y="2686900"/>
              <a:ext cx="81450" cy="80250"/>
            </a:xfrm>
            <a:custGeom>
              <a:rect b="b" l="l" r="r" t="t"/>
              <a:pathLst>
                <a:path extrusionOk="0" h="3210" w="3258">
                  <a:moveTo>
                    <a:pt x="2774" y="0"/>
                  </a:moveTo>
                  <a:lnTo>
                    <a:pt x="2774" y="0"/>
                  </a:lnTo>
                  <a:cubicBezTo>
                    <a:pt x="2998" y="953"/>
                    <a:pt x="2698" y="2279"/>
                    <a:pt x="1197" y="2792"/>
                  </a:cubicBezTo>
                  <a:cubicBezTo>
                    <a:pt x="1197" y="2792"/>
                    <a:pt x="0" y="3210"/>
                    <a:pt x="120" y="3210"/>
                  </a:cubicBezTo>
                  <a:cubicBezTo>
                    <a:pt x="166" y="3210"/>
                    <a:pt x="398" y="3150"/>
                    <a:pt x="953" y="2987"/>
                  </a:cubicBezTo>
                  <a:cubicBezTo>
                    <a:pt x="3258" y="2306"/>
                    <a:pt x="2913" y="384"/>
                    <a:pt x="2774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7"/>
            <p:cNvSpPr/>
            <p:nvPr/>
          </p:nvSpPr>
          <p:spPr>
            <a:xfrm>
              <a:off x="2106050" y="2770425"/>
              <a:ext cx="4225" cy="29225"/>
            </a:xfrm>
            <a:custGeom>
              <a:rect b="b" l="l" r="r" t="t"/>
              <a:pathLst>
                <a:path extrusionOk="0" h="1169" w="169">
                  <a:moveTo>
                    <a:pt x="68" y="0"/>
                  </a:moveTo>
                  <a:cubicBezTo>
                    <a:pt x="64" y="0"/>
                    <a:pt x="60" y="1"/>
                    <a:pt x="57" y="2"/>
                  </a:cubicBezTo>
                  <a:cubicBezTo>
                    <a:pt x="28" y="2"/>
                    <a:pt x="1" y="29"/>
                    <a:pt x="1" y="67"/>
                  </a:cubicBezTo>
                  <a:cubicBezTo>
                    <a:pt x="1" y="67"/>
                    <a:pt x="57" y="533"/>
                    <a:pt x="1" y="1102"/>
                  </a:cubicBezTo>
                  <a:cubicBezTo>
                    <a:pt x="1" y="1131"/>
                    <a:pt x="28" y="1158"/>
                    <a:pt x="57" y="1169"/>
                  </a:cubicBezTo>
                  <a:lnTo>
                    <a:pt x="66" y="1169"/>
                  </a:lnTo>
                  <a:cubicBezTo>
                    <a:pt x="95" y="1169"/>
                    <a:pt x="122" y="1140"/>
                    <a:pt x="122" y="1113"/>
                  </a:cubicBezTo>
                  <a:cubicBezTo>
                    <a:pt x="169" y="533"/>
                    <a:pt x="122" y="58"/>
                    <a:pt x="122" y="49"/>
                  </a:cubicBezTo>
                  <a:cubicBezTo>
                    <a:pt x="114" y="24"/>
                    <a:pt x="91" y="0"/>
                    <a:pt x="68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7"/>
            <p:cNvSpPr/>
            <p:nvPr/>
          </p:nvSpPr>
          <p:spPr>
            <a:xfrm>
              <a:off x="2002900" y="2654925"/>
              <a:ext cx="102450" cy="98550"/>
            </a:xfrm>
            <a:custGeom>
              <a:rect b="b" l="l" r="r" t="t"/>
              <a:pathLst>
                <a:path extrusionOk="0" h="3942" w="4098">
                  <a:moveTo>
                    <a:pt x="1047" y="0"/>
                  </a:moveTo>
                  <a:cubicBezTo>
                    <a:pt x="655" y="327"/>
                    <a:pt x="0" y="961"/>
                    <a:pt x="0" y="1577"/>
                  </a:cubicBezTo>
                  <a:cubicBezTo>
                    <a:pt x="0" y="2371"/>
                    <a:pt x="373" y="3941"/>
                    <a:pt x="1465" y="3941"/>
                  </a:cubicBezTo>
                  <a:cubicBezTo>
                    <a:pt x="1581" y="3941"/>
                    <a:pt x="1706" y="3923"/>
                    <a:pt x="1840" y="3885"/>
                  </a:cubicBezTo>
                  <a:cubicBezTo>
                    <a:pt x="3222" y="3482"/>
                    <a:pt x="4098" y="1943"/>
                    <a:pt x="3166" y="336"/>
                  </a:cubicBezTo>
                  <a:cubicBezTo>
                    <a:pt x="2848" y="271"/>
                    <a:pt x="2503" y="206"/>
                    <a:pt x="2111" y="159"/>
                  </a:cubicBezTo>
                  <a:cubicBezTo>
                    <a:pt x="1737" y="112"/>
                    <a:pt x="1383" y="56"/>
                    <a:pt x="1047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7"/>
            <p:cNvSpPr/>
            <p:nvPr/>
          </p:nvSpPr>
          <p:spPr>
            <a:xfrm>
              <a:off x="2040250" y="2658900"/>
              <a:ext cx="45775" cy="58150"/>
            </a:xfrm>
            <a:custGeom>
              <a:rect b="b" l="l" r="r" t="t"/>
              <a:pathLst>
                <a:path extrusionOk="0" h="2326" w="1831">
                  <a:moveTo>
                    <a:pt x="617" y="0"/>
                  </a:moveTo>
                  <a:lnTo>
                    <a:pt x="1" y="2326"/>
                  </a:lnTo>
                  <a:cubicBezTo>
                    <a:pt x="711" y="1822"/>
                    <a:pt x="1018" y="1194"/>
                    <a:pt x="1224" y="560"/>
                  </a:cubicBezTo>
                  <a:cubicBezTo>
                    <a:pt x="1224" y="560"/>
                    <a:pt x="1324" y="589"/>
                    <a:pt x="1455" y="589"/>
                  </a:cubicBezTo>
                  <a:cubicBezTo>
                    <a:pt x="1573" y="589"/>
                    <a:pt x="1715" y="566"/>
                    <a:pt x="1831" y="478"/>
                  </a:cubicBezTo>
                  <a:cubicBezTo>
                    <a:pt x="1784" y="383"/>
                    <a:pt x="1737" y="280"/>
                    <a:pt x="1672" y="177"/>
                  </a:cubicBezTo>
                  <a:cubicBezTo>
                    <a:pt x="1354" y="112"/>
                    <a:pt x="1009" y="47"/>
                    <a:pt x="617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7"/>
            <p:cNvSpPr/>
            <p:nvPr/>
          </p:nvSpPr>
          <p:spPr>
            <a:xfrm>
              <a:off x="1866200" y="2806850"/>
              <a:ext cx="381950" cy="214100"/>
            </a:xfrm>
            <a:custGeom>
              <a:rect b="b" l="l" r="r" t="t"/>
              <a:pathLst>
                <a:path extrusionOk="0" h="8564" w="15278">
                  <a:moveTo>
                    <a:pt x="4395" y="1"/>
                  </a:moveTo>
                  <a:cubicBezTo>
                    <a:pt x="1969" y="131"/>
                    <a:pt x="0" y="5144"/>
                    <a:pt x="1427" y="7113"/>
                  </a:cubicBezTo>
                  <a:cubicBezTo>
                    <a:pt x="2311" y="8331"/>
                    <a:pt x="3934" y="8564"/>
                    <a:pt x="5044" y="8564"/>
                  </a:cubicBezTo>
                  <a:cubicBezTo>
                    <a:pt x="5728" y="8564"/>
                    <a:pt x="6217" y="8475"/>
                    <a:pt x="6217" y="8475"/>
                  </a:cubicBezTo>
                  <a:lnTo>
                    <a:pt x="9642" y="8027"/>
                  </a:lnTo>
                  <a:cubicBezTo>
                    <a:pt x="10698" y="8134"/>
                    <a:pt x="11803" y="8281"/>
                    <a:pt x="12733" y="8281"/>
                  </a:cubicBezTo>
                  <a:cubicBezTo>
                    <a:pt x="14234" y="8281"/>
                    <a:pt x="15278" y="7898"/>
                    <a:pt x="14915" y="6347"/>
                  </a:cubicBezTo>
                  <a:cubicBezTo>
                    <a:pt x="14438" y="5395"/>
                    <a:pt x="13029" y="4808"/>
                    <a:pt x="10444" y="4705"/>
                  </a:cubicBezTo>
                  <a:cubicBezTo>
                    <a:pt x="8726" y="2539"/>
                    <a:pt x="6739" y="915"/>
                    <a:pt x="4395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7"/>
            <p:cNvSpPr/>
            <p:nvPr/>
          </p:nvSpPr>
          <p:spPr>
            <a:xfrm>
              <a:off x="2124025" y="2920500"/>
              <a:ext cx="475" cy="700"/>
            </a:xfrm>
            <a:custGeom>
              <a:rect b="b" l="l" r="r" t="t"/>
              <a:pathLst>
                <a:path extrusionOk="0" h="28" w="19">
                  <a:moveTo>
                    <a:pt x="19" y="27"/>
                  </a:moveTo>
                  <a:lnTo>
                    <a:pt x="19" y="27"/>
                  </a:lnTo>
                  <a:lnTo>
                    <a:pt x="19" y="27"/>
                  </a:lnTo>
                  <a:close/>
                  <a:moveTo>
                    <a:pt x="1" y="0"/>
                  </a:moveTo>
                  <a:cubicBezTo>
                    <a:pt x="1" y="9"/>
                    <a:pt x="1" y="9"/>
                    <a:pt x="10" y="9"/>
                  </a:cubicBezTo>
                  <a:cubicBezTo>
                    <a:pt x="1" y="9"/>
                    <a:pt x="1" y="9"/>
                    <a:pt x="1" y="0"/>
                  </a:cubicBezTo>
                  <a:close/>
                </a:path>
              </a:pathLst>
            </a:custGeom>
            <a:solidFill>
              <a:srgbClr val="A26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7"/>
            <p:cNvSpPr/>
            <p:nvPr/>
          </p:nvSpPr>
          <p:spPr>
            <a:xfrm>
              <a:off x="2124925" y="2921450"/>
              <a:ext cx="1925" cy="2550"/>
            </a:xfrm>
            <a:custGeom>
              <a:rect b="b" l="l" r="r" t="t"/>
              <a:pathLst>
                <a:path extrusionOk="0" h="102" w="77">
                  <a:moveTo>
                    <a:pt x="77" y="101"/>
                  </a:moveTo>
                  <a:lnTo>
                    <a:pt x="77" y="101"/>
                  </a:lnTo>
                  <a:lnTo>
                    <a:pt x="77" y="101"/>
                  </a:lnTo>
                  <a:close/>
                  <a:moveTo>
                    <a:pt x="57" y="83"/>
                  </a:moveTo>
                  <a:lnTo>
                    <a:pt x="68" y="83"/>
                  </a:lnTo>
                  <a:lnTo>
                    <a:pt x="57" y="83"/>
                  </a:lnTo>
                  <a:close/>
                  <a:moveTo>
                    <a:pt x="48" y="65"/>
                  </a:moveTo>
                  <a:lnTo>
                    <a:pt x="48" y="65"/>
                  </a:lnTo>
                  <a:lnTo>
                    <a:pt x="48" y="65"/>
                  </a:lnTo>
                  <a:close/>
                  <a:moveTo>
                    <a:pt x="30" y="45"/>
                  </a:moveTo>
                  <a:lnTo>
                    <a:pt x="30" y="45"/>
                  </a:lnTo>
                  <a:lnTo>
                    <a:pt x="30" y="45"/>
                  </a:lnTo>
                  <a:close/>
                  <a:moveTo>
                    <a:pt x="12" y="27"/>
                  </a:moveTo>
                  <a:lnTo>
                    <a:pt x="21" y="27"/>
                  </a:lnTo>
                  <a:lnTo>
                    <a:pt x="12" y="27"/>
                  </a:lnTo>
                  <a:close/>
                  <a:moveTo>
                    <a:pt x="1" y="0"/>
                  </a:moveTo>
                  <a:lnTo>
                    <a:pt x="1" y="9"/>
                  </a:lnTo>
                  <a:close/>
                </a:path>
              </a:pathLst>
            </a:custGeom>
            <a:solidFill>
              <a:srgbClr val="B3A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7"/>
            <p:cNvSpPr/>
            <p:nvPr/>
          </p:nvSpPr>
          <p:spPr>
            <a:xfrm>
              <a:off x="1901200" y="2983725"/>
              <a:ext cx="700" cy="975"/>
            </a:xfrm>
            <a:custGeom>
              <a:rect b="b" l="l" r="r" t="t"/>
              <a:pathLst>
                <a:path extrusionOk="0" h="39" w="28">
                  <a:moveTo>
                    <a:pt x="18" y="29"/>
                  </a:moveTo>
                  <a:lnTo>
                    <a:pt x="27" y="38"/>
                  </a:lnTo>
                  <a:lnTo>
                    <a:pt x="18" y="29"/>
                  </a:lnTo>
                  <a:close/>
                  <a:moveTo>
                    <a:pt x="18" y="29"/>
                  </a:moveTo>
                  <a:lnTo>
                    <a:pt x="18" y="29"/>
                  </a:lnTo>
                  <a:lnTo>
                    <a:pt x="18" y="29"/>
                  </a:lnTo>
                  <a:close/>
                  <a:moveTo>
                    <a:pt x="9" y="18"/>
                  </a:moveTo>
                  <a:lnTo>
                    <a:pt x="18" y="18"/>
                  </a:lnTo>
                  <a:lnTo>
                    <a:pt x="9" y="18"/>
                  </a:lnTo>
                  <a:close/>
                  <a:moveTo>
                    <a:pt x="9" y="9"/>
                  </a:moveTo>
                  <a:lnTo>
                    <a:pt x="9" y="18"/>
                  </a:lnTo>
                  <a:lnTo>
                    <a:pt x="9" y="9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3A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7"/>
            <p:cNvSpPr/>
            <p:nvPr/>
          </p:nvSpPr>
          <p:spPr>
            <a:xfrm>
              <a:off x="1892800" y="2904875"/>
              <a:ext cx="347700" cy="94500"/>
            </a:xfrm>
            <a:custGeom>
              <a:rect b="b" l="l" r="r" t="t"/>
              <a:pathLst>
                <a:path extrusionOk="0" h="3780" w="13908">
                  <a:moveTo>
                    <a:pt x="7597" y="56"/>
                  </a:moveTo>
                  <a:lnTo>
                    <a:pt x="7597" y="65"/>
                  </a:lnTo>
                  <a:cubicBezTo>
                    <a:pt x="7933" y="215"/>
                    <a:pt x="8251" y="345"/>
                    <a:pt x="8569" y="475"/>
                  </a:cubicBezTo>
                  <a:lnTo>
                    <a:pt x="7597" y="56"/>
                  </a:lnTo>
                  <a:close/>
                  <a:moveTo>
                    <a:pt x="8726" y="0"/>
                  </a:moveTo>
                  <a:lnTo>
                    <a:pt x="8569" y="475"/>
                  </a:lnTo>
                  <a:cubicBezTo>
                    <a:pt x="9342" y="784"/>
                    <a:pt x="10052" y="1055"/>
                    <a:pt x="10733" y="1315"/>
                  </a:cubicBezTo>
                  <a:cubicBezTo>
                    <a:pt x="10733" y="1315"/>
                    <a:pt x="11947" y="1409"/>
                    <a:pt x="12451" y="1595"/>
                  </a:cubicBezTo>
                  <a:cubicBezTo>
                    <a:pt x="12946" y="1783"/>
                    <a:pt x="13562" y="2025"/>
                    <a:pt x="13450" y="2137"/>
                  </a:cubicBezTo>
                  <a:cubicBezTo>
                    <a:pt x="13450" y="2137"/>
                    <a:pt x="13441" y="2137"/>
                    <a:pt x="13441" y="2146"/>
                  </a:cubicBezTo>
                  <a:cubicBezTo>
                    <a:pt x="13636" y="2249"/>
                    <a:pt x="13786" y="2399"/>
                    <a:pt x="13869" y="2603"/>
                  </a:cubicBezTo>
                  <a:cubicBezTo>
                    <a:pt x="13878" y="2632"/>
                    <a:pt x="13889" y="2668"/>
                    <a:pt x="13907" y="2697"/>
                  </a:cubicBezTo>
                  <a:cubicBezTo>
                    <a:pt x="13889" y="2612"/>
                    <a:pt x="13878" y="2520"/>
                    <a:pt x="13851" y="2426"/>
                  </a:cubicBezTo>
                  <a:cubicBezTo>
                    <a:pt x="13542" y="1810"/>
                    <a:pt x="12834" y="1344"/>
                    <a:pt x="11676" y="1064"/>
                  </a:cubicBezTo>
                  <a:cubicBezTo>
                    <a:pt x="11051" y="914"/>
                    <a:pt x="10285" y="820"/>
                    <a:pt x="9380" y="784"/>
                  </a:cubicBezTo>
                  <a:cubicBezTo>
                    <a:pt x="9371" y="784"/>
                    <a:pt x="9371" y="775"/>
                    <a:pt x="9362" y="764"/>
                  </a:cubicBezTo>
                  <a:cubicBezTo>
                    <a:pt x="9362" y="755"/>
                    <a:pt x="9353" y="755"/>
                    <a:pt x="9353" y="746"/>
                  </a:cubicBezTo>
                  <a:lnTo>
                    <a:pt x="9342" y="746"/>
                  </a:lnTo>
                  <a:cubicBezTo>
                    <a:pt x="9342" y="737"/>
                    <a:pt x="9342" y="737"/>
                    <a:pt x="9333" y="728"/>
                  </a:cubicBezTo>
                  <a:lnTo>
                    <a:pt x="9315" y="708"/>
                  </a:lnTo>
                  <a:cubicBezTo>
                    <a:pt x="9315" y="699"/>
                    <a:pt x="9306" y="699"/>
                    <a:pt x="9306" y="690"/>
                  </a:cubicBezTo>
                  <a:lnTo>
                    <a:pt x="9297" y="690"/>
                  </a:lnTo>
                  <a:cubicBezTo>
                    <a:pt x="9297" y="681"/>
                    <a:pt x="9286" y="672"/>
                    <a:pt x="9286" y="672"/>
                  </a:cubicBezTo>
                  <a:lnTo>
                    <a:pt x="9286" y="663"/>
                  </a:lnTo>
                  <a:cubicBezTo>
                    <a:pt x="9277" y="663"/>
                    <a:pt x="9277" y="652"/>
                    <a:pt x="9268" y="652"/>
                  </a:cubicBezTo>
                  <a:cubicBezTo>
                    <a:pt x="9268" y="643"/>
                    <a:pt x="9259" y="634"/>
                    <a:pt x="9259" y="634"/>
                  </a:cubicBezTo>
                  <a:cubicBezTo>
                    <a:pt x="9250" y="634"/>
                    <a:pt x="9250" y="634"/>
                    <a:pt x="9250" y="625"/>
                  </a:cubicBezTo>
                  <a:cubicBezTo>
                    <a:pt x="9082" y="410"/>
                    <a:pt x="8905" y="204"/>
                    <a:pt x="8726" y="0"/>
                  </a:cubicBezTo>
                  <a:close/>
                  <a:moveTo>
                    <a:pt x="7859" y="2408"/>
                  </a:moveTo>
                  <a:lnTo>
                    <a:pt x="7859" y="2408"/>
                  </a:lnTo>
                  <a:cubicBezTo>
                    <a:pt x="7868" y="2556"/>
                    <a:pt x="7886" y="2715"/>
                    <a:pt x="7906" y="2856"/>
                  </a:cubicBezTo>
                  <a:cubicBezTo>
                    <a:pt x="8121" y="2791"/>
                    <a:pt x="8363" y="2706"/>
                    <a:pt x="8643" y="2623"/>
                  </a:cubicBezTo>
                  <a:cubicBezTo>
                    <a:pt x="8410" y="2556"/>
                    <a:pt x="8148" y="2482"/>
                    <a:pt x="7859" y="2408"/>
                  </a:cubicBezTo>
                  <a:close/>
                  <a:moveTo>
                    <a:pt x="4555" y="1875"/>
                  </a:moveTo>
                  <a:cubicBezTo>
                    <a:pt x="4404" y="1960"/>
                    <a:pt x="4245" y="2034"/>
                    <a:pt x="4089" y="2108"/>
                  </a:cubicBezTo>
                  <a:cubicBezTo>
                    <a:pt x="3853" y="2220"/>
                    <a:pt x="3641" y="2332"/>
                    <a:pt x="3396" y="2408"/>
                  </a:cubicBezTo>
                  <a:cubicBezTo>
                    <a:pt x="2856" y="2556"/>
                    <a:pt x="2341" y="2612"/>
                    <a:pt x="1819" y="2612"/>
                  </a:cubicBezTo>
                  <a:cubicBezTo>
                    <a:pt x="1409" y="2612"/>
                    <a:pt x="1008" y="2576"/>
                    <a:pt x="578" y="2529"/>
                  </a:cubicBezTo>
                  <a:cubicBezTo>
                    <a:pt x="381" y="2500"/>
                    <a:pt x="195" y="2464"/>
                    <a:pt x="0" y="2408"/>
                  </a:cubicBezTo>
                  <a:lnTo>
                    <a:pt x="0" y="2408"/>
                  </a:lnTo>
                  <a:cubicBezTo>
                    <a:pt x="74" y="2688"/>
                    <a:pt x="186" y="2939"/>
                    <a:pt x="336" y="3154"/>
                  </a:cubicBezTo>
                  <a:lnTo>
                    <a:pt x="336" y="3163"/>
                  </a:lnTo>
                  <a:lnTo>
                    <a:pt x="345" y="3163"/>
                  </a:lnTo>
                  <a:lnTo>
                    <a:pt x="345" y="3172"/>
                  </a:lnTo>
                  <a:lnTo>
                    <a:pt x="354" y="3172"/>
                  </a:lnTo>
                  <a:lnTo>
                    <a:pt x="354" y="3183"/>
                  </a:lnTo>
                  <a:lnTo>
                    <a:pt x="363" y="3192"/>
                  </a:lnTo>
                  <a:cubicBezTo>
                    <a:pt x="504" y="3387"/>
                    <a:pt x="672" y="3564"/>
                    <a:pt x="849" y="3714"/>
                  </a:cubicBezTo>
                  <a:cubicBezTo>
                    <a:pt x="1315" y="3508"/>
                    <a:pt x="1725" y="3351"/>
                    <a:pt x="2005" y="3275"/>
                  </a:cubicBezTo>
                  <a:cubicBezTo>
                    <a:pt x="2034" y="3266"/>
                    <a:pt x="2052" y="3266"/>
                    <a:pt x="2072" y="3257"/>
                  </a:cubicBezTo>
                  <a:cubicBezTo>
                    <a:pt x="2155" y="3248"/>
                    <a:pt x="2240" y="3239"/>
                    <a:pt x="2314" y="3239"/>
                  </a:cubicBezTo>
                  <a:lnTo>
                    <a:pt x="2361" y="3239"/>
                  </a:lnTo>
                  <a:cubicBezTo>
                    <a:pt x="2753" y="3257"/>
                    <a:pt x="3025" y="3481"/>
                    <a:pt x="3275" y="3632"/>
                  </a:cubicBezTo>
                  <a:cubicBezTo>
                    <a:pt x="3405" y="3714"/>
                    <a:pt x="3538" y="3779"/>
                    <a:pt x="3676" y="3779"/>
                  </a:cubicBezTo>
                  <a:lnTo>
                    <a:pt x="3723" y="3779"/>
                  </a:lnTo>
                  <a:cubicBezTo>
                    <a:pt x="3977" y="3779"/>
                    <a:pt x="4581" y="3688"/>
                    <a:pt x="5283" y="3546"/>
                  </a:cubicBezTo>
                  <a:cubicBezTo>
                    <a:pt x="5076" y="3089"/>
                    <a:pt x="4835" y="2538"/>
                    <a:pt x="4555" y="1875"/>
                  </a:cubicBezTo>
                  <a:close/>
                </a:path>
              </a:pathLst>
            </a:custGeom>
            <a:solidFill>
              <a:srgbClr val="2A0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7"/>
            <p:cNvSpPr/>
            <p:nvPr/>
          </p:nvSpPr>
          <p:spPr>
            <a:xfrm>
              <a:off x="1819325" y="2952575"/>
              <a:ext cx="434000" cy="100025"/>
            </a:xfrm>
            <a:custGeom>
              <a:rect b="b" l="l" r="r" t="t"/>
              <a:pathLst>
                <a:path extrusionOk="0" h="4001" w="17360">
                  <a:moveTo>
                    <a:pt x="15218" y="1"/>
                  </a:moveTo>
                  <a:cubicBezTo>
                    <a:pt x="13676" y="1"/>
                    <a:pt x="11495" y="738"/>
                    <a:pt x="10592" y="1031"/>
                  </a:cubicBezTo>
                  <a:cubicBezTo>
                    <a:pt x="9282" y="1456"/>
                    <a:pt x="7247" y="1873"/>
                    <a:pt x="6668" y="1873"/>
                  </a:cubicBezTo>
                  <a:cubicBezTo>
                    <a:pt x="6649" y="1873"/>
                    <a:pt x="6631" y="1872"/>
                    <a:pt x="6615" y="1871"/>
                  </a:cubicBezTo>
                  <a:cubicBezTo>
                    <a:pt x="6196" y="1856"/>
                    <a:pt x="5872" y="1326"/>
                    <a:pt x="5251" y="1326"/>
                  </a:cubicBezTo>
                  <a:cubicBezTo>
                    <a:pt x="5156" y="1326"/>
                    <a:pt x="5055" y="1339"/>
                    <a:pt x="4944" y="1367"/>
                  </a:cubicBezTo>
                  <a:cubicBezTo>
                    <a:pt x="4124" y="1582"/>
                    <a:pt x="2220" y="2534"/>
                    <a:pt x="1080" y="3056"/>
                  </a:cubicBezTo>
                  <a:cubicBezTo>
                    <a:pt x="1" y="3562"/>
                    <a:pt x="1180" y="3798"/>
                    <a:pt x="2786" y="3798"/>
                  </a:cubicBezTo>
                  <a:cubicBezTo>
                    <a:pt x="2873" y="3798"/>
                    <a:pt x="2962" y="3797"/>
                    <a:pt x="3051" y="3796"/>
                  </a:cubicBezTo>
                  <a:cubicBezTo>
                    <a:pt x="3712" y="3796"/>
                    <a:pt x="5168" y="3840"/>
                    <a:pt x="6804" y="3896"/>
                  </a:cubicBezTo>
                  <a:cubicBezTo>
                    <a:pt x="8351" y="3947"/>
                    <a:pt x="10050" y="4001"/>
                    <a:pt x="11372" y="4001"/>
                  </a:cubicBezTo>
                  <a:cubicBezTo>
                    <a:pt x="12274" y="4001"/>
                    <a:pt x="13000" y="3976"/>
                    <a:pt x="13383" y="3908"/>
                  </a:cubicBezTo>
                  <a:cubicBezTo>
                    <a:pt x="16156" y="3422"/>
                    <a:pt x="17359" y="2004"/>
                    <a:pt x="16808" y="695"/>
                  </a:cubicBezTo>
                  <a:cubicBezTo>
                    <a:pt x="16594" y="184"/>
                    <a:pt x="15985" y="1"/>
                    <a:pt x="15218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7"/>
            <p:cNvSpPr/>
            <p:nvPr/>
          </p:nvSpPr>
          <p:spPr>
            <a:xfrm>
              <a:off x="1950650" y="2985850"/>
              <a:ext cx="24050" cy="9825"/>
            </a:xfrm>
            <a:custGeom>
              <a:rect b="b" l="l" r="r" t="t"/>
              <a:pathLst>
                <a:path extrusionOk="0" h="393" w="962">
                  <a:moveTo>
                    <a:pt x="47" y="0"/>
                  </a:moveTo>
                  <a:cubicBezTo>
                    <a:pt x="439" y="18"/>
                    <a:pt x="711" y="242"/>
                    <a:pt x="961" y="393"/>
                  </a:cubicBezTo>
                  <a:lnTo>
                    <a:pt x="961" y="393"/>
                  </a:lnTo>
                  <a:cubicBezTo>
                    <a:pt x="711" y="242"/>
                    <a:pt x="439" y="18"/>
                    <a:pt x="47" y="0"/>
                  </a:cubicBezTo>
                  <a:close/>
                  <a:moveTo>
                    <a:pt x="38" y="0"/>
                  </a:moveTo>
                  <a:lnTo>
                    <a:pt x="47" y="0"/>
                  </a:lnTo>
                  <a:lnTo>
                    <a:pt x="38" y="0"/>
                  </a:lnTo>
                  <a:close/>
                  <a:moveTo>
                    <a:pt x="18" y="0"/>
                  </a:moveTo>
                  <a:lnTo>
                    <a:pt x="38" y="0"/>
                  </a:lnTo>
                  <a:lnTo>
                    <a:pt x="18" y="0"/>
                  </a:lnTo>
                  <a:close/>
                  <a:moveTo>
                    <a:pt x="9" y="0"/>
                  </a:moveTo>
                  <a:lnTo>
                    <a:pt x="18" y="0"/>
                  </a:lnTo>
                  <a:lnTo>
                    <a:pt x="9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close/>
                </a:path>
              </a:pathLst>
            </a:custGeom>
            <a:solidFill>
              <a:srgbClr val="2709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7"/>
            <p:cNvSpPr/>
            <p:nvPr/>
          </p:nvSpPr>
          <p:spPr>
            <a:xfrm>
              <a:off x="2153875" y="3049525"/>
              <a:ext cx="3575" cy="750"/>
            </a:xfrm>
            <a:custGeom>
              <a:rect b="b" l="l" r="r" t="t"/>
              <a:pathLst>
                <a:path extrusionOk="0" h="30" w="143">
                  <a:moveTo>
                    <a:pt x="19" y="30"/>
                  </a:moveTo>
                  <a:lnTo>
                    <a:pt x="1" y="30"/>
                  </a:lnTo>
                  <a:lnTo>
                    <a:pt x="19" y="30"/>
                  </a:lnTo>
                  <a:close/>
                  <a:moveTo>
                    <a:pt x="39" y="18"/>
                  </a:moveTo>
                  <a:lnTo>
                    <a:pt x="30" y="18"/>
                  </a:lnTo>
                  <a:lnTo>
                    <a:pt x="39" y="18"/>
                  </a:lnTo>
                  <a:close/>
                  <a:moveTo>
                    <a:pt x="48" y="18"/>
                  </a:moveTo>
                  <a:lnTo>
                    <a:pt x="39" y="18"/>
                  </a:lnTo>
                  <a:lnTo>
                    <a:pt x="48" y="18"/>
                  </a:lnTo>
                  <a:close/>
                  <a:moveTo>
                    <a:pt x="66" y="18"/>
                  </a:moveTo>
                  <a:lnTo>
                    <a:pt x="57" y="18"/>
                  </a:lnTo>
                  <a:lnTo>
                    <a:pt x="66" y="18"/>
                  </a:lnTo>
                  <a:close/>
                  <a:moveTo>
                    <a:pt x="75" y="10"/>
                  </a:moveTo>
                  <a:lnTo>
                    <a:pt x="75" y="10"/>
                  </a:lnTo>
                  <a:lnTo>
                    <a:pt x="75" y="10"/>
                  </a:lnTo>
                  <a:close/>
                  <a:moveTo>
                    <a:pt x="95" y="10"/>
                  </a:moveTo>
                  <a:lnTo>
                    <a:pt x="86" y="10"/>
                  </a:lnTo>
                  <a:lnTo>
                    <a:pt x="95" y="10"/>
                  </a:lnTo>
                  <a:close/>
                  <a:moveTo>
                    <a:pt x="131" y="1"/>
                  </a:moveTo>
                  <a:lnTo>
                    <a:pt x="131" y="1"/>
                  </a:lnTo>
                  <a:lnTo>
                    <a:pt x="131" y="1"/>
                  </a:lnTo>
                  <a:close/>
                  <a:moveTo>
                    <a:pt x="142" y="1"/>
                  </a:moveTo>
                  <a:lnTo>
                    <a:pt x="142" y="1"/>
                  </a:lnTo>
                  <a:close/>
                </a:path>
              </a:pathLst>
            </a:custGeom>
            <a:solidFill>
              <a:srgbClr val="E5B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7"/>
            <p:cNvSpPr/>
            <p:nvPr/>
          </p:nvSpPr>
          <p:spPr>
            <a:xfrm>
              <a:off x="1899075" y="3023875"/>
              <a:ext cx="321825" cy="27800"/>
            </a:xfrm>
            <a:custGeom>
              <a:rect b="b" l="l" r="r" t="t"/>
              <a:pathLst>
                <a:path extrusionOk="0" h="1112" w="12873">
                  <a:moveTo>
                    <a:pt x="0" y="944"/>
                  </a:moveTo>
                  <a:cubicBezTo>
                    <a:pt x="403" y="944"/>
                    <a:pt x="1011" y="961"/>
                    <a:pt x="1736" y="985"/>
                  </a:cubicBezTo>
                  <a:lnTo>
                    <a:pt x="1736" y="985"/>
                  </a:lnTo>
                  <a:cubicBezTo>
                    <a:pt x="1011" y="960"/>
                    <a:pt x="402" y="944"/>
                    <a:pt x="0" y="944"/>
                  </a:cubicBezTo>
                  <a:close/>
                  <a:moveTo>
                    <a:pt x="1736" y="985"/>
                  </a:moveTo>
                  <a:cubicBezTo>
                    <a:pt x="2339" y="1005"/>
                    <a:pt x="3022" y="1030"/>
                    <a:pt x="3735" y="1056"/>
                  </a:cubicBezTo>
                  <a:cubicBezTo>
                    <a:pt x="3687" y="1044"/>
                    <a:pt x="3649" y="1044"/>
                    <a:pt x="3614" y="1044"/>
                  </a:cubicBezTo>
                  <a:cubicBezTo>
                    <a:pt x="2944" y="1025"/>
                    <a:pt x="2304" y="1003"/>
                    <a:pt x="1736" y="985"/>
                  </a:cubicBezTo>
                  <a:close/>
                  <a:moveTo>
                    <a:pt x="5182" y="307"/>
                  </a:moveTo>
                  <a:cubicBezTo>
                    <a:pt x="5041" y="608"/>
                    <a:pt x="4873" y="876"/>
                    <a:pt x="4734" y="1083"/>
                  </a:cubicBezTo>
                  <a:cubicBezTo>
                    <a:pt x="5079" y="1092"/>
                    <a:pt x="5424" y="1100"/>
                    <a:pt x="5760" y="1112"/>
                  </a:cubicBezTo>
                  <a:cubicBezTo>
                    <a:pt x="5751" y="971"/>
                    <a:pt x="5731" y="811"/>
                    <a:pt x="5713" y="652"/>
                  </a:cubicBezTo>
                  <a:cubicBezTo>
                    <a:pt x="5704" y="596"/>
                    <a:pt x="5695" y="540"/>
                    <a:pt x="5686" y="475"/>
                  </a:cubicBezTo>
                  <a:cubicBezTo>
                    <a:pt x="5518" y="428"/>
                    <a:pt x="5350" y="372"/>
                    <a:pt x="5182" y="307"/>
                  </a:cubicBezTo>
                  <a:close/>
                  <a:moveTo>
                    <a:pt x="12872" y="1"/>
                  </a:moveTo>
                  <a:lnTo>
                    <a:pt x="12872" y="1"/>
                  </a:lnTo>
                  <a:cubicBezTo>
                    <a:pt x="12507" y="178"/>
                    <a:pt x="12135" y="337"/>
                    <a:pt x="11734" y="440"/>
                  </a:cubicBezTo>
                  <a:cubicBezTo>
                    <a:pt x="10874" y="673"/>
                    <a:pt x="9987" y="811"/>
                    <a:pt x="9102" y="832"/>
                  </a:cubicBezTo>
                  <a:cubicBezTo>
                    <a:pt x="9064" y="841"/>
                    <a:pt x="9026" y="841"/>
                    <a:pt x="8990" y="841"/>
                  </a:cubicBezTo>
                  <a:cubicBezTo>
                    <a:pt x="9176" y="923"/>
                    <a:pt x="9391" y="1018"/>
                    <a:pt x="9606" y="1112"/>
                  </a:cubicBezTo>
                  <a:cubicBezTo>
                    <a:pt x="9848" y="1100"/>
                    <a:pt x="10043" y="1083"/>
                    <a:pt x="10193" y="1056"/>
                  </a:cubicBezTo>
                  <a:lnTo>
                    <a:pt x="10211" y="1056"/>
                  </a:lnTo>
                  <a:cubicBezTo>
                    <a:pt x="10211" y="1044"/>
                    <a:pt x="10211" y="1044"/>
                    <a:pt x="10222" y="1044"/>
                  </a:cubicBezTo>
                  <a:lnTo>
                    <a:pt x="10258" y="1044"/>
                  </a:lnTo>
                  <a:lnTo>
                    <a:pt x="10267" y="1036"/>
                  </a:lnTo>
                  <a:lnTo>
                    <a:pt x="10287" y="1036"/>
                  </a:lnTo>
                  <a:cubicBezTo>
                    <a:pt x="10296" y="1036"/>
                    <a:pt x="10305" y="1036"/>
                    <a:pt x="10323" y="1027"/>
                  </a:cubicBezTo>
                  <a:lnTo>
                    <a:pt x="10334" y="1027"/>
                  </a:lnTo>
                  <a:cubicBezTo>
                    <a:pt x="11454" y="811"/>
                    <a:pt x="12303" y="449"/>
                    <a:pt x="12872" y="1"/>
                  </a:cubicBezTo>
                  <a:close/>
                </a:path>
              </a:pathLst>
            </a:custGeom>
            <a:solidFill>
              <a:srgbClr val="B94F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7"/>
            <p:cNvSpPr/>
            <p:nvPr/>
          </p:nvSpPr>
          <p:spPr>
            <a:xfrm>
              <a:off x="2082700" y="2962950"/>
              <a:ext cx="109450" cy="55350"/>
            </a:xfrm>
            <a:custGeom>
              <a:rect b="b" l="l" r="r" t="t"/>
              <a:pathLst>
                <a:path extrusionOk="0" h="2214" w="4378">
                  <a:moveTo>
                    <a:pt x="2111" y="0"/>
                  </a:moveTo>
                  <a:cubicBezTo>
                    <a:pt x="1271" y="215"/>
                    <a:pt x="505" y="468"/>
                    <a:pt x="57" y="616"/>
                  </a:cubicBezTo>
                  <a:cubicBezTo>
                    <a:pt x="39" y="625"/>
                    <a:pt x="21" y="636"/>
                    <a:pt x="1" y="636"/>
                  </a:cubicBezTo>
                  <a:cubicBezTo>
                    <a:pt x="514" y="681"/>
                    <a:pt x="1672" y="813"/>
                    <a:pt x="2167" y="1111"/>
                  </a:cubicBezTo>
                  <a:cubicBezTo>
                    <a:pt x="2821" y="1503"/>
                    <a:pt x="3343" y="2166"/>
                    <a:pt x="4378" y="2214"/>
                  </a:cubicBezTo>
                  <a:lnTo>
                    <a:pt x="2111" y="0"/>
                  </a:ln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7"/>
            <p:cNvSpPr/>
            <p:nvPr/>
          </p:nvSpPr>
          <p:spPr>
            <a:xfrm>
              <a:off x="2177700" y="2952600"/>
              <a:ext cx="53950" cy="15750"/>
            </a:xfrm>
            <a:custGeom>
              <a:rect b="b" l="l" r="r" t="t"/>
              <a:pathLst>
                <a:path extrusionOk="0" h="630" w="2158">
                  <a:moveTo>
                    <a:pt x="875" y="0"/>
                  </a:moveTo>
                  <a:cubicBezTo>
                    <a:pt x="631" y="0"/>
                    <a:pt x="372" y="19"/>
                    <a:pt x="103" y="51"/>
                  </a:cubicBezTo>
                  <a:lnTo>
                    <a:pt x="0" y="629"/>
                  </a:lnTo>
                  <a:lnTo>
                    <a:pt x="681" y="555"/>
                  </a:lnTo>
                  <a:cubicBezTo>
                    <a:pt x="812" y="454"/>
                    <a:pt x="957" y="427"/>
                    <a:pt x="1110" y="427"/>
                  </a:cubicBezTo>
                  <a:cubicBezTo>
                    <a:pt x="1283" y="427"/>
                    <a:pt x="1466" y="461"/>
                    <a:pt x="1647" y="461"/>
                  </a:cubicBezTo>
                  <a:cubicBezTo>
                    <a:pt x="1822" y="461"/>
                    <a:pt x="1995" y="429"/>
                    <a:pt x="2157" y="302"/>
                  </a:cubicBezTo>
                  <a:cubicBezTo>
                    <a:pt x="1851" y="86"/>
                    <a:pt x="1400" y="0"/>
                    <a:pt x="875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7"/>
            <p:cNvSpPr/>
            <p:nvPr/>
          </p:nvSpPr>
          <p:spPr>
            <a:xfrm>
              <a:off x="1819325" y="2985725"/>
              <a:ext cx="222350" cy="65225"/>
            </a:xfrm>
            <a:custGeom>
              <a:rect b="b" l="l" r="r" t="t"/>
              <a:pathLst>
                <a:path extrusionOk="0" h="2609" w="8894">
                  <a:moveTo>
                    <a:pt x="5251" y="0"/>
                  </a:moveTo>
                  <a:cubicBezTo>
                    <a:pt x="5156" y="0"/>
                    <a:pt x="5055" y="13"/>
                    <a:pt x="4944" y="41"/>
                  </a:cubicBezTo>
                  <a:cubicBezTo>
                    <a:pt x="4124" y="256"/>
                    <a:pt x="2220" y="1208"/>
                    <a:pt x="1080" y="1730"/>
                  </a:cubicBezTo>
                  <a:cubicBezTo>
                    <a:pt x="1" y="2236"/>
                    <a:pt x="1180" y="2472"/>
                    <a:pt x="2786" y="2472"/>
                  </a:cubicBezTo>
                  <a:cubicBezTo>
                    <a:pt x="2873" y="2472"/>
                    <a:pt x="2962" y="2471"/>
                    <a:pt x="3051" y="2470"/>
                  </a:cubicBezTo>
                  <a:cubicBezTo>
                    <a:pt x="3100" y="2469"/>
                    <a:pt x="3154" y="2469"/>
                    <a:pt x="3211" y="2469"/>
                  </a:cubicBezTo>
                  <a:cubicBezTo>
                    <a:pt x="4105" y="2469"/>
                    <a:pt x="5993" y="2548"/>
                    <a:pt x="7924" y="2609"/>
                  </a:cubicBezTo>
                  <a:cubicBezTo>
                    <a:pt x="8304" y="2040"/>
                    <a:pt x="8894" y="993"/>
                    <a:pt x="8652" y="218"/>
                  </a:cubicBezTo>
                  <a:lnTo>
                    <a:pt x="8652" y="218"/>
                  </a:lnTo>
                  <a:cubicBezTo>
                    <a:pt x="7794" y="411"/>
                    <a:pt x="7011" y="547"/>
                    <a:pt x="6677" y="547"/>
                  </a:cubicBezTo>
                  <a:cubicBezTo>
                    <a:pt x="6654" y="547"/>
                    <a:pt x="6634" y="547"/>
                    <a:pt x="6615" y="545"/>
                  </a:cubicBezTo>
                  <a:cubicBezTo>
                    <a:pt x="6196" y="530"/>
                    <a:pt x="5872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7"/>
            <p:cNvSpPr/>
            <p:nvPr/>
          </p:nvSpPr>
          <p:spPr>
            <a:xfrm>
              <a:off x="1934800" y="2993475"/>
              <a:ext cx="51550" cy="15475"/>
            </a:xfrm>
            <a:custGeom>
              <a:rect b="b" l="l" r="r" t="t"/>
              <a:pathLst>
                <a:path extrusionOk="0" h="619" w="2062">
                  <a:moveTo>
                    <a:pt x="66" y="0"/>
                  </a:moveTo>
                  <a:cubicBezTo>
                    <a:pt x="50" y="0"/>
                    <a:pt x="36" y="7"/>
                    <a:pt x="27" y="20"/>
                  </a:cubicBezTo>
                  <a:cubicBezTo>
                    <a:pt x="0" y="40"/>
                    <a:pt x="0" y="76"/>
                    <a:pt x="27" y="96"/>
                  </a:cubicBezTo>
                  <a:cubicBezTo>
                    <a:pt x="410" y="497"/>
                    <a:pt x="793" y="618"/>
                    <a:pt x="1120" y="618"/>
                  </a:cubicBezTo>
                  <a:cubicBezTo>
                    <a:pt x="1651" y="618"/>
                    <a:pt x="2034" y="291"/>
                    <a:pt x="2043" y="282"/>
                  </a:cubicBezTo>
                  <a:cubicBezTo>
                    <a:pt x="2061" y="264"/>
                    <a:pt x="2061" y="226"/>
                    <a:pt x="2043" y="200"/>
                  </a:cubicBezTo>
                  <a:cubicBezTo>
                    <a:pt x="2034" y="189"/>
                    <a:pt x="2018" y="181"/>
                    <a:pt x="2001" y="181"/>
                  </a:cubicBezTo>
                  <a:cubicBezTo>
                    <a:pt x="1987" y="181"/>
                    <a:pt x="1973" y="186"/>
                    <a:pt x="1961" y="200"/>
                  </a:cubicBezTo>
                  <a:cubicBezTo>
                    <a:pt x="1937" y="216"/>
                    <a:pt x="1601" y="508"/>
                    <a:pt x="1127" y="508"/>
                  </a:cubicBezTo>
                  <a:cubicBezTo>
                    <a:pt x="828" y="508"/>
                    <a:pt x="476" y="392"/>
                    <a:pt x="112" y="20"/>
                  </a:cubicBez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7"/>
            <p:cNvSpPr/>
            <p:nvPr/>
          </p:nvSpPr>
          <p:spPr>
            <a:xfrm>
              <a:off x="1848875" y="3019425"/>
              <a:ext cx="17350" cy="28050"/>
            </a:xfrm>
            <a:custGeom>
              <a:rect b="b" l="l" r="r" t="t"/>
              <a:pathLst>
                <a:path extrusionOk="0" h="1122" w="694">
                  <a:moveTo>
                    <a:pt x="633" y="0"/>
                  </a:moveTo>
                  <a:cubicBezTo>
                    <a:pt x="613" y="0"/>
                    <a:pt x="593" y="11"/>
                    <a:pt x="581" y="28"/>
                  </a:cubicBezTo>
                  <a:cubicBezTo>
                    <a:pt x="525" y="102"/>
                    <a:pt x="1" y="830"/>
                    <a:pt x="319" y="1110"/>
                  </a:cubicBezTo>
                  <a:cubicBezTo>
                    <a:pt x="337" y="1122"/>
                    <a:pt x="346" y="1122"/>
                    <a:pt x="357" y="1122"/>
                  </a:cubicBezTo>
                  <a:cubicBezTo>
                    <a:pt x="375" y="1122"/>
                    <a:pt x="393" y="1110"/>
                    <a:pt x="402" y="1101"/>
                  </a:cubicBezTo>
                  <a:cubicBezTo>
                    <a:pt x="422" y="1075"/>
                    <a:pt x="422" y="1037"/>
                    <a:pt x="402" y="1019"/>
                  </a:cubicBezTo>
                  <a:cubicBezTo>
                    <a:pt x="198" y="842"/>
                    <a:pt x="534" y="291"/>
                    <a:pt x="673" y="93"/>
                  </a:cubicBezTo>
                  <a:cubicBezTo>
                    <a:pt x="693" y="67"/>
                    <a:pt x="693" y="28"/>
                    <a:pt x="664" y="11"/>
                  </a:cubicBezTo>
                  <a:cubicBezTo>
                    <a:pt x="655" y="3"/>
                    <a:pt x="644" y="0"/>
                    <a:pt x="633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7"/>
            <p:cNvSpPr/>
            <p:nvPr/>
          </p:nvSpPr>
          <p:spPr>
            <a:xfrm>
              <a:off x="2001275" y="2992875"/>
              <a:ext cx="31775" cy="59025"/>
            </a:xfrm>
            <a:custGeom>
              <a:rect b="b" l="l" r="r" t="t"/>
              <a:pathLst>
                <a:path extrusionOk="0" h="2361" w="1271">
                  <a:moveTo>
                    <a:pt x="782" y="0"/>
                  </a:moveTo>
                  <a:cubicBezTo>
                    <a:pt x="774" y="0"/>
                    <a:pt x="765" y="3"/>
                    <a:pt x="758" y="8"/>
                  </a:cubicBezTo>
                  <a:cubicBezTo>
                    <a:pt x="729" y="17"/>
                    <a:pt x="720" y="55"/>
                    <a:pt x="729" y="82"/>
                  </a:cubicBezTo>
                  <a:cubicBezTo>
                    <a:pt x="1130" y="961"/>
                    <a:pt x="39" y="2258"/>
                    <a:pt x="30" y="2267"/>
                  </a:cubicBezTo>
                  <a:cubicBezTo>
                    <a:pt x="0" y="2296"/>
                    <a:pt x="9" y="2332"/>
                    <a:pt x="30" y="2352"/>
                  </a:cubicBezTo>
                  <a:cubicBezTo>
                    <a:pt x="48" y="2361"/>
                    <a:pt x="56" y="2361"/>
                    <a:pt x="65" y="2361"/>
                  </a:cubicBezTo>
                  <a:cubicBezTo>
                    <a:pt x="86" y="2361"/>
                    <a:pt x="104" y="2361"/>
                    <a:pt x="112" y="2340"/>
                  </a:cubicBezTo>
                  <a:cubicBezTo>
                    <a:pt x="160" y="2284"/>
                    <a:pt x="1271" y="978"/>
                    <a:pt x="832" y="35"/>
                  </a:cubicBezTo>
                  <a:cubicBezTo>
                    <a:pt x="825" y="16"/>
                    <a:pt x="804" y="0"/>
                    <a:pt x="782" y="0"/>
                  </a:cubicBezTo>
                  <a:close/>
                </a:path>
              </a:pathLst>
            </a:custGeom>
            <a:solidFill>
              <a:srgbClr val="9964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7"/>
            <p:cNvSpPr/>
            <p:nvPr/>
          </p:nvSpPr>
          <p:spPr>
            <a:xfrm>
              <a:off x="1964200" y="2747450"/>
              <a:ext cx="246175" cy="342850"/>
            </a:xfrm>
            <a:custGeom>
              <a:rect b="b" l="l" r="r" t="t"/>
              <a:pathLst>
                <a:path extrusionOk="0" h="13714" w="9847">
                  <a:moveTo>
                    <a:pt x="2377" y="0"/>
                  </a:moveTo>
                  <a:cubicBezTo>
                    <a:pt x="1859" y="0"/>
                    <a:pt x="1419" y="99"/>
                    <a:pt x="1419" y="99"/>
                  </a:cubicBezTo>
                  <a:cubicBezTo>
                    <a:pt x="233" y="1387"/>
                    <a:pt x="0" y="3721"/>
                    <a:pt x="1100" y="6660"/>
                  </a:cubicBezTo>
                  <a:cubicBezTo>
                    <a:pt x="2203" y="9592"/>
                    <a:pt x="3005" y="10842"/>
                    <a:pt x="3108" y="11709"/>
                  </a:cubicBezTo>
                  <a:cubicBezTo>
                    <a:pt x="3211" y="12579"/>
                    <a:pt x="3108" y="13148"/>
                    <a:pt x="4508" y="13381"/>
                  </a:cubicBezTo>
                  <a:cubicBezTo>
                    <a:pt x="5529" y="13552"/>
                    <a:pt x="6858" y="13713"/>
                    <a:pt x="7758" y="13713"/>
                  </a:cubicBezTo>
                  <a:cubicBezTo>
                    <a:pt x="8083" y="13713"/>
                    <a:pt x="8353" y="13692"/>
                    <a:pt x="8531" y="13643"/>
                  </a:cubicBezTo>
                  <a:cubicBezTo>
                    <a:pt x="9212" y="13457"/>
                    <a:pt x="9846" y="13325"/>
                    <a:pt x="9044" y="13009"/>
                  </a:cubicBezTo>
                  <a:cubicBezTo>
                    <a:pt x="8242" y="12691"/>
                    <a:pt x="5628" y="11665"/>
                    <a:pt x="5377" y="11308"/>
                  </a:cubicBezTo>
                  <a:cubicBezTo>
                    <a:pt x="5115" y="10946"/>
                    <a:pt x="4396" y="1685"/>
                    <a:pt x="3910" y="668"/>
                  </a:cubicBezTo>
                  <a:cubicBezTo>
                    <a:pt x="3652" y="127"/>
                    <a:pt x="2965" y="0"/>
                    <a:pt x="2377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7"/>
            <p:cNvSpPr/>
            <p:nvPr/>
          </p:nvSpPr>
          <p:spPr>
            <a:xfrm>
              <a:off x="1998700" y="2796550"/>
              <a:ext cx="200975" cy="293825"/>
            </a:xfrm>
            <a:custGeom>
              <a:rect b="b" l="l" r="r" t="t"/>
              <a:pathLst>
                <a:path extrusionOk="0" h="11753" w="8039">
                  <a:moveTo>
                    <a:pt x="2821" y="1"/>
                  </a:moveTo>
                  <a:cubicBezTo>
                    <a:pt x="2586" y="104"/>
                    <a:pt x="2279" y="236"/>
                    <a:pt x="1934" y="357"/>
                  </a:cubicBezTo>
                  <a:cubicBezTo>
                    <a:pt x="2288" y="572"/>
                    <a:pt x="2633" y="823"/>
                    <a:pt x="2978" y="1094"/>
                  </a:cubicBezTo>
                  <a:cubicBezTo>
                    <a:pt x="2922" y="693"/>
                    <a:pt x="2877" y="328"/>
                    <a:pt x="2821" y="1"/>
                  </a:cubicBezTo>
                  <a:close/>
                  <a:moveTo>
                    <a:pt x="1197" y="2064"/>
                  </a:moveTo>
                  <a:cubicBezTo>
                    <a:pt x="849" y="2149"/>
                    <a:pt x="513" y="2185"/>
                    <a:pt x="177" y="2185"/>
                  </a:cubicBezTo>
                  <a:lnTo>
                    <a:pt x="0" y="2185"/>
                  </a:lnTo>
                  <a:lnTo>
                    <a:pt x="245" y="2904"/>
                  </a:lnTo>
                  <a:cubicBezTo>
                    <a:pt x="1055" y="3337"/>
                    <a:pt x="1821" y="3711"/>
                    <a:pt x="2547" y="4040"/>
                  </a:cubicBezTo>
                  <a:lnTo>
                    <a:pt x="2547" y="4040"/>
                  </a:lnTo>
                  <a:lnTo>
                    <a:pt x="1197" y="2064"/>
                  </a:lnTo>
                  <a:close/>
                  <a:moveTo>
                    <a:pt x="2547" y="4040"/>
                  </a:moveTo>
                  <a:lnTo>
                    <a:pt x="2550" y="4044"/>
                  </a:lnTo>
                  <a:lnTo>
                    <a:pt x="2656" y="4089"/>
                  </a:lnTo>
                  <a:lnTo>
                    <a:pt x="2656" y="4089"/>
                  </a:lnTo>
                  <a:cubicBezTo>
                    <a:pt x="2620" y="4073"/>
                    <a:pt x="2583" y="4057"/>
                    <a:pt x="2547" y="4040"/>
                  </a:cubicBezTo>
                  <a:close/>
                  <a:moveTo>
                    <a:pt x="2656" y="4089"/>
                  </a:moveTo>
                  <a:cubicBezTo>
                    <a:pt x="2895" y="4197"/>
                    <a:pt x="3130" y="4300"/>
                    <a:pt x="3361" y="4398"/>
                  </a:cubicBezTo>
                  <a:lnTo>
                    <a:pt x="3361" y="4389"/>
                  </a:lnTo>
                  <a:lnTo>
                    <a:pt x="2656" y="4089"/>
                  </a:lnTo>
                  <a:close/>
                  <a:moveTo>
                    <a:pt x="112" y="5704"/>
                  </a:moveTo>
                  <a:cubicBezTo>
                    <a:pt x="1009" y="7935"/>
                    <a:pt x="1634" y="8982"/>
                    <a:pt x="1728" y="9745"/>
                  </a:cubicBezTo>
                  <a:cubicBezTo>
                    <a:pt x="1831" y="10615"/>
                    <a:pt x="1728" y="11184"/>
                    <a:pt x="3128" y="11417"/>
                  </a:cubicBezTo>
                  <a:cubicBezTo>
                    <a:pt x="4154" y="11585"/>
                    <a:pt x="5480" y="11753"/>
                    <a:pt x="6385" y="11753"/>
                  </a:cubicBezTo>
                  <a:cubicBezTo>
                    <a:pt x="6703" y="11753"/>
                    <a:pt x="6974" y="11726"/>
                    <a:pt x="7151" y="11679"/>
                  </a:cubicBezTo>
                  <a:cubicBezTo>
                    <a:pt x="7608" y="11549"/>
                    <a:pt x="8038" y="11455"/>
                    <a:pt x="8038" y="11305"/>
                  </a:cubicBezTo>
                  <a:cubicBezTo>
                    <a:pt x="8038" y="11240"/>
                    <a:pt x="7935" y="11146"/>
                    <a:pt x="7664" y="11045"/>
                  </a:cubicBezTo>
                  <a:cubicBezTo>
                    <a:pt x="7263" y="10886"/>
                    <a:pt x="6405" y="10550"/>
                    <a:pt x="5621" y="10205"/>
                  </a:cubicBezTo>
                  <a:cubicBezTo>
                    <a:pt x="5406" y="10111"/>
                    <a:pt x="5191" y="10016"/>
                    <a:pt x="5005" y="9934"/>
                  </a:cubicBezTo>
                  <a:cubicBezTo>
                    <a:pt x="4490" y="9689"/>
                    <a:pt x="4080" y="9477"/>
                    <a:pt x="3997" y="9344"/>
                  </a:cubicBezTo>
                  <a:cubicBezTo>
                    <a:pt x="3921" y="9241"/>
                    <a:pt x="3809" y="8448"/>
                    <a:pt x="3688" y="7328"/>
                  </a:cubicBezTo>
                  <a:cubicBezTo>
                    <a:pt x="3679" y="7281"/>
                    <a:pt x="3679" y="7236"/>
                    <a:pt x="3670" y="7189"/>
                  </a:cubicBezTo>
                  <a:cubicBezTo>
                    <a:pt x="3650" y="7048"/>
                    <a:pt x="3632" y="6889"/>
                    <a:pt x="3623" y="6741"/>
                  </a:cubicBezTo>
                  <a:cubicBezTo>
                    <a:pt x="2577" y="6452"/>
                    <a:pt x="1241" y="6096"/>
                    <a:pt x="112" y="5704"/>
                  </a:cubicBezTo>
                  <a:close/>
                </a:path>
              </a:pathLst>
            </a:custGeom>
            <a:solidFill>
              <a:srgbClr val="B94F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7"/>
            <p:cNvSpPr/>
            <p:nvPr/>
          </p:nvSpPr>
          <p:spPr>
            <a:xfrm>
              <a:off x="2008725" y="2941950"/>
              <a:ext cx="201650" cy="148350"/>
            </a:xfrm>
            <a:custGeom>
              <a:rect b="b" l="l" r="r" t="t"/>
              <a:pathLst>
                <a:path extrusionOk="0" h="5934" w="8066">
                  <a:moveTo>
                    <a:pt x="3119" y="0"/>
                  </a:moveTo>
                  <a:cubicBezTo>
                    <a:pt x="2658" y="234"/>
                    <a:pt x="1697" y="651"/>
                    <a:pt x="635" y="651"/>
                  </a:cubicBezTo>
                  <a:cubicBezTo>
                    <a:pt x="427" y="651"/>
                    <a:pt x="214" y="635"/>
                    <a:pt x="0" y="598"/>
                  </a:cubicBezTo>
                  <a:lnTo>
                    <a:pt x="0" y="598"/>
                  </a:lnTo>
                  <a:cubicBezTo>
                    <a:pt x="740" y="2343"/>
                    <a:pt x="1244" y="3248"/>
                    <a:pt x="1327" y="3929"/>
                  </a:cubicBezTo>
                  <a:cubicBezTo>
                    <a:pt x="1430" y="4799"/>
                    <a:pt x="1327" y="5368"/>
                    <a:pt x="2727" y="5601"/>
                  </a:cubicBezTo>
                  <a:cubicBezTo>
                    <a:pt x="3748" y="5772"/>
                    <a:pt x="5077" y="5933"/>
                    <a:pt x="5977" y="5933"/>
                  </a:cubicBezTo>
                  <a:cubicBezTo>
                    <a:pt x="6302" y="5933"/>
                    <a:pt x="6572" y="5912"/>
                    <a:pt x="6750" y="5863"/>
                  </a:cubicBezTo>
                  <a:cubicBezTo>
                    <a:pt x="7431" y="5677"/>
                    <a:pt x="8065" y="5545"/>
                    <a:pt x="7263" y="5229"/>
                  </a:cubicBezTo>
                  <a:cubicBezTo>
                    <a:pt x="6461" y="4911"/>
                    <a:pt x="3847" y="3885"/>
                    <a:pt x="3596" y="3528"/>
                  </a:cubicBezTo>
                  <a:cubicBezTo>
                    <a:pt x="3493" y="3390"/>
                    <a:pt x="3316" y="1857"/>
                    <a:pt x="3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7"/>
            <p:cNvSpPr/>
            <p:nvPr/>
          </p:nvSpPr>
          <p:spPr>
            <a:xfrm>
              <a:off x="2132425" y="3069350"/>
              <a:ext cx="49050" cy="19625"/>
            </a:xfrm>
            <a:custGeom>
              <a:rect b="b" l="l" r="r" t="t"/>
              <a:pathLst>
                <a:path extrusionOk="0" h="785" w="1962">
                  <a:moveTo>
                    <a:pt x="1896" y="1"/>
                  </a:moveTo>
                  <a:cubicBezTo>
                    <a:pt x="1625" y="10"/>
                    <a:pt x="317" y="449"/>
                    <a:pt x="37" y="682"/>
                  </a:cubicBezTo>
                  <a:cubicBezTo>
                    <a:pt x="10" y="702"/>
                    <a:pt x="1" y="738"/>
                    <a:pt x="28" y="758"/>
                  </a:cubicBezTo>
                  <a:cubicBezTo>
                    <a:pt x="37" y="776"/>
                    <a:pt x="57" y="785"/>
                    <a:pt x="66" y="785"/>
                  </a:cubicBezTo>
                  <a:cubicBezTo>
                    <a:pt x="84" y="785"/>
                    <a:pt x="93" y="776"/>
                    <a:pt x="104" y="767"/>
                  </a:cubicBezTo>
                  <a:cubicBezTo>
                    <a:pt x="373" y="552"/>
                    <a:pt x="1652" y="122"/>
                    <a:pt x="1905" y="113"/>
                  </a:cubicBezTo>
                  <a:cubicBezTo>
                    <a:pt x="1932" y="113"/>
                    <a:pt x="1961" y="86"/>
                    <a:pt x="1961" y="57"/>
                  </a:cubicBezTo>
                  <a:cubicBezTo>
                    <a:pt x="1961" y="21"/>
                    <a:pt x="1932" y="1"/>
                    <a:pt x="1896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7"/>
            <p:cNvSpPr/>
            <p:nvPr/>
          </p:nvSpPr>
          <p:spPr>
            <a:xfrm>
              <a:off x="2043500" y="3046325"/>
              <a:ext cx="23375" cy="32400"/>
            </a:xfrm>
            <a:custGeom>
              <a:rect b="b" l="l" r="r" t="t"/>
              <a:pathLst>
                <a:path extrusionOk="0" h="1296" w="935">
                  <a:moveTo>
                    <a:pt x="69" y="0"/>
                  </a:moveTo>
                  <a:cubicBezTo>
                    <a:pt x="48" y="0"/>
                    <a:pt x="27" y="15"/>
                    <a:pt x="21" y="34"/>
                  </a:cubicBezTo>
                  <a:cubicBezTo>
                    <a:pt x="1" y="64"/>
                    <a:pt x="21" y="102"/>
                    <a:pt x="48" y="111"/>
                  </a:cubicBezTo>
                  <a:cubicBezTo>
                    <a:pt x="599" y="362"/>
                    <a:pt x="814" y="1240"/>
                    <a:pt x="814" y="1249"/>
                  </a:cubicBezTo>
                  <a:cubicBezTo>
                    <a:pt x="823" y="1278"/>
                    <a:pt x="850" y="1296"/>
                    <a:pt x="870" y="1296"/>
                  </a:cubicBezTo>
                  <a:cubicBezTo>
                    <a:pt x="879" y="1296"/>
                    <a:pt x="879" y="1296"/>
                    <a:pt x="888" y="1287"/>
                  </a:cubicBezTo>
                  <a:cubicBezTo>
                    <a:pt x="917" y="1287"/>
                    <a:pt x="935" y="1249"/>
                    <a:pt x="935" y="1222"/>
                  </a:cubicBezTo>
                  <a:cubicBezTo>
                    <a:pt x="926" y="1184"/>
                    <a:pt x="702" y="279"/>
                    <a:pt x="95" y="8"/>
                  </a:cubicBezTo>
                  <a:cubicBezTo>
                    <a:pt x="87" y="3"/>
                    <a:pt x="78" y="0"/>
                    <a:pt x="69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7"/>
            <p:cNvSpPr/>
            <p:nvPr/>
          </p:nvSpPr>
          <p:spPr>
            <a:xfrm>
              <a:off x="2014100" y="2956800"/>
              <a:ext cx="75850" cy="19275"/>
            </a:xfrm>
            <a:custGeom>
              <a:rect b="b" l="l" r="r" t="t"/>
              <a:pathLst>
                <a:path extrusionOk="0" h="771" w="3034">
                  <a:moveTo>
                    <a:pt x="2981" y="1"/>
                  </a:moveTo>
                  <a:cubicBezTo>
                    <a:pt x="2968" y="1"/>
                    <a:pt x="2954" y="5"/>
                    <a:pt x="2942" y="13"/>
                  </a:cubicBezTo>
                  <a:cubicBezTo>
                    <a:pt x="2582" y="258"/>
                    <a:pt x="1738" y="654"/>
                    <a:pt x="746" y="654"/>
                  </a:cubicBezTo>
                  <a:cubicBezTo>
                    <a:pt x="529" y="654"/>
                    <a:pt x="305" y="635"/>
                    <a:pt x="77" y="591"/>
                  </a:cubicBezTo>
                  <a:cubicBezTo>
                    <a:pt x="73" y="590"/>
                    <a:pt x="69" y="590"/>
                    <a:pt x="65" y="590"/>
                  </a:cubicBezTo>
                  <a:cubicBezTo>
                    <a:pt x="39" y="590"/>
                    <a:pt x="9" y="615"/>
                    <a:pt x="9" y="638"/>
                  </a:cubicBezTo>
                  <a:cubicBezTo>
                    <a:pt x="0" y="667"/>
                    <a:pt x="21" y="703"/>
                    <a:pt x="56" y="703"/>
                  </a:cubicBezTo>
                  <a:cubicBezTo>
                    <a:pt x="289" y="750"/>
                    <a:pt x="513" y="770"/>
                    <a:pt x="737" y="770"/>
                  </a:cubicBezTo>
                  <a:cubicBezTo>
                    <a:pt x="1766" y="770"/>
                    <a:pt x="2633" y="367"/>
                    <a:pt x="3007" y="107"/>
                  </a:cubicBezTo>
                  <a:cubicBezTo>
                    <a:pt x="3034" y="87"/>
                    <a:pt x="3034" y="51"/>
                    <a:pt x="3016" y="22"/>
                  </a:cubicBezTo>
                  <a:cubicBezTo>
                    <a:pt x="3011" y="7"/>
                    <a:pt x="2997" y="1"/>
                    <a:pt x="2981" y="1"/>
                  </a:cubicBezTo>
                  <a:close/>
                </a:path>
              </a:pathLst>
            </a:custGeom>
            <a:solidFill>
              <a:srgbClr val="9964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7"/>
            <p:cNvSpPr/>
            <p:nvPr/>
          </p:nvSpPr>
          <p:spPr>
            <a:xfrm>
              <a:off x="1933850" y="2716850"/>
              <a:ext cx="148200" cy="131575"/>
            </a:xfrm>
            <a:custGeom>
              <a:rect b="b" l="l" r="r" t="t"/>
              <a:pathLst>
                <a:path extrusionOk="0" h="5263" w="5928">
                  <a:moveTo>
                    <a:pt x="3399" y="0"/>
                  </a:moveTo>
                  <a:cubicBezTo>
                    <a:pt x="1501" y="0"/>
                    <a:pt x="1" y="2586"/>
                    <a:pt x="9" y="4477"/>
                  </a:cubicBezTo>
                  <a:cubicBezTo>
                    <a:pt x="15" y="5059"/>
                    <a:pt x="186" y="5263"/>
                    <a:pt x="424" y="5263"/>
                  </a:cubicBezTo>
                  <a:cubicBezTo>
                    <a:pt x="984" y="5263"/>
                    <a:pt x="1913" y="4132"/>
                    <a:pt x="1913" y="4132"/>
                  </a:cubicBezTo>
                  <a:cubicBezTo>
                    <a:pt x="1950" y="4133"/>
                    <a:pt x="1988" y="4134"/>
                    <a:pt x="2026" y="4134"/>
                  </a:cubicBezTo>
                  <a:cubicBezTo>
                    <a:pt x="3482" y="4134"/>
                    <a:pt x="5928" y="2965"/>
                    <a:pt x="5928" y="2965"/>
                  </a:cubicBezTo>
                  <a:cubicBezTo>
                    <a:pt x="5928" y="2965"/>
                    <a:pt x="5554" y="185"/>
                    <a:pt x="3576" y="8"/>
                  </a:cubicBezTo>
                  <a:cubicBezTo>
                    <a:pt x="3516" y="3"/>
                    <a:pt x="3457" y="0"/>
                    <a:pt x="3399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7"/>
            <p:cNvSpPr/>
            <p:nvPr/>
          </p:nvSpPr>
          <p:spPr>
            <a:xfrm>
              <a:off x="2063450" y="2805900"/>
              <a:ext cx="105850" cy="126625"/>
            </a:xfrm>
            <a:custGeom>
              <a:rect b="b" l="l" r="r" t="t"/>
              <a:pathLst>
                <a:path extrusionOk="0" h="5065" w="4234">
                  <a:moveTo>
                    <a:pt x="1761" y="1"/>
                  </a:moveTo>
                  <a:lnTo>
                    <a:pt x="827" y="3670"/>
                  </a:lnTo>
                  <a:cubicBezTo>
                    <a:pt x="827" y="3670"/>
                    <a:pt x="0" y="5064"/>
                    <a:pt x="1525" y="5064"/>
                  </a:cubicBezTo>
                  <a:cubicBezTo>
                    <a:pt x="1611" y="5064"/>
                    <a:pt x="1705" y="5060"/>
                    <a:pt x="1808" y="5050"/>
                  </a:cubicBezTo>
                  <a:cubicBezTo>
                    <a:pt x="3703" y="4882"/>
                    <a:pt x="3916" y="2624"/>
                    <a:pt x="4234" y="216"/>
                  </a:cubicBezTo>
                  <a:lnTo>
                    <a:pt x="1761" y="1"/>
                  </a:ln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7"/>
            <p:cNvSpPr/>
            <p:nvPr/>
          </p:nvSpPr>
          <p:spPr>
            <a:xfrm>
              <a:off x="1894425" y="2748725"/>
              <a:ext cx="341875" cy="272175"/>
            </a:xfrm>
            <a:custGeom>
              <a:rect b="b" l="l" r="r" t="t"/>
              <a:pathLst>
                <a:path extrusionOk="0" h="10887" w="13675">
                  <a:moveTo>
                    <a:pt x="0" y="1"/>
                  </a:moveTo>
                  <a:cubicBezTo>
                    <a:pt x="0" y="1"/>
                    <a:pt x="952" y="5415"/>
                    <a:pt x="2108" y="6553"/>
                  </a:cubicBezTo>
                  <a:cubicBezTo>
                    <a:pt x="3275" y="7682"/>
                    <a:pt x="8652" y="8766"/>
                    <a:pt x="9465" y="9158"/>
                  </a:cubicBezTo>
                  <a:cubicBezTo>
                    <a:pt x="10529" y="9680"/>
                    <a:pt x="11060" y="10361"/>
                    <a:pt x="11537" y="10606"/>
                  </a:cubicBezTo>
                  <a:cubicBezTo>
                    <a:pt x="11910" y="10802"/>
                    <a:pt x="12103" y="10865"/>
                    <a:pt x="12196" y="10865"/>
                  </a:cubicBezTo>
                  <a:cubicBezTo>
                    <a:pt x="12363" y="10865"/>
                    <a:pt x="12209" y="10662"/>
                    <a:pt x="12209" y="10662"/>
                  </a:cubicBezTo>
                  <a:lnTo>
                    <a:pt x="12209" y="10662"/>
                  </a:lnTo>
                  <a:cubicBezTo>
                    <a:pt x="12490" y="10824"/>
                    <a:pt x="12691" y="10886"/>
                    <a:pt x="12814" y="10886"/>
                  </a:cubicBezTo>
                  <a:cubicBezTo>
                    <a:pt x="12964" y="10886"/>
                    <a:pt x="12996" y="10793"/>
                    <a:pt x="12908" y="10679"/>
                  </a:cubicBezTo>
                  <a:lnTo>
                    <a:pt x="12908" y="10679"/>
                  </a:lnTo>
                  <a:cubicBezTo>
                    <a:pt x="13036" y="10795"/>
                    <a:pt x="13183" y="10868"/>
                    <a:pt x="13283" y="10868"/>
                  </a:cubicBezTo>
                  <a:cubicBezTo>
                    <a:pt x="13432" y="10868"/>
                    <a:pt x="13478" y="10706"/>
                    <a:pt x="13197" y="10287"/>
                  </a:cubicBezTo>
                  <a:lnTo>
                    <a:pt x="13197" y="10287"/>
                  </a:lnTo>
                  <a:cubicBezTo>
                    <a:pt x="13344" y="10363"/>
                    <a:pt x="13450" y="10396"/>
                    <a:pt x="13520" y="10396"/>
                  </a:cubicBezTo>
                  <a:cubicBezTo>
                    <a:pt x="13675" y="10396"/>
                    <a:pt x="13657" y="10238"/>
                    <a:pt x="13515" y="10025"/>
                  </a:cubicBezTo>
                  <a:cubicBezTo>
                    <a:pt x="13282" y="9530"/>
                    <a:pt x="12722" y="8970"/>
                    <a:pt x="11976" y="8495"/>
                  </a:cubicBezTo>
                  <a:cubicBezTo>
                    <a:pt x="11916" y="8458"/>
                    <a:pt x="12036" y="8358"/>
                    <a:pt x="12245" y="8358"/>
                  </a:cubicBezTo>
                  <a:cubicBezTo>
                    <a:pt x="12302" y="8358"/>
                    <a:pt x="12365" y="8365"/>
                    <a:pt x="12433" y="8383"/>
                  </a:cubicBezTo>
                  <a:cubicBezTo>
                    <a:pt x="12698" y="8452"/>
                    <a:pt x="12901" y="8492"/>
                    <a:pt x="13058" y="8492"/>
                  </a:cubicBezTo>
                  <a:cubicBezTo>
                    <a:pt x="13200" y="8492"/>
                    <a:pt x="13305" y="8459"/>
                    <a:pt x="13385" y="8383"/>
                  </a:cubicBezTo>
                  <a:cubicBezTo>
                    <a:pt x="13497" y="8271"/>
                    <a:pt x="12881" y="8029"/>
                    <a:pt x="12386" y="7841"/>
                  </a:cubicBezTo>
                  <a:cubicBezTo>
                    <a:pt x="11882" y="7655"/>
                    <a:pt x="10668" y="7561"/>
                    <a:pt x="10668" y="7561"/>
                  </a:cubicBezTo>
                  <a:cubicBezTo>
                    <a:pt x="8914" y="6880"/>
                    <a:pt x="6860" y="6125"/>
                    <a:pt x="4416" y="4817"/>
                  </a:cubicBezTo>
                  <a:lnTo>
                    <a:pt x="2912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7"/>
            <p:cNvSpPr/>
            <p:nvPr/>
          </p:nvSpPr>
          <p:spPr>
            <a:xfrm>
              <a:off x="1940400" y="2834850"/>
              <a:ext cx="59950" cy="26425"/>
            </a:xfrm>
            <a:custGeom>
              <a:rect b="b" l="l" r="r" t="t"/>
              <a:pathLst>
                <a:path extrusionOk="0" h="1057" w="2398">
                  <a:moveTo>
                    <a:pt x="2099" y="1"/>
                  </a:moveTo>
                  <a:lnTo>
                    <a:pt x="0" y="962"/>
                  </a:lnTo>
                  <a:cubicBezTo>
                    <a:pt x="109" y="1030"/>
                    <a:pt x="244" y="1056"/>
                    <a:pt x="388" y="1056"/>
                  </a:cubicBezTo>
                  <a:cubicBezTo>
                    <a:pt x="895" y="1056"/>
                    <a:pt x="1513" y="729"/>
                    <a:pt x="1513" y="729"/>
                  </a:cubicBezTo>
                  <a:cubicBezTo>
                    <a:pt x="1513" y="729"/>
                    <a:pt x="1866" y="821"/>
                    <a:pt x="2397" y="850"/>
                  </a:cubicBezTo>
                  <a:lnTo>
                    <a:pt x="2099" y="1"/>
                  </a:ln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7"/>
            <p:cNvSpPr/>
            <p:nvPr/>
          </p:nvSpPr>
          <p:spPr>
            <a:xfrm>
              <a:off x="2224350" y="3005900"/>
              <a:ext cx="1200" cy="1200"/>
            </a:xfrm>
            <a:custGeom>
              <a:rect b="b" l="l" r="r" t="t"/>
              <a:pathLst>
                <a:path extrusionOk="0" h="48" w="48">
                  <a:moveTo>
                    <a:pt x="0" y="0"/>
                  </a:moveTo>
                  <a:cubicBezTo>
                    <a:pt x="11" y="18"/>
                    <a:pt x="20" y="27"/>
                    <a:pt x="29" y="47"/>
                  </a:cubicBezTo>
                  <a:lnTo>
                    <a:pt x="47" y="27"/>
                  </a:lnTo>
                  <a:cubicBezTo>
                    <a:pt x="29" y="18"/>
                    <a:pt x="20" y="9"/>
                    <a:pt x="0" y="0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7"/>
            <p:cNvSpPr/>
            <p:nvPr/>
          </p:nvSpPr>
          <p:spPr>
            <a:xfrm>
              <a:off x="2191475" y="2974150"/>
              <a:ext cx="34300" cy="33175"/>
            </a:xfrm>
            <a:custGeom>
              <a:rect b="b" l="l" r="r" t="t"/>
              <a:pathLst>
                <a:path extrusionOk="0" h="1327" w="1372">
                  <a:moveTo>
                    <a:pt x="65" y="0"/>
                  </a:moveTo>
                  <a:cubicBezTo>
                    <a:pt x="47" y="0"/>
                    <a:pt x="27" y="9"/>
                    <a:pt x="18" y="29"/>
                  </a:cubicBezTo>
                  <a:cubicBezTo>
                    <a:pt x="0" y="56"/>
                    <a:pt x="0" y="94"/>
                    <a:pt x="27" y="112"/>
                  </a:cubicBezTo>
                  <a:cubicBezTo>
                    <a:pt x="719" y="551"/>
                    <a:pt x="1259" y="1297"/>
                    <a:pt x="1270" y="1297"/>
                  </a:cubicBezTo>
                  <a:cubicBezTo>
                    <a:pt x="1279" y="1317"/>
                    <a:pt x="1297" y="1326"/>
                    <a:pt x="1315" y="1326"/>
                  </a:cubicBezTo>
                  <a:cubicBezTo>
                    <a:pt x="1326" y="1326"/>
                    <a:pt x="1335" y="1326"/>
                    <a:pt x="1344" y="1317"/>
                  </a:cubicBezTo>
                  <a:cubicBezTo>
                    <a:pt x="1335" y="1297"/>
                    <a:pt x="1326" y="1288"/>
                    <a:pt x="1315" y="1270"/>
                  </a:cubicBezTo>
                  <a:lnTo>
                    <a:pt x="1315" y="1270"/>
                  </a:lnTo>
                  <a:cubicBezTo>
                    <a:pt x="1335" y="1279"/>
                    <a:pt x="1344" y="1288"/>
                    <a:pt x="1362" y="1297"/>
                  </a:cubicBezTo>
                  <a:cubicBezTo>
                    <a:pt x="1371" y="1279"/>
                    <a:pt x="1371" y="1253"/>
                    <a:pt x="1362" y="1232"/>
                  </a:cubicBezTo>
                  <a:cubicBezTo>
                    <a:pt x="1335" y="1205"/>
                    <a:pt x="793" y="468"/>
                    <a:pt x="94" y="9"/>
                  </a:cubicBezTo>
                  <a:cubicBezTo>
                    <a:pt x="83" y="0"/>
                    <a:pt x="74" y="0"/>
                    <a:pt x="65" y="0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7"/>
            <p:cNvSpPr/>
            <p:nvPr/>
          </p:nvSpPr>
          <p:spPr>
            <a:xfrm>
              <a:off x="2217125" y="3015700"/>
              <a:ext cx="1200" cy="1200"/>
            </a:xfrm>
            <a:custGeom>
              <a:rect b="b" l="l" r="r" t="t"/>
              <a:pathLst>
                <a:path extrusionOk="0" h="48" w="48">
                  <a:moveTo>
                    <a:pt x="0" y="0"/>
                  </a:moveTo>
                  <a:lnTo>
                    <a:pt x="0" y="0"/>
                  </a:lnTo>
                  <a:cubicBezTo>
                    <a:pt x="9" y="18"/>
                    <a:pt x="20" y="27"/>
                    <a:pt x="29" y="48"/>
                  </a:cubicBezTo>
                  <a:lnTo>
                    <a:pt x="38" y="48"/>
                  </a:lnTo>
                  <a:cubicBezTo>
                    <a:pt x="38" y="39"/>
                    <a:pt x="38" y="39"/>
                    <a:pt x="47" y="39"/>
                  </a:cubicBezTo>
                  <a:cubicBezTo>
                    <a:pt x="29" y="27"/>
                    <a:pt x="20" y="9"/>
                    <a:pt x="0" y="0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7"/>
            <p:cNvSpPr/>
            <p:nvPr/>
          </p:nvSpPr>
          <p:spPr>
            <a:xfrm>
              <a:off x="2183075" y="2983275"/>
              <a:ext cx="35700" cy="33850"/>
            </a:xfrm>
            <a:custGeom>
              <a:rect b="b" l="l" r="r" t="t"/>
              <a:pathLst>
                <a:path extrusionOk="0" h="1354" w="1428">
                  <a:moveTo>
                    <a:pt x="65" y="0"/>
                  </a:moveTo>
                  <a:cubicBezTo>
                    <a:pt x="47" y="0"/>
                    <a:pt x="27" y="0"/>
                    <a:pt x="18" y="18"/>
                  </a:cubicBezTo>
                  <a:cubicBezTo>
                    <a:pt x="0" y="47"/>
                    <a:pt x="0" y="83"/>
                    <a:pt x="27" y="103"/>
                  </a:cubicBezTo>
                  <a:cubicBezTo>
                    <a:pt x="38" y="103"/>
                    <a:pt x="831" y="728"/>
                    <a:pt x="1315" y="1336"/>
                  </a:cubicBezTo>
                  <a:cubicBezTo>
                    <a:pt x="1326" y="1345"/>
                    <a:pt x="1344" y="1353"/>
                    <a:pt x="1362" y="1353"/>
                  </a:cubicBezTo>
                  <a:cubicBezTo>
                    <a:pt x="1371" y="1353"/>
                    <a:pt x="1382" y="1353"/>
                    <a:pt x="1391" y="1345"/>
                  </a:cubicBezTo>
                  <a:cubicBezTo>
                    <a:pt x="1382" y="1324"/>
                    <a:pt x="1371" y="1315"/>
                    <a:pt x="1362" y="1297"/>
                  </a:cubicBezTo>
                  <a:lnTo>
                    <a:pt x="1362" y="1297"/>
                  </a:lnTo>
                  <a:cubicBezTo>
                    <a:pt x="1382" y="1306"/>
                    <a:pt x="1391" y="1324"/>
                    <a:pt x="1409" y="1336"/>
                  </a:cubicBezTo>
                  <a:cubicBezTo>
                    <a:pt x="1427" y="1315"/>
                    <a:pt x="1427" y="1280"/>
                    <a:pt x="1409" y="1259"/>
                  </a:cubicBezTo>
                  <a:cubicBezTo>
                    <a:pt x="914" y="643"/>
                    <a:pt x="112" y="18"/>
                    <a:pt x="103" y="9"/>
                  </a:cubicBezTo>
                  <a:cubicBezTo>
                    <a:pt x="94" y="0"/>
                    <a:pt x="74" y="0"/>
                    <a:pt x="65" y="0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7"/>
            <p:cNvSpPr/>
            <p:nvPr/>
          </p:nvSpPr>
          <p:spPr>
            <a:xfrm>
              <a:off x="2199650" y="3015250"/>
              <a:ext cx="1425" cy="1425"/>
            </a:xfrm>
            <a:custGeom>
              <a:rect b="b" l="l" r="r" t="t"/>
              <a:pathLst>
                <a:path extrusionOk="0" h="57" w="57">
                  <a:moveTo>
                    <a:pt x="0" y="1"/>
                  </a:moveTo>
                  <a:lnTo>
                    <a:pt x="36" y="57"/>
                  </a:lnTo>
                  <a:cubicBezTo>
                    <a:pt x="36" y="45"/>
                    <a:pt x="47" y="45"/>
                    <a:pt x="47" y="36"/>
                  </a:cubicBezTo>
                  <a:lnTo>
                    <a:pt x="56" y="27"/>
                  </a:lnTo>
                  <a:cubicBezTo>
                    <a:pt x="36" y="18"/>
                    <a:pt x="18" y="10"/>
                    <a:pt x="0" y="1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7"/>
            <p:cNvSpPr/>
            <p:nvPr/>
          </p:nvSpPr>
          <p:spPr>
            <a:xfrm>
              <a:off x="2171650" y="2991675"/>
              <a:ext cx="29650" cy="25225"/>
            </a:xfrm>
            <a:custGeom>
              <a:rect b="b" l="l" r="r" t="t"/>
              <a:pathLst>
                <a:path extrusionOk="0" h="1009" w="1186">
                  <a:moveTo>
                    <a:pt x="65" y="0"/>
                  </a:moveTo>
                  <a:cubicBezTo>
                    <a:pt x="56" y="0"/>
                    <a:pt x="36" y="0"/>
                    <a:pt x="27" y="18"/>
                  </a:cubicBezTo>
                  <a:cubicBezTo>
                    <a:pt x="0" y="36"/>
                    <a:pt x="0" y="74"/>
                    <a:pt x="27" y="92"/>
                  </a:cubicBezTo>
                  <a:cubicBezTo>
                    <a:pt x="363" y="457"/>
                    <a:pt x="1055" y="970"/>
                    <a:pt x="1082" y="988"/>
                  </a:cubicBezTo>
                  <a:cubicBezTo>
                    <a:pt x="1100" y="1000"/>
                    <a:pt x="1111" y="1009"/>
                    <a:pt x="1120" y="1009"/>
                  </a:cubicBezTo>
                  <a:cubicBezTo>
                    <a:pt x="1129" y="1009"/>
                    <a:pt x="1147" y="1000"/>
                    <a:pt x="1156" y="1000"/>
                  </a:cubicBezTo>
                  <a:lnTo>
                    <a:pt x="1120" y="944"/>
                  </a:lnTo>
                  <a:lnTo>
                    <a:pt x="1120" y="944"/>
                  </a:lnTo>
                  <a:cubicBezTo>
                    <a:pt x="1138" y="953"/>
                    <a:pt x="1156" y="961"/>
                    <a:pt x="1176" y="970"/>
                  </a:cubicBezTo>
                  <a:cubicBezTo>
                    <a:pt x="1185" y="953"/>
                    <a:pt x="1176" y="914"/>
                    <a:pt x="1156" y="897"/>
                  </a:cubicBezTo>
                  <a:cubicBezTo>
                    <a:pt x="1147" y="897"/>
                    <a:pt x="448" y="363"/>
                    <a:pt x="112" y="18"/>
                  </a:cubicBezTo>
                  <a:cubicBezTo>
                    <a:pt x="92" y="0"/>
                    <a:pt x="83" y="0"/>
                    <a:pt x="65" y="0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7"/>
            <p:cNvSpPr/>
            <p:nvPr/>
          </p:nvSpPr>
          <p:spPr>
            <a:xfrm>
              <a:off x="2129400" y="2959675"/>
              <a:ext cx="108075" cy="62825"/>
            </a:xfrm>
            <a:custGeom>
              <a:rect b="b" l="l" r="r" t="t"/>
              <a:pathLst>
                <a:path extrusionOk="0" h="2513" w="4323">
                  <a:moveTo>
                    <a:pt x="2573" y="1"/>
                  </a:moveTo>
                  <a:cubicBezTo>
                    <a:pt x="2553" y="1"/>
                    <a:pt x="2533" y="11"/>
                    <a:pt x="2521" y="28"/>
                  </a:cubicBezTo>
                  <a:cubicBezTo>
                    <a:pt x="2510" y="57"/>
                    <a:pt x="2510" y="95"/>
                    <a:pt x="2539" y="104"/>
                  </a:cubicBezTo>
                  <a:cubicBezTo>
                    <a:pt x="3276" y="579"/>
                    <a:pt x="3836" y="1130"/>
                    <a:pt x="4069" y="1616"/>
                  </a:cubicBezTo>
                  <a:lnTo>
                    <a:pt x="4069" y="1625"/>
                  </a:lnTo>
                  <a:cubicBezTo>
                    <a:pt x="4172" y="1776"/>
                    <a:pt x="4181" y="1867"/>
                    <a:pt x="4163" y="1888"/>
                  </a:cubicBezTo>
                  <a:cubicBezTo>
                    <a:pt x="4158" y="1893"/>
                    <a:pt x="4144" y="1898"/>
                    <a:pt x="4121" y="1898"/>
                  </a:cubicBezTo>
                  <a:cubicBezTo>
                    <a:pt x="4071" y="1898"/>
                    <a:pt x="3977" y="1876"/>
                    <a:pt x="3818" y="1793"/>
                  </a:cubicBezTo>
                  <a:cubicBezTo>
                    <a:pt x="3811" y="1790"/>
                    <a:pt x="3803" y="1788"/>
                    <a:pt x="3794" y="1788"/>
                  </a:cubicBezTo>
                  <a:cubicBezTo>
                    <a:pt x="3780" y="1788"/>
                    <a:pt x="3765" y="1794"/>
                    <a:pt x="3753" y="1811"/>
                  </a:cubicBezTo>
                  <a:cubicBezTo>
                    <a:pt x="3733" y="1832"/>
                    <a:pt x="3733" y="1858"/>
                    <a:pt x="3742" y="1876"/>
                  </a:cubicBezTo>
                  <a:cubicBezTo>
                    <a:pt x="3957" y="2203"/>
                    <a:pt x="3957" y="2336"/>
                    <a:pt x="3930" y="2362"/>
                  </a:cubicBezTo>
                  <a:cubicBezTo>
                    <a:pt x="3920" y="2371"/>
                    <a:pt x="3904" y="2375"/>
                    <a:pt x="3884" y="2375"/>
                  </a:cubicBezTo>
                  <a:cubicBezTo>
                    <a:pt x="3811" y="2375"/>
                    <a:pt x="3679" y="2319"/>
                    <a:pt x="3547" y="2194"/>
                  </a:cubicBezTo>
                  <a:cubicBezTo>
                    <a:pt x="3538" y="2185"/>
                    <a:pt x="3524" y="2181"/>
                    <a:pt x="3510" y="2181"/>
                  </a:cubicBezTo>
                  <a:cubicBezTo>
                    <a:pt x="3496" y="2181"/>
                    <a:pt x="3482" y="2185"/>
                    <a:pt x="3473" y="2194"/>
                  </a:cubicBezTo>
                  <a:cubicBezTo>
                    <a:pt x="3444" y="2212"/>
                    <a:pt x="3444" y="2250"/>
                    <a:pt x="3462" y="2280"/>
                  </a:cubicBezTo>
                  <a:cubicBezTo>
                    <a:pt x="3491" y="2315"/>
                    <a:pt x="3509" y="2353"/>
                    <a:pt x="3491" y="2371"/>
                  </a:cubicBezTo>
                  <a:cubicBezTo>
                    <a:pt x="3481" y="2381"/>
                    <a:pt x="3455" y="2392"/>
                    <a:pt x="3408" y="2392"/>
                  </a:cubicBezTo>
                  <a:cubicBezTo>
                    <a:pt x="3314" y="2392"/>
                    <a:pt x="3136" y="2350"/>
                    <a:pt x="2837" y="2177"/>
                  </a:cubicBezTo>
                  <a:cubicBezTo>
                    <a:pt x="2830" y="2169"/>
                    <a:pt x="2821" y="2166"/>
                    <a:pt x="2810" y="2166"/>
                  </a:cubicBezTo>
                  <a:cubicBezTo>
                    <a:pt x="2793" y="2166"/>
                    <a:pt x="2774" y="2174"/>
                    <a:pt x="2763" y="2185"/>
                  </a:cubicBezTo>
                  <a:cubicBezTo>
                    <a:pt x="2745" y="2203"/>
                    <a:pt x="2745" y="2241"/>
                    <a:pt x="2763" y="2259"/>
                  </a:cubicBezTo>
                  <a:cubicBezTo>
                    <a:pt x="2790" y="2297"/>
                    <a:pt x="2819" y="2345"/>
                    <a:pt x="2819" y="2362"/>
                  </a:cubicBezTo>
                  <a:cubicBezTo>
                    <a:pt x="2814" y="2364"/>
                    <a:pt x="2805" y="2366"/>
                    <a:pt x="2792" y="2366"/>
                  </a:cubicBezTo>
                  <a:cubicBezTo>
                    <a:pt x="2733" y="2366"/>
                    <a:pt x="2577" y="2333"/>
                    <a:pt x="2165" y="2121"/>
                  </a:cubicBezTo>
                  <a:cubicBezTo>
                    <a:pt x="1988" y="2026"/>
                    <a:pt x="1793" y="1867"/>
                    <a:pt x="1569" y="1681"/>
                  </a:cubicBezTo>
                  <a:cubicBezTo>
                    <a:pt x="1204" y="1372"/>
                    <a:pt x="747" y="991"/>
                    <a:pt x="93" y="673"/>
                  </a:cubicBezTo>
                  <a:cubicBezTo>
                    <a:pt x="83" y="668"/>
                    <a:pt x="73" y="666"/>
                    <a:pt x="64" y="666"/>
                  </a:cubicBezTo>
                  <a:cubicBezTo>
                    <a:pt x="42" y="666"/>
                    <a:pt x="23" y="681"/>
                    <a:pt x="10" y="700"/>
                  </a:cubicBezTo>
                  <a:cubicBezTo>
                    <a:pt x="1" y="729"/>
                    <a:pt x="10" y="767"/>
                    <a:pt x="37" y="776"/>
                  </a:cubicBezTo>
                  <a:cubicBezTo>
                    <a:pt x="691" y="1092"/>
                    <a:pt x="1139" y="1466"/>
                    <a:pt x="1493" y="1764"/>
                  </a:cubicBezTo>
                  <a:cubicBezTo>
                    <a:pt x="1726" y="1961"/>
                    <a:pt x="1923" y="2121"/>
                    <a:pt x="2109" y="2224"/>
                  </a:cubicBezTo>
                  <a:cubicBezTo>
                    <a:pt x="2492" y="2420"/>
                    <a:pt x="2687" y="2484"/>
                    <a:pt x="2792" y="2484"/>
                  </a:cubicBezTo>
                  <a:cubicBezTo>
                    <a:pt x="2851" y="2484"/>
                    <a:pt x="2882" y="2464"/>
                    <a:pt x="2902" y="2436"/>
                  </a:cubicBezTo>
                  <a:cubicBezTo>
                    <a:pt x="2931" y="2418"/>
                    <a:pt x="2931" y="2392"/>
                    <a:pt x="2931" y="2362"/>
                  </a:cubicBezTo>
                  <a:cubicBezTo>
                    <a:pt x="3126" y="2457"/>
                    <a:pt x="3294" y="2513"/>
                    <a:pt x="3417" y="2513"/>
                  </a:cubicBezTo>
                  <a:cubicBezTo>
                    <a:pt x="3491" y="2513"/>
                    <a:pt x="3547" y="2492"/>
                    <a:pt x="3574" y="2448"/>
                  </a:cubicBezTo>
                  <a:cubicBezTo>
                    <a:pt x="3594" y="2436"/>
                    <a:pt x="3603" y="2409"/>
                    <a:pt x="3612" y="2392"/>
                  </a:cubicBezTo>
                  <a:cubicBezTo>
                    <a:pt x="3702" y="2450"/>
                    <a:pt x="3799" y="2491"/>
                    <a:pt x="3881" y="2491"/>
                  </a:cubicBezTo>
                  <a:cubicBezTo>
                    <a:pt x="3928" y="2491"/>
                    <a:pt x="3970" y="2478"/>
                    <a:pt x="4004" y="2448"/>
                  </a:cubicBezTo>
                  <a:cubicBezTo>
                    <a:pt x="4098" y="2371"/>
                    <a:pt x="4069" y="2212"/>
                    <a:pt x="3939" y="1979"/>
                  </a:cubicBezTo>
                  <a:lnTo>
                    <a:pt x="3939" y="1979"/>
                  </a:lnTo>
                  <a:cubicBezTo>
                    <a:pt x="4008" y="2001"/>
                    <a:pt x="4069" y="2013"/>
                    <a:pt x="4120" y="2013"/>
                  </a:cubicBezTo>
                  <a:cubicBezTo>
                    <a:pt x="4180" y="2013"/>
                    <a:pt x="4227" y="1997"/>
                    <a:pt x="4257" y="1961"/>
                  </a:cubicBezTo>
                  <a:cubicBezTo>
                    <a:pt x="4322" y="1888"/>
                    <a:pt x="4293" y="1737"/>
                    <a:pt x="4172" y="1560"/>
                  </a:cubicBezTo>
                  <a:cubicBezTo>
                    <a:pt x="3930" y="1056"/>
                    <a:pt x="3361" y="487"/>
                    <a:pt x="2604" y="10"/>
                  </a:cubicBezTo>
                  <a:cubicBezTo>
                    <a:pt x="2595" y="4"/>
                    <a:pt x="2584" y="1"/>
                    <a:pt x="2573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7"/>
            <p:cNvSpPr/>
            <p:nvPr/>
          </p:nvSpPr>
          <p:spPr>
            <a:xfrm>
              <a:off x="1905400" y="2789375"/>
              <a:ext cx="215350" cy="127400"/>
            </a:xfrm>
            <a:custGeom>
              <a:rect b="b" l="l" r="r" t="t"/>
              <a:pathLst>
                <a:path extrusionOk="0" h="5096" w="8614">
                  <a:moveTo>
                    <a:pt x="3339" y="1"/>
                  </a:moveTo>
                  <a:cubicBezTo>
                    <a:pt x="2089" y="1"/>
                    <a:pt x="918" y="394"/>
                    <a:pt x="829" y="476"/>
                  </a:cubicBezTo>
                  <a:cubicBezTo>
                    <a:pt x="717" y="568"/>
                    <a:pt x="1288" y="700"/>
                    <a:pt x="1288" y="700"/>
                  </a:cubicBezTo>
                  <a:cubicBezTo>
                    <a:pt x="1288" y="700"/>
                    <a:pt x="65" y="1549"/>
                    <a:pt x="18" y="1661"/>
                  </a:cubicBezTo>
                  <a:cubicBezTo>
                    <a:pt x="0" y="1700"/>
                    <a:pt x="90" y="1712"/>
                    <a:pt x="209" y="1712"/>
                  </a:cubicBezTo>
                  <a:cubicBezTo>
                    <a:pt x="406" y="1712"/>
                    <a:pt x="681" y="1679"/>
                    <a:pt x="681" y="1679"/>
                  </a:cubicBezTo>
                  <a:lnTo>
                    <a:pt x="681" y="1679"/>
                  </a:lnTo>
                  <a:cubicBezTo>
                    <a:pt x="681" y="1679"/>
                    <a:pt x="56" y="2416"/>
                    <a:pt x="242" y="2472"/>
                  </a:cubicBezTo>
                  <a:cubicBezTo>
                    <a:pt x="264" y="2480"/>
                    <a:pt x="290" y="2484"/>
                    <a:pt x="317" y="2484"/>
                  </a:cubicBezTo>
                  <a:cubicBezTo>
                    <a:pt x="507" y="2484"/>
                    <a:pt x="793" y="2304"/>
                    <a:pt x="793" y="2304"/>
                  </a:cubicBezTo>
                  <a:lnTo>
                    <a:pt x="793" y="2304"/>
                  </a:lnTo>
                  <a:cubicBezTo>
                    <a:pt x="793" y="2304"/>
                    <a:pt x="363" y="2772"/>
                    <a:pt x="681" y="2799"/>
                  </a:cubicBezTo>
                  <a:cubicBezTo>
                    <a:pt x="700" y="2801"/>
                    <a:pt x="720" y="2802"/>
                    <a:pt x="740" y="2802"/>
                  </a:cubicBezTo>
                  <a:cubicBezTo>
                    <a:pt x="1055" y="2802"/>
                    <a:pt x="1492" y="2539"/>
                    <a:pt x="1492" y="2539"/>
                  </a:cubicBezTo>
                  <a:lnTo>
                    <a:pt x="1492" y="2539"/>
                  </a:lnTo>
                  <a:cubicBezTo>
                    <a:pt x="1492" y="2539"/>
                    <a:pt x="1178" y="2813"/>
                    <a:pt x="1548" y="2813"/>
                  </a:cubicBezTo>
                  <a:cubicBezTo>
                    <a:pt x="1575" y="2813"/>
                    <a:pt x="1607" y="2811"/>
                    <a:pt x="1642" y="2808"/>
                  </a:cubicBezTo>
                  <a:cubicBezTo>
                    <a:pt x="2164" y="2772"/>
                    <a:pt x="2977" y="2360"/>
                    <a:pt x="2977" y="2360"/>
                  </a:cubicBezTo>
                  <a:cubicBezTo>
                    <a:pt x="3281" y="2437"/>
                    <a:pt x="3592" y="2475"/>
                    <a:pt x="3908" y="2475"/>
                  </a:cubicBezTo>
                  <a:cubicBezTo>
                    <a:pt x="4242" y="2475"/>
                    <a:pt x="4583" y="2433"/>
                    <a:pt x="4929" y="2351"/>
                  </a:cubicBezTo>
                  <a:lnTo>
                    <a:pt x="6282" y="4331"/>
                  </a:lnTo>
                  <a:lnTo>
                    <a:pt x="8065" y="5095"/>
                  </a:lnTo>
                  <a:lnTo>
                    <a:pt x="8614" y="3388"/>
                  </a:lnTo>
                  <a:lnTo>
                    <a:pt x="8614" y="3191"/>
                  </a:lnTo>
                  <a:cubicBezTo>
                    <a:pt x="7514" y="1997"/>
                    <a:pt x="5843" y="400"/>
                    <a:pt x="4313" y="93"/>
                  </a:cubicBezTo>
                  <a:cubicBezTo>
                    <a:pt x="3995" y="27"/>
                    <a:pt x="3664" y="1"/>
                    <a:pt x="3339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7"/>
            <p:cNvSpPr/>
            <p:nvPr/>
          </p:nvSpPr>
          <p:spPr>
            <a:xfrm>
              <a:off x="2011525" y="2790225"/>
              <a:ext cx="110900" cy="80325"/>
            </a:xfrm>
            <a:custGeom>
              <a:rect b="b" l="l" r="r" t="t"/>
              <a:pathLst>
                <a:path extrusionOk="0" h="3213" w="4436">
                  <a:moveTo>
                    <a:pt x="61" y="0"/>
                  </a:moveTo>
                  <a:cubicBezTo>
                    <a:pt x="36" y="0"/>
                    <a:pt x="12" y="17"/>
                    <a:pt x="12" y="41"/>
                  </a:cubicBezTo>
                  <a:cubicBezTo>
                    <a:pt x="0" y="77"/>
                    <a:pt x="21" y="106"/>
                    <a:pt x="47" y="115"/>
                  </a:cubicBezTo>
                  <a:cubicBezTo>
                    <a:pt x="1233" y="357"/>
                    <a:pt x="2671" y="1394"/>
                    <a:pt x="4324" y="3195"/>
                  </a:cubicBezTo>
                  <a:cubicBezTo>
                    <a:pt x="4333" y="3213"/>
                    <a:pt x="4351" y="3213"/>
                    <a:pt x="4369" y="3213"/>
                  </a:cubicBezTo>
                  <a:cubicBezTo>
                    <a:pt x="4380" y="3213"/>
                    <a:pt x="4398" y="3213"/>
                    <a:pt x="4407" y="3204"/>
                  </a:cubicBezTo>
                  <a:cubicBezTo>
                    <a:pt x="4425" y="3177"/>
                    <a:pt x="4436" y="3148"/>
                    <a:pt x="4407" y="3121"/>
                  </a:cubicBezTo>
                  <a:cubicBezTo>
                    <a:pt x="2736" y="1300"/>
                    <a:pt x="1280" y="245"/>
                    <a:pt x="77" y="3"/>
                  </a:cubicBezTo>
                  <a:cubicBezTo>
                    <a:pt x="71" y="1"/>
                    <a:pt x="66" y="0"/>
                    <a:pt x="61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7"/>
            <p:cNvSpPr/>
            <p:nvPr/>
          </p:nvSpPr>
          <p:spPr>
            <a:xfrm>
              <a:off x="1907925" y="2829850"/>
              <a:ext cx="40175" cy="31425"/>
            </a:xfrm>
            <a:custGeom>
              <a:rect b="b" l="l" r="r" t="t"/>
              <a:pathLst>
                <a:path extrusionOk="0" h="1257" w="1607">
                  <a:moveTo>
                    <a:pt x="584" y="1"/>
                  </a:moveTo>
                  <a:cubicBezTo>
                    <a:pt x="567" y="1"/>
                    <a:pt x="548" y="8"/>
                    <a:pt x="533" y="24"/>
                  </a:cubicBezTo>
                  <a:cubicBezTo>
                    <a:pt x="374" y="210"/>
                    <a:pt x="0" y="676"/>
                    <a:pt x="47" y="844"/>
                  </a:cubicBezTo>
                  <a:cubicBezTo>
                    <a:pt x="56" y="873"/>
                    <a:pt x="85" y="900"/>
                    <a:pt x="123" y="909"/>
                  </a:cubicBezTo>
                  <a:cubicBezTo>
                    <a:pt x="149" y="919"/>
                    <a:pt x="178" y="923"/>
                    <a:pt x="208" y="923"/>
                  </a:cubicBezTo>
                  <a:cubicBezTo>
                    <a:pt x="296" y="923"/>
                    <a:pt x="399" y="888"/>
                    <a:pt x="495" y="853"/>
                  </a:cubicBezTo>
                  <a:lnTo>
                    <a:pt x="495" y="853"/>
                  </a:lnTo>
                  <a:cubicBezTo>
                    <a:pt x="430" y="947"/>
                    <a:pt x="383" y="1059"/>
                    <a:pt x="421" y="1144"/>
                  </a:cubicBezTo>
                  <a:cubicBezTo>
                    <a:pt x="430" y="1180"/>
                    <a:pt x="468" y="1236"/>
                    <a:pt x="571" y="1245"/>
                  </a:cubicBezTo>
                  <a:cubicBezTo>
                    <a:pt x="589" y="1247"/>
                    <a:pt x="607" y="1247"/>
                    <a:pt x="625" y="1247"/>
                  </a:cubicBezTo>
                  <a:cubicBezTo>
                    <a:pt x="818" y="1247"/>
                    <a:pt x="1044" y="1155"/>
                    <a:pt x="1214" y="1077"/>
                  </a:cubicBezTo>
                  <a:lnTo>
                    <a:pt x="1214" y="1077"/>
                  </a:lnTo>
                  <a:cubicBezTo>
                    <a:pt x="1205" y="1106"/>
                    <a:pt x="1205" y="1133"/>
                    <a:pt x="1214" y="1153"/>
                  </a:cubicBezTo>
                  <a:cubicBezTo>
                    <a:pt x="1252" y="1236"/>
                    <a:pt x="1355" y="1256"/>
                    <a:pt x="1456" y="1256"/>
                  </a:cubicBezTo>
                  <a:cubicBezTo>
                    <a:pt x="1485" y="1256"/>
                    <a:pt x="1523" y="1256"/>
                    <a:pt x="1550" y="1245"/>
                  </a:cubicBezTo>
                  <a:cubicBezTo>
                    <a:pt x="1579" y="1245"/>
                    <a:pt x="1606" y="1218"/>
                    <a:pt x="1597" y="1189"/>
                  </a:cubicBezTo>
                  <a:cubicBezTo>
                    <a:pt x="1597" y="1153"/>
                    <a:pt x="1568" y="1133"/>
                    <a:pt x="1541" y="1133"/>
                  </a:cubicBezTo>
                  <a:cubicBezTo>
                    <a:pt x="1518" y="1134"/>
                    <a:pt x="1496" y="1135"/>
                    <a:pt x="1477" y="1135"/>
                  </a:cubicBezTo>
                  <a:cubicBezTo>
                    <a:pt x="1348" y="1135"/>
                    <a:pt x="1326" y="1106"/>
                    <a:pt x="1326" y="1106"/>
                  </a:cubicBezTo>
                  <a:cubicBezTo>
                    <a:pt x="1317" y="1088"/>
                    <a:pt x="1364" y="1012"/>
                    <a:pt x="1429" y="956"/>
                  </a:cubicBezTo>
                  <a:cubicBezTo>
                    <a:pt x="1456" y="938"/>
                    <a:pt x="1456" y="909"/>
                    <a:pt x="1438" y="882"/>
                  </a:cubicBezTo>
                  <a:cubicBezTo>
                    <a:pt x="1433" y="864"/>
                    <a:pt x="1416" y="857"/>
                    <a:pt x="1398" y="857"/>
                  </a:cubicBezTo>
                  <a:cubicBezTo>
                    <a:pt x="1387" y="857"/>
                    <a:pt x="1375" y="860"/>
                    <a:pt x="1364" y="864"/>
                  </a:cubicBezTo>
                  <a:cubicBezTo>
                    <a:pt x="1364" y="873"/>
                    <a:pt x="925" y="1126"/>
                    <a:pt x="633" y="1126"/>
                  </a:cubicBezTo>
                  <a:cubicBezTo>
                    <a:pt x="618" y="1126"/>
                    <a:pt x="604" y="1125"/>
                    <a:pt x="589" y="1124"/>
                  </a:cubicBezTo>
                  <a:cubicBezTo>
                    <a:pt x="560" y="1124"/>
                    <a:pt x="533" y="1115"/>
                    <a:pt x="524" y="1097"/>
                  </a:cubicBezTo>
                  <a:cubicBezTo>
                    <a:pt x="504" y="1041"/>
                    <a:pt x="616" y="864"/>
                    <a:pt x="739" y="723"/>
                  </a:cubicBezTo>
                  <a:cubicBezTo>
                    <a:pt x="757" y="705"/>
                    <a:pt x="757" y="676"/>
                    <a:pt x="739" y="649"/>
                  </a:cubicBezTo>
                  <a:cubicBezTo>
                    <a:pt x="727" y="637"/>
                    <a:pt x="709" y="629"/>
                    <a:pt x="692" y="629"/>
                  </a:cubicBezTo>
                  <a:cubicBezTo>
                    <a:pt x="682" y="629"/>
                    <a:pt x="671" y="632"/>
                    <a:pt x="663" y="640"/>
                  </a:cubicBezTo>
                  <a:cubicBezTo>
                    <a:pt x="544" y="711"/>
                    <a:pt x="346" y="805"/>
                    <a:pt x="216" y="805"/>
                  </a:cubicBezTo>
                  <a:cubicBezTo>
                    <a:pt x="195" y="805"/>
                    <a:pt x="176" y="802"/>
                    <a:pt x="159" y="797"/>
                  </a:cubicBezTo>
                  <a:cubicBezTo>
                    <a:pt x="159" y="723"/>
                    <a:pt x="365" y="405"/>
                    <a:pt x="627" y="98"/>
                  </a:cubicBezTo>
                  <a:cubicBezTo>
                    <a:pt x="645" y="69"/>
                    <a:pt x="645" y="33"/>
                    <a:pt x="616" y="13"/>
                  </a:cubicBezTo>
                  <a:cubicBezTo>
                    <a:pt x="608" y="5"/>
                    <a:pt x="597" y="1"/>
                    <a:pt x="584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7"/>
            <p:cNvSpPr/>
            <p:nvPr/>
          </p:nvSpPr>
          <p:spPr>
            <a:xfrm>
              <a:off x="1935925" y="2806625"/>
              <a:ext cx="1700" cy="1150"/>
            </a:xfrm>
            <a:custGeom>
              <a:rect b="b" l="l" r="r" t="t"/>
              <a:pathLst>
                <a:path extrusionOk="0" h="46" w="68">
                  <a:moveTo>
                    <a:pt x="11" y="1"/>
                  </a:moveTo>
                  <a:cubicBezTo>
                    <a:pt x="0" y="10"/>
                    <a:pt x="0" y="19"/>
                    <a:pt x="11" y="37"/>
                  </a:cubicBezTo>
                  <a:cubicBezTo>
                    <a:pt x="11" y="37"/>
                    <a:pt x="11" y="46"/>
                    <a:pt x="20" y="46"/>
                  </a:cubicBezTo>
                  <a:cubicBezTo>
                    <a:pt x="47" y="28"/>
                    <a:pt x="67" y="10"/>
                    <a:pt x="67" y="10"/>
                  </a:cubicBezTo>
                  <a:cubicBezTo>
                    <a:pt x="67" y="10"/>
                    <a:pt x="38" y="10"/>
                    <a:pt x="11" y="1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7"/>
            <p:cNvSpPr/>
            <p:nvPr/>
          </p:nvSpPr>
          <p:spPr>
            <a:xfrm>
              <a:off x="1936200" y="2796550"/>
              <a:ext cx="35700" cy="11950"/>
            </a:xfrm>
            <a:custGeom>
              <a:rect b="b" l="l" r="r" t="t"/>
              <a:pathLst>
                <a:path extrusionOk="0" h="478" w="1428">
                  <a:moveTo>
                    <a:pt x="1277" y="1"/>
                  </a:moveTo>
                  <a:cubicBezTo>
                    <a:pt x="1064" y="1"/>
                    <a:pt x="616" y="104"/>
                    <a:pt x="27" y="366"/>
                  </a:cubicBezTo>
                  <a:cubicBezTo>
                    <a:pt x="9" y="366"/>
                    <a:pt x="0" y="384"/>
                    <a:pt x="0" y="404"/>
                  </a:cubicBezTo>
                  <a:cubicBezTo>
                    <a:pt x="27" y="413"/>
                    <a:pt x="56" y="413"/>
                    <a:pt x="56" y="413"/>
                  </a:cubicBezTo>
                  <a:cubicBezTo>
                    <a:pt x="56" y="413"/>
                    <a:pt x="36" y="431"/>
                    <a:pt x="9" y="449"/>
                  </a:cubicBezTo>
                  <a:cubicBezTo>
                    <a:pt x="18" y="469"/>
                    <a:pt x="36" y="478"/>
                    <a:pt x="56" y="478"/>
                  </a:cubicBezTo>
                  <a:cubicBezTo>
                    <a:pt x="65" y="478"/>
                    <a:pt x="65" y="469"/>
                    <a:pt x="74" y="469"/>
                  </a:cubicBezTo>
                  <a:cubicBezTo>
                    <a:pt x="681" y="207"/>
                    <a:pt x="1100" y="124"/>
                    <a:pt x="1277" y="124"/>
                  </a:cubicBezTo>
                  <a:lnTo>
                    <a:pt x="1362" y="124"/>
                  </a:lnTo>
                  <a:cubicBezTo>
                    <a:pt x="1389" y="124"/>
                    <a:pt x="1409" y="104"/>
                    <a:pt x="1418" y="86"/>
                  </a:cubicBezTo>
                  <a:cubicBezTo>
                    <a:pt x="1427" y="48"/>
                    <a:pt x="1401" y="21"/>
                    <a:pt x="1371" y="12"/>
                  </a:cubicBezTo>
                  <a:cubicBezTo>
                    <a:pt x="1353" y="1"/>
                    <a:pt x="1315" y="1"/>
                    <a:pt x="1277" y="1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7"/>
            <p:cNvSpPr/>
            <p:nvPr/>
          </p:nvSpPr>
          <p:spPr>
            <a:xfrm>
              <a:off x="1921475" y="2804500"/>
              <a:ext cx="50200" cy="27800"/>
            </a:xfrm>
            <a:custGeom>
              <a:rect b="b" l="l" r="r" t="t"/>
              <a:pathLst>
                <a:path extrusionOk="0" h="1112" w="2008">
                  <a:moveTo>
                    <a:pt x="1942" y="1"/>
                  </a:moveTo>
                  <a:cubicBezTo>
                    <a:pt x="1149" y="113"/>
                    <a:pt x="672" y="290"/>
                    <a:pt x="0" y="1027"/>
                  </a:cubicBezTo>
                  <a:cubicBezTo>
                    <a:pt x="9" y="1018"/>
                    <a:pt x="18" y="1018"/>
                    <a:pt x="38" y="1018"/>
                  </a:cubicBezTo>
                  <a:cubicBezTo>
                    <a:pt x="56" y="1018"/>
                    <a:pt x="65" y="1018"/>
                    <a:pt x="74" y="1027"/>
                  </a:cubicBezTo>
                  <a:cubicBezTo>
                    <a:pt x="103" y="1047"/>
                    <a:pt x="103" y="1083"/>
                    <a:pt x="85" y="1112"/>
                  </a:cubicBezTo>
                  <a:cubicBezTo>
                    <a:pt x="737" y="393"/>
                    <a:pt x="1176" y="225"/>
                    <a:pt x="1960" y="113"/>
                  </a:cubicBezTo>
                  <a:cubicBezTo>
                    <a:pt x="1990" y="113"/>
                    <a:pt x="2007" y="75"/>
                    <a:pt x="2007" y="48"/>
                  </a:cubicBezTo>
                  <a:cubicBezTo>
                    <a:pt x="1998" y="19"/>
                    <a:pt x="1978" y="1"/>
                    <a:pt x="1951" y="1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7"/>
            <p:cNvSpPr/>
            <p:nvPr/>
          </p:nvSpPr>
          <p:spPr>
            <a:xfrm>
              <a:off x="1920800" y="2829925"/>
              <a:ext cx="3275" cy="2825"/>
            </a:xfrm>
            <a:custGeom>
              <a:rect b="b" l="l" r="r" t="t"/>
              <a:pathLst>
                <a:path extrusionOk="0" h="113" w="131">
                  <a:moveTo>
                    <a:pt x="65" y="1"/>
                  </a:moveTo>
                  <a:cubicBezTo>
                    <a:pt x="45" y="1"/>
                    <a:pt x="36" y="1"/>
                    <a:pt x="27" y="10"/>
                  </a:cubicBezTo>
                  <a:cubicBezTo>
                    <a:pt x="27" y="21"/>
                    <a:pt x="27" y="21"/>
                    <a:pt x="18" y="21"/>
                  </a:cubicBezTo>
                  <a:cubicBezTo>
                    <a:pt x="0" y="39"/>
                    <a:pt x="0" y="77"/>
                    <a:pt x="27" y="95"/>
                  </a:cubicBezTo>
                  <a:cubicBezTo>
                    <a:pt x="36" y="113"/>
                    <a:pt x="56" y="113"/>
                    <a:pt x="65" y="113"/>
                  </a:cubicBezTo>
                  <a:cubicBezTo>
                    <a:pt x="83" y="113"/>
                    <a:pt x="101" y="104"/>
                    <a:pt x="112" y="95"/>
                  </a:cubicBezTo>
                  <a:cubicBezTo>
                    <a:pt x="130" y="66"/>
                    <a:pt x="130" y="30"/>
                    <a:pt x="101" y="10"/>
                  </a:cubicBezTo>
                  <a:cubicBezTo>
                    <a:pt x="92" y="1"/>
                    <a:pt x="83" y="1"/>
                    <a:pt x="65" y="1"/>
                  </a:cubicBezTo>
                  <a:close/>
                </a:path>
              </a:pathLst>
            </a:custGeom>
            <a:solidFill>
              <a:srgbClr val="2F08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7"/>
            <p:cNvSpPr/>
            <p:nvPr/>
          </p:nvSpPr>
          <p:spPr>
            <a:xfrm>
              <a:off x="1924500" y="2818725"/>
              <a:ext cx="53000" cy="29425"/>
            </a:xfrm>
            <a:custGeom>
              <a:rect b="b" l="l" r="r" t="t"/>
              <a:pathLst>
                <a:path extrusionOk="0" h="1177" w="2120">
                  <a:moveTo>
                    <a:pt x="12" y="1076"/>
                  </a:moveTo>
                  <a:cubicBezTo>
                    <a:pt x="8" y="1078"/>
                    <a:pt x="4" y="1080"/>
                    <a:pt x="0" y="1085"/>
                  </a:cubicBezTo>
                  <a:cubicBezTo>
                    <a:pt x="4" y="1082"/>
                    <a:pt x="8" y="1079"/>
                    <a:pt x="12" y="1076"/>
                  </a:cubicBezTo>
                  <a:close/>
                  <a:moveTo>
                    <a:pt x="2054" y="1"/>
                  </a:moveTo>
                  <a:cubicBezTo>
                    <a:pt x="2037" y="1"/>
                    <a:pt x="1485" y="48"/>
                    <a:pt x="1064" y="290"/>
                  </a:cubicBezTo>
                  <a:cubicBezTo>
                    <a:pt x="813" y="440"/>
                    <a:pt x="672" y="552"/>
                    <a:pt x="486" y="702"/>
                  </a:cubicBezTo>
                  <a:cubicBezTo>
                    <a:pt x="368" y="803"/>
                    <a:pt x="221" y="921"/>
                    <a:pt x="12" y="1076"/>
                  </a:cubicBezTo>
                  <a:lnTo>
                    <a:pt x="12" y="1076"/>
                  </a:lnTo>
                  <a:cubicBezTo>
                    <a:pt x="18" y="1074"/>
                    <a:pt x="24" y="1074"/>
                    <a:pt x="29" y="1074"/>
                  </a:cubicBezTo>
                  <a:cubicBezTo>
                    <a:pt x="47" y="1074"/>
                    <a:pt x="65" y="1085"/>
                    <a:pt x="76" y="1094"/>
                  </a:cubicBezTo>
                  <a:cubicBezTo>
                    <a:pt x="94" y="1121"/>
                    <a:pt x="94" y="1150"/>
                    <a:pt x="76" y="1168"/>
                  </a:cubicBezTo>
                  <a:cubicBezTo>
                    <a:pt x="76" y="1168"/>
                    <a:pt x="76" y="1168"/>
                    <a:pt x="76" y="1168"/>
                  </a:cubicBezTo>
                  <a:lnTo>
                    <a:pt x="76" y="1168"/>
                  </a:lnTo>
                  <a:cubicBezTo>
                    <a:pt x="294" y="1005"/>
                    <a:pt x="441" y="886"/>
                    <a:pt x="560" y="794"/>
                  </a:cubicBezTo>
                  <a:cubicBezTo>
                    <a:pt x="748" y="646"/>
                    <a:pt x="878" y="543"/>
                    <a:pt x="1120" y="393"/>
                  </a:cubicBezTo>
                  <a:cubicBezTo>
                    <a:pt x="1512" y="160"/>
                    <a:pt x="2063" y="113"/>
                    <a:pt x="2063" y="113"/>
                  </a:cubicBezTo>
                  <a:cubicBezTo>
                    <a:pt x="2101" y="113"/>
                    <a:pt x="2119" y="86"/>
                    <a:pt x="2119" y="57"/>
                  </a:cubicBezTo>
                  <a:cubicBezTo>
                    <a:pt x="2119" y="21"/>
                    <a:pt x="2093" y="1"/>
                    <a:pt x="2063" y="1"/>
                  </a:cubicBezTo>
                  <a:close/>
                  <a:moveTo>
                    <a:pt x="76" y="1168"/>
                  </a:moveTo>
                  <a:cubicBezTo>
                    <a:pt x="73" y="1171"/>
                    <a:pt x="69" y="1174"/>
                    <a:pt x="65" y="1177"/>
                  </a:cubicBezTo>
                  <a:cubicBezTo>
                    <a:pt x="65" y="1177"/>
                    <a:pt x="76" y="1177"/>
                    <a:pt x="76" y="1168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7"/>
            <p:cNvSpPr/>
            <p:nvPr/>
          </p:nvSpPr>
          <p:spPr>
            <a:xfrm>
              <a:off x="1923600" y="2845550"/>
              <a:ext cx="3275" cy="3125"/>
            </a:xfrm>
            <a:custGeom>
              <a:rect b="b" l="l" r="r" t="t"/>
              <a:pathLst>
                <a:path extrusionOk="0" h="125" w="131">
                  <a:moveTo>
                    <a:pt x="65" y="1"/>
                  </a:moveTo>
                  <a:cubicBezTo>
                    <a:pt x="56" y="1"/>
                    <a:pt x="45" y="1"/>
                    <a:pt x="36" y="12"/>
                  </a:cubicBezTo>
                  <a:lnTo>
                    <a:pt x="27" y="12"/>
                  </a:lnTo>
                  <a:cubicBezTo>
                    <a:pt x="0" y="30"/>
                    <a:pt x="0" y="68"/>
                    <a:pt x="18" y="95"/>
                  </a:cubicBezTo>
                  <a:cubicBezTo>
                    <a:pt x="27" y="113"/>
                    <a:pt x="45" y="124"/>
                    <a:pt x="65" y="124"/>
                  </a:cubicBezTo>
                  <a:cubicBezTo>
                    <a:pt x="74" y="124"/>
                    <a:pt x="92" y="113"/>
                    <a:pt x="101" y="104"/>
                  </a:cubicBezTo>
                  <a:cubicBezTo>
                    <a:pt x="101" y="104"/>
                    <a:pt x="112" y="104"/>
                    <a:pt x="112" y="95"/>
                  </a:cubicBezTo>
                  <a:cubicBezTo>
                    <a:pt x="130" y="77"/>
                    <a:pt x="130" y="48"/>
                    <a:pt x="112" y="21"/>
                  </a:cubicBezTo>
                  <a:cubicBezTo>
                    <a:pt x="101" y="12"/>
                    <a:pt x="83" y="1"/>
                    <a:pt x="65" y="1"/>
                  </a:cubicBezTo>
                  <a:close/>
                </a:path>
              </a:pathLst>
            </a:custGeom>
            <a:solidFill>
              <a:srgbClr val="2F08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7"/>
            <p:cNvSpPr/>
            <p:nvPr/>
          </p:nvSpPr>
          <p:spPr>
            <a:xfrm>
              <a:off x="1942025" y="2832725"/>
              <a:ext cx="35700" cy="21025"/>
            </a:xfrm>
            <a:custGeom>
              <a:rect b="b" l="l" r="r" t="t"/>
              <a:pathLst>
                <a:path extrusionOk="0" h="841" w="1428">
                  <a:moveTo>
                    <a:pt x="1336" y="1"/>
                  </a:moveTo>
                  <a:lnTo>
                    <a:pt x="1288" y="21"/>
                  </a:lnTo>
                  <a:cubicBezTo>
                    <a:pt x="999" y="142"/>
                    <a:pt x="522" y="328"/>
                    <a:pt x="0" y="749"/>
                  </a:cubicBezTo>
                  <a:cubicBezTo>
                    <a:pt x="9" y="749"/>
                    <a:pt x="18" y="738"/>
                    <a:pt x="27" y="738"/>
                  </a:cubicBezTo>
                  <a:cubicBezTo>
                    <a:pt x="47" y="738"/>
                    <a:pt x="65" y="749"/>
                    <a:pt x="74" y="767"/>
                  </a:cubicBezTo>
                  <a:cubicBezTo>
                    <a:pt x="90" y="791"/>
                    <a:pt x="92" y="817"/>
                    <a:pt x="73" y="835"/>
                  </a:cubicBezTo>
                  <a:lnTo>
                    <a:pt x="73" y="835"/>
                  </a:lnTo>
                  <a:cubicBezTo>
                    <a:pt x="583" y="429"/>
                    <a:pt x="1046" y="244"/>
                    <a:pt x="1324" y="133"/>
                  </a:cubicBezTo>
                  <a:lnTo>
                    <a:pt x="1380" y="113"/>
                  </a:lnTo>
                  <a:cubicBezTo>
                    <a:pt x="1409" y="95"/>
                    <a:pt x="1427" y="66"/>
                    <a:pt x="1409" y="39"/>
                  </a:cubicBezTo>
                  <a:cubicBezTo>
                    <a:pt x="1400" y="10"/>
                    <a:pt x="1380" y="1"/>
                    <a:pt x="1362" y="1"/>
                  </a:cubicBezTo>
                  <a:close/>
                  <a:moveTo>
                    <a:pt x="73" y="835"/>
                  </a:moveTo>
                  <a:cubicBezTo>
                    <a:pt x="71" y="837"/>
                    <a:pt x="68" y="839"/>
                    <a:pt x="65" y="841"/>
                  </a:cubicBezTo>
                  <a:cubicBezTo>
                    <a:pt x="68" y="839"/>
                    <a:pt x="71" y="837"/>
                    <a:pt x="73" y="835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7"/>
            <p:cNvSpPr/>
            <p:nvPr/>
          </p:nvSpPr>
          <p:spPr>
            <a:xfrm>
              <a:off x="1941075" y="2851150"/>
              <a:ext cx="3275" cy="3125"/>
            </a:xfrm>
            <a:custGeom>
              <a:rect b="b" l="l" r="r" t="t"/>
              <a:pathLst>
                <a:path extrusionOk="0" h="125" w="131">
                  <a:moveTo>
                    <a:pt x="65" y="1"/>
                  </a:moveTo>
                  <a:cubicBezTo>
                    <a:pt x="56" y="1"/>
                    <a:pt x="47" y="12"/>
                    <a:pt x="38" y="12"/>
                  </a:cubicBezTo>
                  <a:cubicBezTo>
                    <a:pt x="38" y="21"/>
                    <a:pt x="38" y="21"/>
                    <a:pt x="29" y="21"/>
                  </a:cubicBezTo>
                  <a:cubicBezTo>
                    <a:pt x="9" y="39"/>
                    <a:pt x="0" y="77"/>
                    <a:pt x="18" y="104"/>
                  </a:cubicBezTo>
                  <a:cubicBezTo>
                    <a:pt x="38" y="113"/>
                    <a:pt x="56" y="124"/>
                    <a:pt x="65" y="124"/>
                  </a:cubicBezTo>
                  <a:cubicBezTo>
                    <a:pt x="85" y="124"/>
                    <a:pt x="94" y="113"/>
                    <a:pt x="103" y="104"/>
                  </a:cubicBezTo>
                  <a:cubicBezTo>
                    <a:pt x="130" y="86"/>
                    <a:pt x="130" y="57"/>
                    <a:pt x="112" y="30"/>
                  </a:cubicBezTo>
                  <a:cubicBezTo>
                    <a:pt x="103" y="12"/>
                    <a:pt x="85" y="1"/>
                    <a:pt x="65" y="1"/>
                  </a:cubicBezTo>
                  <a:close/>
                </a:path>
              </a:pathLst>
            </a:custGeom>
            <a:solidFill>
              <a:srgbClr val="2F08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7"/>
            <p:cNvSpPr/>
            <p:nvPr/>
          </p:nvSpPr>
          <p:spPr>
            <a:xfrm>
              <a:off x="2103925" y="2797950"/>
              <a:ext cx="71000" cy="23825"/>
            </a:xfrm>
            <a:custGeom>
              <a:rect b="b" l="l" r="r" t="t"/>
              <a:pathLst>
                <a:path extrusionOk="0" h="953" w="2840">
                  <a:moveTo>
                    <a:pt x="151" y="1"/>
                  </a:moveTo>
                  <a:lnTo>
                    <a:pt x="1" y="478"/>
                  </a:lnTo>
                  <a:cubicBezTo>
                    <a:pt x="861" y="702"/>
                    <a:pt x="1728" y="861"/>
                    <a:pt x="2615" y="953"/>
                  </a:cubicBezTo>
                  <a:lnTo>
                    <a:pt x="2839" y="180"/>
                  </a:lnTo>
                  <a:lnTo>
                    <a:pt x="2839" y="180"/>
                  </a:lnTo>
                  <a:cubicBezTo>
                    <a:pt x="2754" y="202"/>
                    <a:pt x="2593" y="214"/>
                    <a:pt x="2375" y="214"/>
                  </a:cubicBezTo>
                  <a:cubicBezTo>
                    <a:pt x="1872" y="214"/>
                    <a:pt x="1061" y="151"/>
                    <a:pt x="151" y="1"/>
                  </a:cubicBezTo>
                  <a:close/>
                </a:path>
              </a:pathLst>
            </a:custGeom>
            <a:solidFill>
              <a:srgbClr val="9964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7"/>
            <p:cNvSpPr/>
            <p:nvPr/>
          </p:nvSpPr>
          <p:spPr>
            <a:xfrm>
              <a:off x="1887200" y="2729350"/>
              <a:ext cx="83075" cy="35300"/>
            </a:xfrm>
            <a:custGeom>
              <a:rect b="b" l="l" r="r" t="t"/>
              <a:pathLst>
                <a:path extrusionOk="0" h="1412" w="3323">
                  <a:moveTo>
                    <a:pt x="56" y="0"/>
                  </a:moveTo>
                  <a:cubicBezTo>
                    <a:pt x="0" y="357"/>
                    <a:pt x="56" y="729"/>
                    <a:pt x="213" y="1094"/>
                  </a:cubicBezTo>
                  <a:cubicBezTo>
                    <a:pt x="1147" y="1300"/>
                    <a:pt x="2202" y="1392"/>
                    <a:pt x="3322" y="1412"/>
                  </a:cubicBezTo>
                  <a:lnTo>
                    <a:pt x="3228" y="852"/>
                  </a:lnTo>
                  <a:cubicBezTo>
                    <a:pt x="2025" y="617"/>
                    <a:pt x="896" y="366"/>
                    <a:pt x="56" y="0"/>
                  </a:cubicBezTo>
                  <a:close/>
                </a:path>
              </a:pathLst>
            </a:custGeom>
            <a:solidFill>
              <a:srgbClr val="9964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7"/>
            <p:cNvSpPr/>
            <p:nvPr/>
          </p:nvSpPr>
          <p:spPr>
            <a:xfrm>
              <a:off x="1993600" y="2494175"/>
              <a:ext cx="114100" cy="65300"/>
            </a:xfrm>
            <a:custGeom>
              <a:rect b="b" l="l" r="r" t="t"/>
              <a:pathLst>
                <a:path extrusionOk="0" h="2612" w="4564">
                  <a:moveTo>
                    <a:pt x="2241" y="1"/>
                  </a:moveTo>
                  <a:cubicBezTo>
                    <a:pt x="592" y="1"/>
                    <a:pt x="1" y="1518"/>
                    <a:pt x="1009" y="2091"/>
                  </a:cubicBezTo>
                  <a:cubicBezTo>
                    <a:pt x="1805" y="2551"/>
                    <a:pt x="2237" y="2612"/>
                    <a:pt x="2410" y="2612"/>
                  </a:cubicBezTo>
                  <a:cubicBezTo>
                    <a:pt x="2472" y="2612"/>
                    <a:pt x="2501" y="2604"/>
                    <a:pt x="2501" y="2604"/>
                  </a:cubicBezTo>
                  <a:cubicBezTo>
                    <a:pt x="4293" y="2091"/>
                    <a:pt x="4564" y="299"/>
                    <a:pt x="2633" y="28"/>
                  </a:cubicBezTo>
                  <a:cubicBezTo>
                    <a:pt x="2496" y="9"/>
                    <a:pt x="2365" y="1"/>
                    <a:pt x="2241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7"/>
            <p:cNvSpPr/>
            <p:nvPr/>
          </p:nvSpPr>
          <p:spPr>
            <a:xfrm>
              <a:off x="2028600" y="2521250"/>
              <a:ext cx="64150" cy="32450"/>
            </a:xfrm>
            <a:custGeom>
              <a:rect b="b" l="l" r="r" t="t"/>
              <a:pathLst>
                <a:path extrusionOk="0" h="1298" w="2566">
                  <a:moveTo>
                    <a:pt x="2044" y="0"/>
                  </a:moveTo>
                  <a:cubicBezTo>
                    <a:pt x="1596" y="0"/>
                    <a:pt x="971" y="103"/>
                    <a:pt x="101" y="383"/>
                  </a:cubicBezTo>
                  <a:lnTo>
                    <a:pt x="1" y="737"/>
                  </a:lnTo>
                  <a:lnTo>
                    <a:pt x="93" y="775"/>
                  </a:lnTo>
                  <a:cubicBezTo>
                    <a:pt x="382" y="811"/>
                    <a:pt x="673" y="876"/>
                    <a:pt x="953" y="970"/>
                  </a:cubicBezTo>
                  <a:cubicBezTo>
                    <a:pt x="1233" y="1064"/>
                    <a:pt x="1466" y="1167"/>
                    <a:pt x="1661" y="1297"/>
                  </a:cubicBezTo>
                  <a:cubicBezTo>
                    <a:pt x="2250" y="979"/>
                    <a:pt x="2566" y="504"/>
                    <a:pt x="2566" y="56"/>
                  </a:cubicBezTo>
                  <a:cubicBezTo>
                    <a:pt x="2427" y="18"/>
                    <a:pt x="2250" y="0"/>
                    <a:pt x="2044" y="0"/>
                  </a:cubicBezTo>
                  <a:close/>
                </a:path>
              </a:pathLst>
            </a:custGeom>
            <a:solidFill>
              <a:srgbClr val="2A0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7"/>
            <p:cNvSpPr/>
            <p:nvPr/>
          </p:nvSpPr>
          <p:spPr>
            <a:xfrm>
              <a:off x="2001250" y="2530875"/>
              <a:ext cx="79400" cy="29125"/>
            </a:xfrm>
            <a:custGeom>
              <a:rect b="b" l="l" r="r" t="t"/>
              <a:pathLst>
                <a:path extrusionOk="0" h="1165" w="3176">
                  <a:moveTo>
                    <a:pt x="1241" y="0"/>
                  </a:moveTo>
                  <a:cubicBezTo>
                    <a:pt x="353" y="0"/>
                    <a:pt x="1" y="484"/>
                    <a:pt x="66" y="865"/>
                  </a:cubicBezTo>
                  <a:cubicBezTo>
                    <a:pt x="115" y="1112"/>
                    <a:pt x="1030" y="1165"/>
                    <a:pt x="1800" y="1165"/>
                  </a:cubicBezTo>
                  <a:cubicBezTo>
                    <a:pt x="2369" y="1165"/>
                    <a:pt x="2858" y="1136"/>
                    <a:pt x="2858" y="1136"/>
                  </a:cubicBezTo>
                  <a:cubicBezTo>
                    <a:pt x="3176" y="390"/>
                    <a:pt x="2764" y="166"/>
                    <a:pt x="1608" y="25"/>
                  </a:cubicBezTo>
                  <a:cubicBezTo>
                    <a:pt x="1477" y="8"/>
                    <a:pt x="1354" y="0"/>
                    <a:pt x="1241" y="0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7"/>
            <p:cNvSpPr/>
            <p:nvPr/>
          </p:nvSpPr>
          <p:spPr>
            <a:xfrm>
              <a:off x="1929200" y="2539675"/>
              <a:ext cx="194125" cy="102000"/>
            </a:xfrm>
            <a:custGeom>
              <a:rect b="b" l="l" r="r" t="t"/>
              <a:pathLst>
                <a:path extrusionOk="0" h="4080" w="7765">
                  <a:moveTo>
                    <a:pt x="3524" y="1"/>
                  </a:moveTo>
                  <a:cubicBezTo>
                    <a:pt x="2341" y="1"/>
                    <a:pt x="1263" y="512"/>
                    <a:pt x="988" y="1624"/>
                  </a:cubicBezTo>
                  <a:cubicBezTo>
                    <a:pt x="988" y="1624"/>
                    <a:pt x="0" y="2491"/>
                    <a:pt x="988" y="2977"/>
                  </a:cubicBezTo>
                  <a:cubicBezTo>
                    <a:pt x="1969" y="3463"/>
                    <a:pt x="5843" y="4079"/>
                    <a:pt x="5843" y="4079"/>
                  </a:cubicBezTo>
                  <a:cubicBezTo>
                    <a:pt x="5843" y="4079"/>
                    <a:pt x="7765" y="1167"/>
                    <a:pt x="4929" y="233"/>
                  </a:cubicBezTo>
                  <a:cubicBezTo>
                    <a:pt x="4472" y="80"/>
                    <a:pt x="3990" y="1"/>
                    <a:pt x="3524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7"/>
            <p:cNvSpPr/>
            <p:nvPr/>
          </p:nvSpPr>
          <p:spPr>
            <a:xfrm>
              <a:off x="1992200" y="2561850"/>
              <a:ext cx="102900" cy="57875"/>
            </a:xfrm>
            <a:custGeom>
              <a:rect b="b" l="l" r="r" t="t"/>
              <a:pathLst>
                <a:path extrusionOk="0" h="2315" w="4116">
                  <a:moveTo>
                    <a:pt x="2689" y="0"/>
                  </a:moveTo>
                  <a:cubicBezTo>
                    <a:pt x="1445" y="0"/>
                    <a:pt x="1" y="484"/>
                    <a:pt x="1" y="484"/>
                  </a:cubicBezTo>
                  <a:cubicBezTo>
                    <a:pt x="540" y="943"/>
                    <a:pt x="2212" y="887"/>
                    <a:pt x="2689" y="1371"/>
                  </a:cubicBezTo>
                  <a:cubicBezTo>
                    <a:pt x="2978" y="1671"/>
                    <a:pt x="3043" y="2063"/>
                    <a:pt x="3052" y="2314"/>
                  </a:cubicBezTo>
                  <a:cubicBezTo>
                    <a:pt x="3193" y="2240"/>
                    <a:pt x="3323" y="2202"/>
                    <a:pt x="3444" y="2202"/>
                  </a:cubicBezTo>
                  <a:cubicBezTo>
                    <a:pt x="3565" y="2202"/>
                    <a:pt x="3668" y="2231"/>
                    <a:pt x="3762" y="2287"/>
                  </a:cubicBezTo>
                  <a:cubicBezTo>
                    <a:pt x="3986" y="1651"/>
                    <a:pt x="4116" y="793"/>
                    <a:pt x="3612" y="121"/>
                  </a:cubicBezTo>
                  <a:cubicBezTo>
                    <a:pt x="3341" y="36"/>
                    <a:pt x="3025" y="0"/>
                    <a:pt x="2689" y="0"/>
                  </a:cubicBezTo>
                  <a:close/>
                </a:path>
              </a:pathLst>
            </a:custGeom>
            <a:solidFill>
              <a:srgbClr val="2A0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7"/>
            <p:cNvSpPr/>
            <p:nvPr/>
          </p:nvSpPr>
          <p:spPr>
            <a:xfrm>
              <a:off x="1953900" y="2578650"/>
              <a:ext cx="250" cy="1425"/>
            </a:xfrm>
            <a:custGeom>
              <a:rect b="b" l="l" r="r" t="t"/>
              <a:pathLst>
                <a:path extrusionOk="0" h="57" w="10"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close/>
                  <a:moveTo>
                    <a:pt x="0" y="47"/>
                  </a:moveTo>
                  <a:lnTo>
                    <a:pt x="0" y="47"/>
                  </a:lnTo>
                  <a:lnTo>
                    <a:pt x="0" y="47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0" y="36"/>
                  </a:lnTo>
                  <a:close/>
                  <a:moveTo>
                    <a:pt x="9" y="27"/>
                  </a:moveTo>
                  <a:lnTo>
                    <a:pt x="9" y="27"/>
                  </a:lnTo>
                  <a:lnTo>
                    <a:pt x="9" y="27"/>
                  </a:lnTo>
                  <a:close/>
                  <a:moveTo>
                    <a:pt x="9" y="27"/>
                  </a:moveTo>
                  <a:lnTo>
                    <a:pt x="9" y="27"/>
                  </a:lnTo>
                  <a:lnTo>
                    <a:pt x="9" y="27"/>
                  </a:lnTo>
                  <a:close/>
                  <a:moveTo>
                    <a:pt x="9" y="18"/>
                  </a:moveTo>
                  <a:lnTo>
                    <a:pt x="9" y="18"/>
                  </a:lnTo>
                  <a:lnTo>
                    <a:pt x="9" y="18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0"/>
                  </a:moveTo>
                  <a:lnTo>
                    <a:pt x="9" y="0"/>
                  </a:lnTo>
                  <a:close/>
                </a:path>
              </a:pathLst>
            </a:custGeom>
            <a:solidFill>
              <a:srgbClr val="B1A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7"/>
            <p:cNvSpPr/>
            <p:nvPr/>
          </p:nvSpPr>
          <p:spPr>
            <a:xfrm>
              <a:off x="1953900" y="2559050"/>
              <a:ext cx="30825" cy="21250"/>
            </a:xfrm>
            <a:custGeom>
              <a:rect b="b" l="l" r="r" t="t"/>
              <a:pathLst>
                <a:path extrusionOk="0" h="850" w="1233">
                  <a:moveTo>
                    <a:pt x="448" y="0"/>
                  </a:moveTo>
                  <a:cubicBezTo>
                    <a:pt x="253" y="215"/>
                    <a:pt x="103" y="475"/>
                    <a:pt x="9" y="784"/>
                  </a:cubicBezTo>
                  <a:lnTo>
                    <a:pt x="9" y="793"/>
                  </a:lnTo>
                  <a:lnTo>
                    <a:pt x="9" y="802"/>
                  </a:lnTo>
                  <a:lnTo>
                    <a:pt x="9" y="811"/>
                  </a:lnTo>
                  <a:lnTo>
                    <a:pt x="0" y="820"/>
                  </a:lnTo>
                  <a:lnTo>
                    <a:pt x="0" y="831"/>
                  </a:lnTo>
                  <a:lnTo>
                    <a:pt x="0" y="840"/>
                  </a:lnTo>
                  <a:lnTo>
                    <a:pt x="0" y="849"/>
                  </a:lnTo>
                  <a:cubicBezTo>
                    <a:pt x="569" y="354"/>
                    <a:pt x="1232" y="215"/>
                    <a:pt x="1232" y="215"/>
                  </a:cubicBezTo>
                  <a:cubicBezTo>
                    <a:pt x="999" y="65"/>
                    <a:pt x="775" y="0"/>
                    <a:pt x="542" y="0"/>
                  </a:cubicBezTo>
                  <a:close/>
                </a:path>
              </a:pathLst>
            </a:custGeom>
            <a:solidFill>
              <a:srgbClr val="2A0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7"/>
            <p:cNvSpPr/>
            <p:nvPr/>
          </p:nvSpPr>
          <p:spPr>
            <a:xfrm>
              <a:off x="1950650" y="2590750"/>
              <a:ext cx="149625" cy="135850"/>
            </a:xfrm>
            <a:custGeom>
              <a:rect b="b" l="l" r="r" t="t"/>
              <a:pathLst>
                <a:path extrusionOk="0" h="5434" w="5985">
                  <a:moveTo>
                    <a:pt x="1017" y="0"/>
                  </a:moveTo>
                  <a:cubicBezTo>
                    <a:pt x="383" y="291"/>
                    <a:pt x="0" y="692"/>
                    <a:pt x="130" y="1700"/>
                  </a:cubicBezTo>
                  <a:cubicBezTo>
                    <a:pt x="250" y="2705"/>
                    <a:pt x="1172" y="5434"/>
                    <a:pt x="2607" y="5434"/>
                  </a:cubicBezTo>
                  <a:cubicBezTo>
                    <a:pt x="2625" y="5434"/>
                    <a:pt x="2642" y="5433"/>
                    <a:pt x="2659" y="5432"/>
                  </a:cubicBezTo>
                  <a:cubicBezTo>
                    <a:pt x="4127" y="5368"/>
                    <a:pt x="4649" y="3127"/>
                    <a:pt x="4649" y="3127"/>
                  </a:cubicBezTo>
                  <a:cubicBezTo>
                    <a:pt x="4649" y="3127"/>
                    <a:pt x="4650" y="3127"/>
                    <a:pt x="4654" y="3127"/>
                  </a:cubicBezTo>
                  <a:cubicBezTo>
                    <a:pt x="4709" y="3127"/>
                    <a:pt x="5213" y="3109"/>
                    <a:pt x="5592" y="2464"/>
                  </a:cubicBezTo>
                  <a:cubicBezTo>
                    <a:pt x="5985" y="1788"/>
                    <a:pt x="5669" y="1045"/>
                    <a:pt x="5110" y="1045"/>
                  </a:cubicBezTo>
                  <a:cubicBezTo>
                    <a:pt x="4914" y="1045"/>
                    <a:pt x="4687" y="1137"/>
                    <a:pt x="4452" y="1355"/>
                  </a:cubicBezTo>
                  <a:cubicBezTo>
                    <a:pt x="4452" y="1355"/>
                    <a:pt x="4136" y="766"/>
                    <a:pt x="3435" y="692"/>
                  </a:cubicBezTo>
                  <a:cubicBezTo>
                    <a:pt x="1595" y="486"/>
                    <a:pt x="1017" y="0"/>
                    <a:pt x="1017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7"/>
            <p:cNvSpPr/>
            <p:nvPr/>
          </p:nvSpPr>
          <p:spPr>
            <a:xfrm>
              <a:off x="2061925" y="2624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70F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7"/>
            <p:cNvSpPr/>
            <p:nvPr/>
          </p:nvSpPr>
          <p:spPr>
            <a:xfrm>
              <a:off x="2047700" y="2611300"/>
              <a:ext cx="14250" cy="25225"/>
            </a:xfrm>
            <a:custGeom>
              <a:rect b="b" l="l" r="r" t="t"/>
              <a:pathLst>
                <a:path extrusionOk="0" h="1009" w="570">
                  <a:moveTo>
                    <a:pt x="1" y="0"/>
                  </a:moveTo>
                  <a:lnTo>
                    <a:pt x="1" y="0"/>
                  </a:lnTo>
                  <a:cubicBezTo>
                    <a:pt x="48" y="421"/>
                    <a:pt x="310" y="1008"/>
                    <a:pt x="310" y="1008"/>
                  </a:cubicBezTo>
                  <a:cubicBezTo>
                    <a:pt x="310" y="1008"/>
                    <a:pt x="384" y="719"/>
                    <a:pt x="570" y="533"/>
                  </a:cubicBezTo>
                  <a:cubicBezTo>
                    <a:pt x="570" y="522"/>
                    <a:pt x="384" y="197"/>
                    <a:pt x="1" y="0"/>
                  </a:cubicBezTo>
                  <a:close/>
                </a:path>
              </a:pathLst>
            </a:custGeom>
            <a:solidFill>
              <a:srgbClr val="B94F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7"/>
            <p:cNvSpPr/>
            <p:nvPr/>
          </p:nvSpPr>
          <p:spPr>
            <a:xfrm>
              <a:off x="2062875" y="2624625"/>
              <a:ext cx="21750" cy="29150"/>
            </a:xfrm>
            <a:custGeom>
              <a:rect b="b" l="l" r="r" t="t"/>
              <a:pathLst>
                <a:path extrusionOk="0" h="1166" w="870">
                  <a:moveTo>
                    <a:pt x="635" y="0"/>
                  </a:moveTo>
                  <a:cubicBezTo>
                    <a:pt x="561" y="0"/>
                    <a:pt x="496" y="18"/>
                    <a:pt x="422" y="56"/>
                  </a:cubicBezTo>
                  <a:cubicBezTo>
                    <a:pt x="178" y="186"/>
                    <a:pt x="39" y="504"/>
                    <a:pt x="10" y="596"/>
                  </a:cubicBezTo>
                  <a:cubicBezTo>
                    <a:pt x="1" y="643"/>
                    <a:pt x="30" y="672"/>
                    <a:pt x="39" y="672"/>
                  </a:cubicBezTo>
                  <a:cubicBezTo>
                    <a:pt x="48" y="681"/>
                    <a:pt x="66" y="690"/>
                    <a:pt x="75" y="690"/>
                  </a:cubicBezTo>
                  <a:cubicBezTo>
                    <a:pt x="113" y="690"/>
                    <a:pt x="151" y="661"/>
                    <a:pt x="207" y="616"/>
                  </a:cubicBezTo>
                  <a:cubicBezTo>
                    <a:pt x="319" y="540"/>
                    <a:pt x="440" y="466"/>
                    <a:pt x="534" y="466"/>
                  </a:cubicBezTo>
                  <a:cubicBezTo>
                    <a:pt x="579" y="466"/>
                    <a:pt x="608" y="484"/>
                    <a:pt x="635" y="513"/>
                  </a:cubicBezTo>
                  <a:cubicBezTo>
                    <a:pt x="673" y="560"/>
                    <a:pt x="682" y="625"/>
                    <a:pt x="655" y="690"/>
                  </a:cubicBezTo>
                  <a:cubicBezTo>
                    <a:pt x="579" y="867"/>
                    <a:pt x="328" y="1044"/>
                    <a:pt x="187" y="1053"/>
                  </a:cubicBezTo>
                  <a:cubicBezTo>
                    <a:pt x="151" y="1053"/>
                    <a:pt x="131" y="1082"/>
                    <a:pt x="131" y="1109"/>
                  </a:cubicBezTo>
                  <a:cubicBezTo>
                    <a:pt x="131" y="1147"/>
                    <a:pt x="160" y="1165"/>
                    <a:pt x="187" y="1165"/>
                  </a:cubicBezTo>
                  <a:cubicBezTo>
                    <a:pt x="366" y="1156"/>
                    <a:pt x="664" y="952"/>
                    <a:pt x="758" y="737"/>
                  </a:cubicBezTo>
                  <a:cubicBezTo>
                    <a:pt x="803" y="625"/>
                    <a:pt x="794" y="522"/>
                    <a:pt x="729" y="437"/>
                  </a:cubicBezTo>
                  <a:cubicBezTo>
                    <a:pt x="673" y="372"/>
                    <a:pt x="608" y="354"/>
                    <a:pt x="543" y="354"/>
                  </a:cubicBezTo>
                  <a:cubicBezTo>
                    <a:pt x="411" y="354"/>
                    <a:pt x="281" y="428"/>
                    <a:pt x="178" y="504"/>
                  </a:cubicBezTo>
                  <a:cubicBezTo>
                    <a:pt x="234" y="381"/>
                    <a:pt x="337" y="233"/>
                    <a:pt x="478" y="157"/>
                  </a:cubicBezTo>
                  <a:cubicBezTo>
                    <a:pt x="534" y="130"/>
                    <a:pt x="579" y="121"/>
                    <a:pt x="635" y="121"/>
                  </a:cubicBezTo>
                  <a:cubicBezTo>
                    <a:pt x="682" y="121"/>
                    <a:pt x="738" y="130"/>
                    <a:pt x="785" y="148"/>
                  </a:cubicBezTo>
                  <a:cubicBezTo>
                    <a:pt x="794" y="148"/>
                    <a:pt x="794" y="157"/>
                    <a:pt x="803" y="157"/>
                  </a:cubicBezTo>
                  <a:cubicBezTo>
                    <a:pt x="832" y="157"/>
                    <a:pt x="850" y="139"/>
                    <a:pt x="859" y="121"/>
                  </a:cubicBezTo>
                  <a:cubicBezTo>
                    <a:pt x="870" y="83"/>
                    <a:pt x="859" y="56"/>
                    <a:pt x="832" y="36"/>
                  </a:cubicBezTo>
                  <a:cubicBezTo>
                    <a:pt x="767" y="18"/>
                    <a:pt x="702" y="0"/>
                    <a:pt x="635" y="0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7"/>
            <p:cNvSpPr/>
            <p:nvPr/>
          </p:nvSpPr>
          <p:spPr>
            <a:xfrm>
              <a:off x="1959125" y="2642600"/>
              <a:ext cx="30300" cy="11325"/>
            </a:xfrm>
            <a:custGeom>
              <a:rect b="b" l="l" r="r" t="t"/>
              <a:pathLst>
                <a:path extrusionOk="0" h="453" w="1212">
                  <a:moveTo>
                    <a:pt x="648" y="1"/>
                  </a:moveTo>
                  <a:cubicBezTo>
                    <a:pt x="318" y="1"/>
                    <a:pt x="1" y="185"/>
                    <a:pt x="6" y="242"/>
                  </a:cubicBezTo>
                  <a:cubicBezTo>
                    <a:pt x="223" y="383"/>
                    <a:pt x="439" y="453"/>
                    <a:pt x="656" y="453"/>
                  </a:cubicBezTo>
                  <a:cubicBezTo>
                    <a:pt x="841" y="453"/>
                    <a:pt x="1026" y="402"/>
                    <a:pt x="1212" y="298"/>
                  </a:cubicBezTo>
                  <a:cubicBezTo>
                    <a:pt x="1070" y="74"/>
                    <a:pt x="857" y="1"/>
                    <a:pt x="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7"/>
            <p:cNvSpPr/>
            <p:nvPr/>
          </p:nvSpPr>
          <p:spPr>
            <a:xfrm>
              <a:off x="1968850" y="2642675"/>
              <a:ext cx="20075" cy="9100"/>
            </a:xfrm>
            <a:custGeom>
              <a:rect b="b" l="l" r="r" t="t"/>
              <a:pathLst>
                <a:path extrusionOk="0" h="364" w="803">
                  <a:moveTo>
                    <a:pt x="257" y="0"/>
                  </a:moveTo>
                  <a:cubicBezTo>
                    <a:pt x="169" y="0"/>
                    <a:pt x="81" y="13"/>
                    <a:pt x="0" y="33"/>
                  </a:cubicBezTo>
                  <a:cubicBezTo>
                    <a:pt x="18" y="80"/>
                    <a:pt x="47" y="127"/>
                    <a:pt x="83" y="163"/>
                  </a:cubicBezTo>
                  <a:cubicBezTo>
                    <a:pt x="189" y="296"/>
                    <a:pt x="343" y="363"/>
                    <a:pt x="498" y="363"/>
                  </a:cubicBezTo>
                  <a:cubicBezTo>
                    <a:pt x="604" y="363"/>
                    <a:pt x="711" y="331"/>
                    <a:pt x="802" y="266"/>
                  </a:cubicBezTo>
                  <a:cubicBezTo>
                    <a:pt x="661" y="66"/>
                    <a:pt x="457" y="0"/>
                    <a:pt x="257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7"/>
            <p:cNvSpPr/>
            <p:nvPr/>
          </p:nvSpPr>
          <p:spPr>
            <a:xfrm>
              <a:off x="2004300" y="2636925"/>
              <a:ext cx="41125" cy="14800"/>
            </a:xfrm>
            <a:custGeom>
              <a:rect b="b" l="l" r="r" t="t"/>
              <a:pathLst>
                <a:path extrusionOk="0" h="592" w="1645">
                  <a:moveTo>
                    <a:pt x="985" y="1"/>
                  </a:moveTo>
                  <a:cubicBezTo>
                    <a:pt x="643" y="1"/>
                    <a:pt x="308" y="166"/>
                    <a:pt x="0" y="552"/>
                  </a:cubicBezTo>
                  <a:cubicBezTo>
                    <a:pt x="137" y="580"/>
                    <a:pt x="269" y="592"/>
                    <a:pt x="395" y="592"/>
                  </a:cubicBezTo>
                  <a:cubicBezTo>
                    <a:pt x="1081" y="592"/>
                    <a:pt x="1588" y="244"/>
                    <a:pt x="1645" y="189"/>
                  </a:cubicBezTo>
                  <a:cubicBezTo>
                    <a:pt x="1426" y="69"/>
                    <a:pt x="1204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7"/>
            <p:cNvSpPr/>
            <p:nvPr/>
          </p:nvSpPr>
          <p:spPr>
            <a:xfrm>
              <a:off x="2018300" y="2636925"/>
              <a:ext cx="27125" cy="12200"/>
            </a:xfrm>
            <a:custGeom>
              <a:rect b="b" l="l" r="r" t="t"/>
              <a:pathLst>
                <a:path extrusionOk="0" h="488" w="1085">
                  <a:moveTo>
                    <a:pt x="431" y="0"/>
                  </a:moveTo>
                  <a:cubicBezTo>
                    <a:pt x="284" y="0"/>
                    <a:pt x="140" y="31"/>
                    <a:pt x="0" y="95"/>
                  </a:cubicBezTo>
                  <a:cubicBezTo>
                    <a:pt x="21" y="151"/>
                    <a:pt x="56" y="207"/>
                    <a:pt x="95" y="263"/>
                  </a:cubicBezTo>
                  <a:cubicBezTo>
                    <a:pt x="207" y="384"/>
                    <a:pt x="345" y="460"/>
                    <a:pt x="505" y="487"/>
                  </a:cubicBezTo>
                  <a:cubicBezTo>
                    <a:pt x="832" y="375"/>
                    <a:pt x="1047" y="225"/>
                    <a:pt x="1085" y="189"/>
                  </a:cubicBezTo>
                  <a:cubicBezTo>
                    <a:pt x="867" y="67"/>
                    <a:pt x="647" y="0"/>
                    <a:pt x="431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7"/>
            <p:cNvSpPr/>
            <p:nvPr/>
          </p:nvSpPr>
          <p:spPr>
            <a:xfrm>
              <a:off x="2006425" y="2686175"/>
              <a:ext cx="20075" cy="6800"/>
            </a:xfrm>
            <a:custGeom>
              <a:rect b="b" l="l" r="r" t="t"/>
              <a:pathLst>
                <a:path extrusionOk="0" h="272" w="803">
                  <a:moveTo>
                    <a:pt x="741" y="0"/>
                  </a:moveTo>
                  <a:cubicBezTo>
                    <a:pt x="737" y="0"/>
                    <a:pt x="733" y="1"/>
                    <a:pt x="729" y="3"/>
                  </a:cubicBezTo>
                  <a:cubicBezTo>
                    <a:pt x="729" y="3"/>
                    <a:pt x="411" y="47"/>
                    <a:pt x="57" y="150"/>
                  </a:cubicBezTo>
                  <a:cubicBezTo>
                    <a:pt x="18" y="159"/>
                    <a:pt x="1" y="197"/>
                    <a:pt x="10" y="227"/>
                  </a:cubicBezTo>
                  <a:cubicBezTo>
                    <a:pt x="18" y="253"/>
                    <a:pt x="48" y="271"/>
                    <a:pt x="66" y="271"/>
                  </a:cubicBezTo>
                  <a:cubicBezTo>
                    <a:pt x="75" y="271"/>
                    <a:pt x="83" y="271"/>
                    <a:pt x="83" y="262"/>
                  </a:cubicBezTo>
                  <a:cubicBezTo>
                    <a:pt x="428" y="171"/>
                    <a:pt x="747" y="115"/>
                    <a:pt x="747" y="115"/>
                  </a:cubicBezTo>
                  <a:cubicBezTo>
                    <a:pt x="776" y="115"/>
                    <a:pt x="803" y="85"/>
                    <a:pt x="794" y="47"/>
                  </a:cubicBezTo>
                  <a:cubicBezTo>
                    <a:pt x="794" y="25"/>
                    <a:pt x="766" y="0"/>
                    <a:pt x="741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7"/>
            <p:cNvSpPr/>
            <p:nvPr/>
          </p:nvSpPr>
          <p:spPr>
            <a:xfrm>
              <a:off x="1955475" y="2620600"/>
              <a:ext cx="22125" cy="14900"/>
            </a:xfrm>
            <a:custGeom>
              <a:rect b="b" l="l" r="r" t="t"/>
              <a:pathLst>
                <a:path extrusionOk="0" h="596" w="885">
                  <a:moveTo>
                    <a:pt x="618" y="0"/>
                  </a:moveTo>
                  <a:cubicBezTo>
                    <a:pt x="358" y="0"/>
                    <a:pt x="1" y="224"/>
                    <a:pt x="69" y="459"/>
                  </a:cubicBezTo>
                  <a:cubicBezTo>
                    <a:pt x="96" y="557"/>
                    <a:pt x="173" y="596"/>
                    <a:pt x="270" y="596"/>
                  </a:cubicBezTo>
                  <a:cubicBezTo>
                    <a:pt x="515" y="596"/>
                    <a:pt x="884" y="351"/>
                    <a:pt x="871" y="197"/>
                  </a:cubicBezTo>
                  <a:cubicBezTo>
                    <a:pt x="856" y="57"/>
                    <a:pt x="749" y="0"/>
                    <a:pt x="618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7"/>
            <p:cNvSpPr/>
            <p:nvPr/>
          </p:nvSpPr>
          <p:spPr>
            <a:xfrm>
              <a:off x="2004325" y="2617900"/>
              <a:ext cx="27900" cy="14375"/>
            </a:xfrm>
            <a:custGeom>
              <a:rect b="b" l="l" r="r" t="t"/>
              <a:pathLst>
                <a:path extrusionOk="0" h="575" w="1116">
                  <a:moveTo>
                    <a:pt x="423" y="0"/>
                  </a:moveTo>
                  <a:cubicBezTo>
                    <a:pt x="245" y="0"/>
                    <a:pt x="92" y="52"/>
                    <a:pt x="64" y="175"/>
                  </a:cubicBezTo>
                  <a:cubicBezTo>
                    <a:pt x="1" y="446"/>
                    <a:pt x="316" y="575"/>
                    <a:pt x="611" y="575"/>
                  </a:cubicBezTo>
                  <a:cubicBezTo>
                    <a:pt x="834" y="575"/>
                    <a:pt x="1045" y="502"/>
                    <a:pt x="1072" y="361"/>
                  </a:cubicBezTo>
                  <a:cubicBezTo>
                    <a:pt x="1115" y="154"/>
                    <a:pt x="730" y="0"/>
                    <a:pt x="423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7"/>
            <p:cNvSpPr/>
            <p:nvPr/>
          </p:nvSpPr>
          <p:spPr>
            <a:xfrm>
              <a:off x="1983075" y="2631850"/>
              <a:ext cx="21475" cy="46900"/>
            </a:xfrm>
            <a:custGeom>
              <a:rect b="b" l="l" r="r" t="t"/>
              <a:pathLst>
                <a:path extrusionOk="0" h="1876" w="859">
                  <a:moveTo>
                    <a:pt x="65" y="0"/>
                  </a:moveTo>
                  <a:cubicBezTo>
                    <a:pt x="39" y="0"/>
                    <a:pt x="18" y="18"/>
                    <a:pt x="9" y="47"/>
                  </a:cubicBezTo>
                  <a:cubicBezTo>
                    <a:pt x="0" y="74"/>
                    <a:pt x="18" y="103"/>
                    <a:pt x="47" y="112"/>
                  </a:cubicBezTo>
                  <a:cubicBezTo>
                    <a:pt x="422" y="233"/>
                    <a:pt x="401" y="764"/>
                    <a:pt x="383" y="1147"/>
                  </a:cubicBezTo>
                  <a:lnTo>
                    <a:pt x="383" y="1344"/>
                  </a:lnTo>
                  <a:cubicBezTo>
                    <a:pt x="383" y="1660"/>
                    <a:pt x="440" y="1840"/>
                    <a:pt x="552" y="1866"/>
                  </a:cubicBezTo>
                  <a:cubicBezTo>
                    <a:pt x="560" y="1866"/>
                    <a:pt x="569" y="1875"/>
                    <a:pt x="590" y="1875"/>
                  </a:cubicBezTo>
                  <a:cubicBezTo>
                    <a:pt x="664" y="1875"/>
                    <a:pt x="746" y="1801"/>
                    <a:pt x="840" y="1651"/>
                  </a:cubicBezTo>
                  <a:cubicBezTo>
                    <a:pt x="858" y="1624"/>
                    <a:pt x="849" y="1586"/>
                    <a:pt x="823" y="1568"/>
                  </a:cubicBezTo>
                  <a:lnTo>
                    <a:pt x="793" y="1568"/>
                  </a:lnTo>
                  <a:cubicBezTo>
                    <a:pt x="776" y="1568"/>
                    <a:pt x="758" y="1577"/>
                    <a:pt x="746" y="1586"/>
                  </a:cubicBezTo>
                  <a:cubicBezTo>
                    <a:pt x="646" y="1745"/>
                    <a:pt x="599" y="1754"/>
                    <a:pt x="578" y="1754"/>
                  </a:cubicBezTo>
                  <a:cubicBezTo>
                    <a:pt x="552" y="1745"/>
                    <a:pt x="496" y="1624"/>
                    <a:pt x="496" y="1344"/>
                  </a:cubicBezTo>
                  <a:cubicBezTo>
                    <a:pt x="496" y="1288"/>
                    <a:pt x="496" y="1223"/>
                    <a:pt x="504" y="1156"/>
                  </a:cubicBezTo>
                  <a:cubicBezTo>
                    <a:pt x="513" y="728"/>
                    <a:pt x="543" y="148"/>
                    <a:pt x="86" y="0"/>
                  </a:cubicBezTo>
                  <a:close/>
                </a:path>
              </a:pathLst>
            </a:custGeom>
            <a:solidFill>
              <a:srgbClr val="9E2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7"/>
            <p:cNvSpPr/>
            <p:nvPr/>
          </p:nvSpPr>
          <p:spPr>
            <a:xfrm>
              <a:off x="2204750" y="2668875"/>
              <a:ext cx="142825" cy="55325"/>
            </a:xfrm>
            <a:custGeom>
              <a:rect b="b" l="l" r="r" t="t"/>
              <a:pathLst>
                <a:path extrusionOk="0" h="2213" w="5713">
                  <a:moveTo>
                    <a:pt x="3991" y="1"/>
                  </a:moveTo>
                  <a:cubicBezTo>
                    <a:pt x="2773" y="1"/>
                    <a:pt x="2537" y="860"/>
                    <a:pt x="2111" y="860"/>
                  </a:cubicBezTo>
                  <a:cubicBezTo>
                    <a:pt x="2070" y="860"/>
                    <a:pt x="2026" y="851"/>
                    <a:pt x="1980" y="833"/>
                  </a:cubicBezTo>
                  <a:cubicBezTo>
                    <a:pt x="1659" y="707"/>
                    <a:pt x="1361" y="630"/>
                    <a:pt x="1069" y="630"/>
                  </a:cubicBezTo>
                  <a:cubicBezTo>
                    <a:pt x="714" y="630"/>
                    <a:pt x="368" y="743"/>
                    <a:pt x="0" y="1019"/>
                  </a:cubicBezTo>
                  <a:cubicBezTo>
                    <a:pt x="64" y="1014"/>
                    <a:pt x="127" y="1011"/>
                    <a:pt x="189" y="1011"/>
                  </a:cubicBezTo>
                  <a:cubicBezTo>
                    <a:pt x="951" y="1011"/>
                    <a:pt x="1501" y="1419"/>
                    <a:pt x="1812" y="1842"/>
                  </a:cubicBezTo>
                  <a:cubicBezTo>
                    <a:pt x="2000" y="2108"/>
                    <a:pt x="2337" y="2211"/>
                    <a:pt x="2668" y="2211"/>
                  </a:cubicBezTo>
                  <a:cubicBezTo>
                    <a:pt x="2915" y="2211"/>
                    <a:pt x="3158" y="2154"/>
                    <a:pt x="3333" y="2066"/>
                  </a:cubicBezTo>
                  <a:cubicBezTo>
                    <a:pt x="3388" y="2038"/>
                    <a:pt x="3441" y="2027"/>
                    <a:pt x="3495" y="2027"/>
                  </a:cubicBezTo>
                  <a:cubicBezTo>
                    <a:pt x="3714" y="2027"/>
                    <a:pt x="3936" y="2212"/>
                    <a:pt x="4245" y="2212"/>
                  </a:cubicBezTo>
                  <a:cubicBezTo>
                    <a:pt x="4428" y="2212"/>
                    <a:pt x="4640" y="2148"/>
                    <a:pt x="4902" y="1945"/>
                  </a:cubicBezTo>
                  <a:cubicBezTo>
                    <a:pt x="5712" y="1311"/>
                    <a:pt x="5488" y="49"/>
                    <a:pt x="4079" y="2"/>
                  </a:cubicBezTo>
                  <a:cubicBezTo>
                    <a:pt x="4049" y="1"/>
                    <a:pt x="4020" y="1"/>
                    <a:pt x="3991" y="1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7"/>
            <p:cNvSpPr/>
            <p:nvPr/>
          </p:nvSpPr>
          <p:spPr>
            <a:xfrm>
              <a:off x="2204750" y="2689800"/>
              <a:ext cx="135600" cy="34400"/>
            </a:xfrm>
            <a:custGeom>
              <a:rect b="b" l="l" r="r" t="t"/>
              <a:pathLst>
                <a:path extrusionOk="0" h="1376" w="5424">
                  <a:moveTo>
                    <a:pt x="660" y="0"/>
                  </a:moveTo>
                  <a:cubicBezTo>
                    <a:pt x="452" y="0"/>
                    <a:pt x="234" y="52"/>
                    <a:pt x="0" y="182"/>
                  </a:cubicBezTo>
                  <a:cubicBezTo>
                    <a:pt x="64" y="177"/>
                    <a:pt x="127" y="174"/>
                    <a:pt x="189" y="174"/>
                  </a:cubicBezTo>
                  <a:cubicBezTo>
                    <a:pt x="951" y="174"/>
                    <a:pt x="1501" y="582"/>
                    <a:pt x="1812" y="1005"/>
                  </a:cubicBezTo>
                  <a:cubicBezTo>
                    <a:pt x="2000" y="1271"/>
                    <a:pt x="2337" y="1374"/>
                    <a:pt x="2668" y="1374"/>
                  </a:cubicBezTo>
                  <a:cubicBezTo>
                    <a:pt x="2915" y="1374"/>
                    <a:pt x="3158" y="1317"/>
                    <a:pt x="3333" y="1229"/>
                  </a:cubicBezTo>
                  <a:cubicBezTo>
                    <a:pt x="3388" y="1201"/>
                    <a:pt x="3441" y="1190"/>
                    <a:pt x="3495" y="1190"/>
                  </a:cubicBezTo>
                  <a:cubicBezTo>
                    <a:pt x="3714" y="1190"/>
                    <a:pt x="3936" y="1375"/>
                    <a:pt x="4245" y="1375"/>
                  </a:cubicBezTo>
                  <a:cubicBezTo>
                    <a:pt x="4428" y="1375"/>
                    <a:pt x="4640" y="1311"/>
                    <a:pt x="4902" y="1108"/>
                  </a:cubicBezTo>
                  <a:cubicBezTo>
                    <a:pt x="5264" y="819"/>
                    <a:pt x="5423" y="397"/>
                    <a:pt x="5350" y="26"/>
                  </a:cubicBezTo>
                  <a:lnTo>
                    <a:pt x="5350" y="26"/>
                  </a:lnTo>
                  <a:cubicBezTo>
                    <a:pt x="5236" y="195"/>
                    <a:pt x="5174" y="254"/>
                    <a:pt x="5077" y="254"/>
                  </a:cubicBezTo>
                  <a:cubicBezTo>
                    <a:pt x="4951" y="254"/>
                    <a:pt x="4766" y="152"/>
                    <a:pt x="4333" y="61"/>
                  </a:cubicBezTo>
                  <a:cubicBezTo>
                    <a:pt x="4275" y="50"/>
                    <a:pt x="4222" y="44"/>
                    <a:pt x="4173" y="44"/>
                  </a:cubicBezTo>
                  <a:cubicBezTo>
                    <a:pt x="3601" y="44"/>
                    <a:pt x="3519" y="769"/>
                    <a:pt x="2853" y="769"/>
                  </a:cubicBezTo>
                  <a:cubicBezTo>
                    <a:pt x="2799" y="769"/>
                    <a:pt x="2741" y="764"/>
                    <a:pt x="2679" y="754"/>
                  </a:cubicBezTo>
                  <a:cubicBezTo>
                    <a:pt x="1989" y="637"/>
                    <a:pt x="1390" y="0"/>
                    <a:pt x="660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7"/>
            <p:cNvSpPr/>
            <p:nvPr/>
          </p:nvSpPr>
          <p:spPr>
            <a:xfrm>
              <a:off x="2177250" y="2598125"/>
              <a:ext cx="99200" cy="53075"/>
            </a:xfrm>
            <a:custGeom>
              <a:rect b="b" l="l" r="r" t="t"/>
              <a:pathLst>
                <a:path extrusionOk="0" h="2123" w="3968">
                  <a:moveTo>
                    <a:pt x="2927" y="0"/>
                  </a:moveTo>
                  <a:cubicBezTo>
                    <a:pt x="2390" y="0"/>
                    <a:pt x="2311" y="372"/>
                    <a:pt x="1996" y="565"/>
                  </a:cubicBezTo>
                  <a:cubicBezTo>
                    <a:pt x="1838" y="659"/>
                    <a:pt x="1713" y="692"/>
                    <a:pt x="1600" y="692"/>
                  </a:cubicBezTo>
                  <a:cubicBezTo>
                    <a:pt x="1355" y="692"/>
                    <a:pt x="1173" y="539"/>
                    <a:pt x="864" y="539"/>
                  </a:cubicBezTo>
                  <a:cubicBezTo>
                    <a:pt x="794" y="539"/>
                    <a:pt x="718" y="547"/>
                    <a:pt x="634" y="565"/>
                  </a:cubicBezTo>
                  <a:cubicBezTo>
                    <a:pt x="0" y="704"/>
                    <a:pt x="0" y="1721"/>
                    <a:pt x="708" y="1833"/>
                  </a:cubicBezTo>
                  <a:cubicBezTo>
                    <a:pt x="851" y="1854"/>
                    <a:pt x="968" y="1861"/>
                    <a:pt x="1070" y="1861"/>
                  </a:cubicBezTo>
                  <a:cubicBezTo>
                    <a:pt x="1261" y="1861"/>
                    <a:pt x="1397" y="1837"/>
                    <a:pt x="1548" y="1837"/>
                  </a:cubicBezTo>
                  <a:cubicBezTo>
                    <a:pt x="1716" y="1837"/>
                    <a:pt x="1903" y="1867"/>
                    <a:pt x="2202" y="1992"/>
                  </a:cubicBezTo>
                  <a:cubicBezTo>
                    <a:pt x="2417" y="2080"/>
                    <a:pt x="2630" y="2123"/>
                    <a:pt x="2828" y="2123"/>
                  </a:cubicBezTo>
                  <a:cubicBezTo>
                    <a:pt x="3283" y="2123"/>
                    <a:pt x="3656" y="1894"/>
                    <a:pt x="3779" y="1452"/>
                  </a:cubicBezTo>
                  <a:cubicBezTo>
                    <a:pt x="3967" y="816"/>
                    <a:pt x="3687" y="52"/>
                    <a:pt x="3042" y="5"/>
                  </a:cubicBezTo>
                  <a:cubicBezTo>
                    <a:pt x="3002" y="2"/>
                    <a:pt x="2964" y="0"/>
                    <a:pt x="2927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7"/>
            <p:cNvSpPr/>
            <p:nvPr/>
          </p:nvSpPr>
          <p:spPr>
            <a:xfrm>
              <a:off x="2181225" y="2612250"/>
              <a:ext cx="92875" cy="38950"/>
            </a:xfrm>
            <a:custGeom>
              <a:rect b="b" l="l" r="r" t="t"/>
              <a:pathLst>
                <a:path extrusionOk="0" h="1558" w="3715">
                  <a:moveTo>
                    <a:pt x="3584" y="0"/>
                  </a:moveTo>
                  <a:cubicBezTo>
                    <a:pt x="3508" y="419"/>
                    <a:pt x="3284" y="1073"/>
                    <a:pt x="2733" y="1082"/>
                  </a:cubicBezTo>
                  <a:cubicBezTo>
                    <a:pt x="2725" y="1082"/>
                    <a:pt x="2717" y="1082"/>
                    <a:pt x="2709" y="1082"/>
                  </a:cubicBezTo>
                  <a:cubicBezTo>
                    <a:pt x="2077" y="1082"/>
                    <a:pt x="1973" y="800"/>
                    <a:pt x="1634" y="800"/>
                  </a:cubicBezTo>
                  <a:cubicBezTo>
                    <a:pt x="1551" y="800"/>
                    <a:pt x="1455" y="817"/>
                    <a:pt x="1333" y="858"/>
                  </a:cubicBezTo>
                  <a:cubicBezTo>
                    <a:pt x="1146" y="921"/>
                    <a:pt x="962" y="956"/>
                    <a:pt x="787" y="956"/>
                  </a:cubicBezTo>
                  <a:cubicBezTo>
                    <a:pt x="490" y="956"/>
                    <a:pt x="220" y="854"/>
                    <a:pt x="9" y="607"/>
                  </a:cubicBezTo>
                  <a:lnTo>
                    <a:pt x="9" y="607"/>
                  </a:lnTo>
                  <a:cubicBezTo>
                    <a:pt x="0" y="905"/>
                    <a:pt x="177" y="1212"/>
                    <a:pt x="549" y="1268"/>
                  </a:cubicBezTo>
                  <a:cubicBezTo>
                    <a:pt x="692" y="1289"/>
                    <a:pt x="809" y="1296"/>
                    <a:pt x="911" y="1296"/>
                  </a:cubicBezTo>
                  <a:cubicBezTo>
                    <a:pt x="1102" y="1296"/>
                    <a:pt x="1238" y="1272"/>
                    <a:pt x="1389" y="1272"/>
                  </a:cubicBezTo>
                  <a:cubicBezTo>
                    <a:pt x="1557" y="1272"/>
                    <a:pt x="1744" y="1302"/>
                    <a:pt x="2043" y="1427"/>
                  </a:cubicBezTo>
                  <a:cubicBezTo>
                    <a:pt x="2258" y="1515"/>
                    <a:pt x="2471" y="1558"/>
                    <a:pt x="2669" y="1558"/>
                  </a:cubicBezTo>
                  <a:cubicBezTo>
                    <a:pt x="3124" y="1558"/>
                    <a:pt x="3497" y="1329"/>
                    <a:pt x="3620" y="887"/>
                  </a:cubicBezTo>
                  <a:cubicBezTo>
                    <a:pt x="3714" y="587"/>
                    <a:pt x="3696" y="260"/>
                    <a:pt x="3584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7"/>
            <p:cNvSpPr/>
            <p:nvPr/>
          </p:nvSpPr>
          <p:spPr>
            <a:xfrm>
              <a:off x="2104775" y="2734875"/>
              <a:ext cx="194075" cy="101800"/>
            </a:xfrm>
            <a:custGeom>
              <a:rect b="b" l="l" r="r" t="t"/>
              <a:pathLst>
                <a:path extrusionOk="0" h="4072" w="7763">
                  <a:moveTo>
                    <a:pt x="4830" y="0"/>
                  </a:moveTo>
                  <a:cubicBezTo>
                    <a:pt x="3854" y="0"/>
                    <a:pt x="2805" y="873"/>
                    <a:pt x="2805" y="873"/>
                  </a:cubicBezTo>
                  <a:cubicBezTo>
                    <a:pt x="2797" y="1442"/>
                    <a:pt x="2158" y="1652"/>
                    <a:pt x="1515" y="1652"/>
                  </a:cubicBezTo>
                  <a:cubicBezTo>
                    <a:pt x="1462" y="1652"/>
                    <a:pt x="1410" y="1650"/>
                    <a:pt x="1358" y="1648"/>
                  </a:cubicBezTo>
                  <a:cubicBezTo>
                    <a:pt x="1349" y="1647"/>
                    <a:pt x="1341" y="1647"/>
                    <a:pt x="1332" y="1647"/>
                  </a:cubicBezTo>
                  <a:cubicBezTo>
                    <a:pt x="643" y="1647"/>
                    <a:pt x="0" y="2808"/>
                    <a:pt x="1078" y="3122"/>
                  </a:cubicBezTo>
                  <a:cubicBezTo>
                    <a:pt x="2180" y="3431"/>
                    <a:pt x="2684" y="3057"/>
                    <a:pt x="3197" y="3626"/>
                  </a:cubicBezTo>
                  <a:cubicBezTo>
                    <a:pt x="3441" y="3901"/>
                    <a:pt x="3755" y="4072"/>
                    <a:pt x="4094" y="4072"/>
                  </a:cubicBezTo>
                  <a:cubicBezTo>
                    <a:pt x="4456" y="4072"/>
                    <a:pt x="4847" y="3878"/>
                    <a:pt x="5213" y="3411"/>
                  </a:cubicBezTo>
                  <a:cubicBezTo>
                    <a:pt x="5923" y="2506"/>
                    <a:pt x="6492" y="3113"/>
                    <a:pt x="7126" y="2002"/>
                  </a:cubicBezTo>
                  <a:cubicBezTo>
                    <a:pt x="7763" y="900"/>
                    <a:pt x="6483" y="611"/>
                    <a:pt x="5390" y="116"/>
                  </a:cubicBezTo>
                  <a:cubicBezTo>
                    <a:pt x="5212" y="34"/>
                    <a:pt x="5022" y="0"/>
                    <a:pt x="4830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7"/>
            <p:cNvSpPr/>
            <p:nvPr/>
          </p:nvSpPr>
          <p:spPr>
            <a:xfrm>
              <a:off x="2114900" y="2763225"/>
              <a:ext cx="173425" cy="73450"/>
            </a:xfrm>
            <a:custGeom>
              <a:rect b="b" l="l" r="r" t="t"/>
              <a:pathLst>
                <a:path extrusionOk="0" h="2938" w="6937">
                  <a:moveTo>
                    <a:pt x="6797" y="1"/>
                  </a:moveTo>
                  <a:lnTo>
                    <a:pt x="6797" y="1"/>
                  </a:lnTo>
                  <a:cubicBezTo>
                    <a:pt x="6488" y="225"/>
                    <a:pt x="6040" y="438"/>
                    <a:pt x="5554" y="550"/>
                  </a:cubicBezTo>
                  <a:cubicBezTo>
                    <a:pt x="4658" y="774"/>
                    <a:pt x="5117" y="1354"/>
                    <a:pt x="4089" y="1569"/>
                  </a:cubicBezTo>
                  <a:cubicBezTo>
                    <a:pt x="3974" y="1594"/>
                    <a:pt x="3870" y="1605"/>
                    <a:pt x="3776" y="1605"/>
                  </a:cubicBezTo>
                  <a:cubicBezTo>
                    <a:pt x="3186" y="1605"/>
                    <a:pt x="2972" y="1173"/>
                    <a:pt x="2470" y="1173"/>
                  </a:cubicBezTo>
                  <a:cubicBezTo>
                    <a:pt x="2344" y="1173"/>
                    <a:pt x="2199" y="1200"/>
                    <a:pt x="2026" y="1269"/>
                  </a:cubicBezTo>
                  <a:cubicBezTo>
                    <a:pt x="1741" y="1384"/>
                    <a:pt x="1455" y="1441"/>
                    <a:pt x="1195" y="1441"/>
                  </a:cubicBezTo>
                  <a:cubicBezTo>
                    <a:pt x="758" y="1441"/>
                    <a:pt x="391" y="1281"/>
                    <a:pt x="216" y="971"/>
                  </a:cubicBezTo>
                  <a:lnTo>
                    <a:pt x="216" y="971"/>
                  </a:lnTo>
                  <a:cubicBezTo>
                    <a:pt x="1" y="1334"/>
                    <a:pt x="39" y="1802"/>
                    <a:pt x="673" y="1988"/>
                  </a:cubicBezTo>
                  <a:cubicBezTo>
                    <a:pt x="1775" y="2297"/>
                    <a:pt x="2279" y="1923"/>
                    <a:pt x="2792" y="2492"/>
                  </a:cubicBezTo>
                  <a:cubicBezTo>
                    <a:pt x="3036" y="2767"/>
                    <a:pt x="3350" y="2938"/>
                    <a:pt x="3689" y="2938"/>
                  </a:cubicBezTo>
                  <a:cubicBezTo>
                    <a:pt x="4051" y="2938"/>
                    <a:pt x="4442" y="2744"/>
                    <a:pt x="4808" y="2277"/>
                  </a:cubicBezTo>
                  <a:cubicBezTo>
                    <a:pt x="5518" y="1372"/>
                    <a:pt x="6087" y="1979"/>
                    <a:pt x="6721" y="868"/>
                  </a:cubicBezTo>
                  <a:cubicBezTo>
                    <a:pt x="6936" y="505"/>
                    <a:pt x="6936" y="225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7"/>
            <p:cNvSpPr/>
            <p:nvPr/>
          </p:nvSpPr>
          <p:spPr>
            <a:xfrm>
              <a:off x="1827000" y="2661750"/>
              <a:ext cx="135100" cy="71150"/>
            </a:xfrm>
            <a:custGeom>
              <a:rect b="b" l="l" r="r" t="t"/>
              <a:pathLst>
                <a:path extrusionOk="0" h="2846" w="5404">
                  <a:moveTo>
                    <a:pt x="2301" y="0"/>
                  </a:moveTo>
                  <a:cubicBezTo>
                    <a:pt x="1973" y="0"/>
                    <a:pt x="1704" y="241"/>
                    <a:pt x="1380" y="532"/>
                  </a:cubicBezTo>
                  <a:cubicBezTo>
                    <a:pt x="840" y="1006"/>
                    <a:pt x="475" y="735"/>
                    <a:pt x="233" y="1390"/>
                  </a:cubicBezTo>
                  <a:cubicBezTo>
                    <a:pt x="0" y="2032"/>
                    <a:pt x="372" y="2557"/>
                    <a:pt x="1277" y="2846"/>
                  </a:cubicBezTo>
                  <a:cubicBezTo>
                    <a:pt x="1277" y="2846"/>
                    <a:pt x="1689" y="2183"/>
                    <a:pt x="2370" y="1920"/>
                  </a:cubicBezTo>
                  <a:cubicBezTo>
                    <a:pt x="2485" y="1879"/>
                    <a:pt x="2591" y="1862"/>
                    <a:pt x="2692" y="1862"/>
                  </a:cubicBezTo>
                  <a:cubicBezTo>
                    <a:pt x="3099" y="1862"/>
                    <a:pt x="3435" y="2130"/>
                    <a:pt x="3974" y="2130"/>
                  </a:cubicBezTo>
                  <a:cubicBezTo>
                    <a:pt x="4110" y="2130"/>
                    <a:pt x="4259" y="2113"/>
                    <a:pt x="4424" y="2071"/>
                  </a:cubicBezTo>
                  <a:cubicBezTo>
                    <a:pt x="5403" y="1808"/>
                    <a:pt x="5291" y="1007"/>
                    <a:pt x="5291" y="1006"/>
                  </a:cubicBezTo>
                  <a:lnTo>
                    <a:pt x="5291" y="1006"/>
                  </a:lnTo>
                  <a:cubicBezTo>
                    <a:pt x="5151" y="1110"/>
                    <a:pt x="4976" y="1156"/>
                    <a:pt x="4782" y="1156"/>
                  </a:cubicBezTo>
                  <a:cubicBezTo>
                    <a:pt x="4257" y="1156"/>
                    <a:pt x="3587" y="817"/>
                    <a:pt x="3042" y="352"/>
                  </a:cubicBezTo>
                  <a:cubicBezTo>
                    <a:pt x="2750" y="100"/>
                    <a:pt x="2513" y="0"/>
                    <a:pt x="2301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7"/>
            <p:cNvSpPr/>
            <p:nvPr/>
          </p:nvSpPr>
          <p:spPr>
            <a:xfrm>
              <a:off x="1827000" y="2685400"/>
              <a:ext cx="135100" cy="47500"/>
            </a:xfrm>
            <a:custGeom>
              <a:rect b="b" l="l" r="r" t="t"/>
              <a:pathLst>
                <a:path extrusionOk="0" h="1900" w="5404">
                  <a:moveTo>
                    <a:pt x="1027" y="1"/>
                  </a:moveTo>
                  <a:cubicBezTo>
                    <a:pt x="670" y="1"/>
                    <a:pt x="417" y="129"/>
                    <a:pt x="233" y="435"/>
                  </a:cubicBezTo>
                  <a:lnTo>
                    <a:pt x="233" y="444"/>
                  </a:lnTo>
                  <a:cubicBezTo>
                    <a:pt x="0" y="1086"/>
                    <a:pt x="372" y="1611"/>
                    <a:pt x="1277" y="1900"/>
                  </a:cubicBezTo>
                  <a:cubicBezTo>
                    <a:pt x="1277" y="1900"/>
                    <a:pt x="1689" y="1237"/>
                    <a:pt x="2370" y="974"/>
                  </a:cubicBezTo>
                  <a:cubicBezTo>
                    <a:pt x="2485" y="933"/>
                    <a:pt x="2591" y="916"/>
                    <a:pt x="2692" y="916"/>
                  </a:cubicBezTo>
                  <a:cubicBezTo>
                    <a:pt x="3099" y="916"/>
                    <a:pt x="3435" y="1184"/>
                    <a:pt x="3974" y="1184"/>
                  </a:cubicBezTo>
                  <a:cubicBezTo>
                    <a:pt x="4110" y="1184"/>
                    <a:pt x="4259" y="1167"/>
                    <a:pt x="4424" y="1125"/>
                  </a:cubicBezTo>
                  <a:cubicBezTo>
                    <a:pt x="5403" y="862"/>
                    <a:pt x="5291" y="61"/>
                    <a:pt x="5291" y="60"/>
                  </a:cubicBezTo>
                  <a:lnTo>
                    <a:pt x="5291" y="60"/>
                  </a:lnTo>
                  <a:cubicBezTo>
                    <a:pt x="5057" y="484"/>
                    <a:pt x="4641" y="646"/>
                    <a:pt x="4106" y="646"/>
                  </a:cubicBezTo>
                  <a:cubicBezTo>
                    <a:pt x="3557" y="646"/>
                    <a:pt x="2884" y="475"/>
                    <a:pt x="2155" y="237"/>
                  </a:cubicBezTo>
                  <a:cubicBezTo>
                    <a:pt x="1694" y="89"/>
                    <a:pt x="1324" y="1"/>
                    <a:pt x="102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7"/>
            <p:cNvSpPr/>
            <p:nvPr/>
          </p:nvSpPr>
          <p:spPr>
            <a:xfrm>
              <a:off x="1747850" y="2585075"/>
              <a:ext cx="170850" cy="85450"/>
            </a:xfrm>
            <a:custGeom>
              <a:rect b="b" l="l" r="r" t="t"/>
              <a:pathLst>
                <a:path extrusionOk="0" h="3418" w="6834">
                  <a:moveTo>
                    <a:pt x="1627" y="0"/>
                  </a:moveTo>
                  <a:cubicBezTo>
                    <a:pt x="1230" y="0"/>
                    <a:pt x="858" y="140"/>
                    <a:pt x="599" y="498"/>
                  </a:cubicBezTo>
                  <a:cubicBezTo>
                    <a:pt x="1" y="1311"/>
                    <a:pt x="113" y="2682"/>
                    <a:pt x="1551" y="3298"/>
                  </a:cubicBezTo>
                  <a:cubicBezTo>
                    <a:pt x="1748" y="3382"/>
                    <a:pt x="1925" y="3418"/>
                    <a:pt x="2088" y="3418"/>
                  </a:cubicBezTo>
                  <a:cubicBezTo>
                    <a:pt x="3108" y="3418"/>
                    <a:pt x="3523" y="1978"/>
                    <a:pt x="4360" y="1721"/>
                  </a:cubicBezTo>
                  <a:cubicBezTo>
                    <a:pt x="4523" y="1670"/>
                    <a:pt x="4687" y="1653"/>
                    <a:pt x="4850" y="1653"/>
                  </a:cubicBezTo>
                  <a:cubicBezTo>
                    <a:pt x="5223" y="1653"/>
                    <a:pt x="5591" y="1746"/>
                    <a:pt x="5920" y="1746"/>
                  </a:cubicBezTo>
                  <a:cubicBezTo>
                    <a:pt x="6289" y="1746"/>
                    <a:pt x="6608" y="1629"/>
                    <a:pt x="6833" y="1134"/>
                  </a:cubicBezTo>
                  <a:lnTo>
                    <a:pt x="6833" y="1134"/>
                  </a:lnTo>
                  <a:cubicBezTo>
                    <a:pt x="6689" y="1208"/>
                    <a:pt x="6557" y="1239"/>
                    <a:pt x="6434" y="1239"/>
                  </a:cubicBezTo>
                  <a:cubicBezTo>
                    <a:pt x="5891" y="1239"/>
                    <a:pt x="5521" y="639"/>
                    <a:pt x="4958" y="518"/>
                  </a:cubicBezTo>
                  <a:cubicBezTo>
                    <a:pt x="4888" y="504"/>
                    <a:pt x="4821" y="498"/>
                    <a:pt x="4755" y="498"/>
                  </a:cubicBezTo>
                  <a:cubicBezTo>
                    <a:pt x="4360" y="498"/>
                    <a:pt x="4046" y="722"/>
                    <a:pt x="3676" y="722"/>
                  </a:cubicBezTo>
                  <a:cubicBezTo>
                    <a:pt x="3498" y="722"/>
                    <a:pt x="3308" y="670"/>
                    <a:pt x="3090" y="518"/>
                  </a:cubicBezTo>
                  <a:cubicBezTo>
                    <a:pt x="2678" y="225"/>
                    <a:pt x="2132" y="0"/>
                    <a:pt x="1627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7"/>
            <p:cNvSpPr/>
            <p:nvPr/>
          </p:nvSpPr>
          <p:spPr>
            <a:xfrm>
              <a:off x="1754400" y="2613425"/>
              <a:ext cx="164300" cy="57100"/>
            </a:xfrm>
            <a:custGeom>
              <a:rect b="b" l="l" r="r" t="t"/>
              <a:pathLst>
                <a:path extrusionOk="0" h="2284" w="6572">
                  <a:moveTo>
                    <a:pt x="6571" y="0"/>
                  </a:moveTo>
                  <a:cubicBezTo>
                    <a:pt x="6319" y="290"/>
                    <a:pt x="6013" y="386"/>
                    <a:pt x="5673" y="386"/>
                  </a:cubicBezTo>
                  <a:cubicBezTo>
                    <a:pt x="5159" y="386"/>
                    <a:pt x="4568" y="166"/>
                    <a:pt x="3968" y="65"/>
                  </a:cubicBezTo>
                  <a:cubicBezTo>
                    <a:pt x="3812" y="39"/>
                    <a:pt x="3676" y="26"/>
                    <a:pt x="3555" y="26"/>
                  </a:cubicBezTo>
                  <a:cubicBezTo>
                    <a:pt x="2912" y="26"/>
                    <a:pt x="2702" y="377"/>
                    <a:pt x="2129" y="793"/>
                  </a:cubicBezTo>
                  <a:cubicBezTo>
                    <a:pt x="1832" y="1016"/>
                    <a:pt x="1447" y="1230"/>
                    <a:pt x="1052" y="1230"/>
                  </a:cubicBezTo>
                  <a:cubicBezTo>
                    <a:pt x="689" y="1230"/>
                    <a:pt x="318" y="1049"/>
                    <a:pt x="1" y="531"/>
                  </a:cubicBezTo>
                  <a:lnTo>
                    <a:pt x="1" y="531"/>
                  </a:lnTo>
                  <a:cubicBezTo>
                    <a:pt x="48" y="1156"/>
                    <a:pt x="429" y="1792"/>
                    <a:pt x="1289" y="2164"/>
                  </a:cubicBezTo>
                  <a:cubicBezTo>
                    <a:pt x="1486" y="2248"/>
                    <a:pt x="1663" y="2284"/>
                    <a:pt x="1826" y="2284"/>
                  </a:cubicBezTo>
                  <a:cubicBezTo>
                    <a:pt x="2846" y="2284"/>
                    <a:pt x="3261" y="844"/>
                    <a:pt x="4098" y="587"/>
                  </a:cubicBezTo>
                  <a:cubicBezTo>
                    <a:pt x="4261" y="536"/>
                    <a:pt x="4425" y="519"/>
                    <a:pt x="4588" y="519"/>
                  </a:cubicBezTo>
                  <a:cubicBezTo>
                    <a:pt x="4961" y="519"/>
                    <a:pt x="5329" y="612"/>
                    <a:pt x="5658" y="612"/>
                  </a:cubicBezTo>
                  <a:cubicBezTo>
                    <a:pt x="6027" y="612"/>
                    <a:pt x="6346" y="495"/>
                    <a:pt x="6571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7"/>
            <p:cNvSpPr/>
            <p:nvPr/>
          </p:nvSpPr>
          <p:spPr>
            <a:xfrm>
              <a:off x="2262150" y="2559100"/>
              <a:ext cx="58100" cy="30975"/>
            </a:xfrm>
            <a:custGeom>
              <a:rect b="b" l="l" r="r" t="t"/>
              <a:pathLst>
                <a:path extrusionOk="0" h="1239" w="2324">
                  <a:moveTo>
                    <a:pt x="939" y="0"/>
                  </a:moveTo>
                  <a:cubicBezTo>
                    <a:pt x="537" y="0"/>
                    <a:pt x="177" y="130"/>
                    <a:pt x="112" y="437"/>
                  </a:cubicBezTo>
                  <a:cubicBezTo>
                    <a:pt x="1" y="934"/>
                    <a:pt x="661" y="1238"/>
                    <a:pt x="1267" y="1238"/>
                  </a:cubicBezTo>
                  <a:cubicBezTo>
                    <a:pt x="1670" y="1238"/>
                    <a:pt x="2049" y="1103"/>
                    <a:pt x="2157" y="800"/>
                  </a:cubicBezTo>
                  <a:cubicBezTo>
                    <a:pt x="2324" y="330"/>
                    <a:pt x="1578" y="0"/>
                    <a:pt x="939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7"/>
            <p:cNvSpPr/>
            <p:nvPr/>
          </p:nvSpPr>
          <p:spPr>
            <a:xfrm>
              <a:off x="2262150" y="2566950"/>
              <a:ext cx="50925" cy="23125"/>
            </a:xfrm>
            <a:custGeom>
              <a:rect b="b" l="l" r="r" t="t"/>
              <a:pathLst>
                <a:path extrusionOk="0" h="925" w="2037">
                  <a:moveTo>
                    <a:pt x="159" y="0"/>
                  </a:moveTo>
                  <a:cubicBezTo>
                    <a:pt x="132" y="38"/>
                    <a:pt x="123" y="76"/>
                    <a:pt x="112" y="123"/>
                  </a:cubicBezTo>
                  <a:cubicBezTo>
                    <a:pt x="1" y="618"/>
                    <a:pt x="662" y="925"/>
                    <a:pt x="1267" y="925"/>
                  </a:cubicBezTo>
                  <a:cubicBezTo>
                    <a:pt x="1574" y="925"/>
                    <a:pt x="1867" y="846"/>
                    <a:pt x="2037" y="672"/>
                  </a:cubicBezTo>
                  <a:cubicBezTo>
                    <a:pt x="1335" y="636"/>
                    <a:pt x="719" y="412"/>
                    <a:pt x="159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7"/>
            <p:cNvSpPr/>
            <p:nvPr/>
          </p:nvSpPr>
          <p:spPr>
            <a:xfrm>
              <a:off x="1839450" y="2478250"/>
              <a:ext cx="201500" cy="80800"/>
            </a:xfrm>
            <a:custGeom>
              <a:rect b="b" l="l" r="r" t="t"/>
              <a:pathLst>
                <a:path extrusionOk="0" h="3232" w="8060">
                  <a:moveTo>
                    <a:pt x="3967" y="0"/>
                  </a:moveTo>
                  <a:cubicBezTo>
                    <a:pt x="3036" y="0"/>
                    <a:pt x="2822" y="782"/>
                    <a:pt x="2257" y="782"/>
                  </a:cubicBezTo>
                  <a:cubicBezTo>
                    <a:pt x="2215" y="782"/>
                    <a:pt x="2170" y="777"/>
                    <a:pt x="2123" y="768"/>
                  </a:cubicBezTo>
                  <a:cubicBezTo>
                    <a:pt x="1867" y="717"/>
                    <a:pt x="1554" y="661"/>
                    <a:pt x="1248" y="661"/>
                  </a:cubicBezTo>
                  <a:cubicBezTo>
                    <a:pt x="606" y="661"/>
                    <a:pt x="1" y="906"/>
                    <a:pt x="51" y="1944"/>
                  </a:cubicBezTo>
                  <a:cubicBezTo>
                    <a:pt x="105" y="2914"/>
                    <a:pt x="698" y="3231"/>
                    <a:pt x="1300" y="3231"/>
                  </a:cubicBezTo>
                  <a:cubicBezTo>
                    <a:pt x="1647" y="3231"/>
                    <a:pt x="1996" y="3126"/>
                    <a:pt x="2246" y="2979"/>
                  </a:cubicBezTo>
                  <a:cubicBezTo>
                    <a:pt x="2697" y="2720"/>
                    <a:pt x="2959" y="2624"/>
                    <a:pt x="3420" y="2624"/>
                  </a:cubicBezTo>
                  <a:cubicBezTo>
                    <a:pt x="3656" y="2624"/>
                    <a:pt x="3944" y="2649"/>
                    <a:pt x="4336" y="2690"/>
                  </a:cubicBezTo>
                  <a:cubicBezTo>
                    <a:pt x="4387" y="2695"/>
                    <a:pt x="4435" y="2697"/>
                    <a:pt x="4481" y="2697"/>
                  </a:cubicBezTo>
                  <a:cubicBezTo>
                    <a:pt x="5399" y="2697"/>
                    <a:pt x="5421" y="1767"/>
                    <a:pt x="5994" y="1767"/>
                  </a:cubicBezTo>
                  <a:cubicBezTo>
                    <a:pt x="6049" y="1767"/>
                    <a:pt x="6109" y="1775"/>
                    <a:pt x="6176" y="1794"/>
                  </a:cubicBezTo>
                  <a:cubicBezTo>
                    <a:pt x="6401" y="1858"/>
                    <a:pt x="6616" y="1890"/>
                    <a:pt x="6817" y="1890"/>
                  </a:cubicBezTo>
                  <a:cubicBezTo>
                    <a:pt x="7323" y="1890"/>
                    <a:pt x="7747" y="1684"/>
                    <a:pt x="8060" y="1243"/>
                  </a:cubicBezTo>
                  <a:lnTo>
                    <a:pt x="8060" y="1243"/>
                  </a:lnTo>
                  <a:cubicBezTo>
                    <a:pt x="7796" y="1276"/>
                    <a:pt x="7566" y="1291"/>
                    <a:pt x="7365" y="1291"/>
                  </a:cubicBezTo>
                  <a:cubicBezTo>
                    <a:pt x="5849" y="1291"/>
                    <a:pt x="5902" y="449"/>
                    <a:pt x="4551" y="87"/>
                  </a:cubicBezTo>
                  <a:cubicBezTo>
                    <a:pt x="4329" y="26"/>
                    <a:pt x="4136" y="0"/>
                    <a:pt x="3967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7"/>
            <p:cNvSpPr/>
            <p:nvPr/>
          </p:nvSpPr>
          <p:spPr>
            <a:xfrm>
              <a:off x="1841000" y="2509300"/>
              <a:ext cx="199950" cy="49700"/>
            </a:xfrm>
            <a:custGeom>
              <a:rect b="b" l="l" r="r" t="t"/>
              <a:pathLst>
                <a:path extrusionOk="0" h="1988" w="7998">
                  <a:moveTo>
                    <a:pt x="7998" y="1"/>
                  </a:moveTo>
                  <a:lnTo>
                    <a:pt x="7998" y="1"/>
                  </a:lnTo>
                  <a:cubicBezTo>
                    <a:pt x="7676" y="301"/>
                    <a:pt x="7367" y="397"/>
                    <a:pt x="7080" y="397"/>
                  </a:cubicBezTo>
                  <a:cubicBezTo>
                    <a:pt x="6563" y="397"/>
                    <a:pt x="6115" y="85"/>
                    <a:pt x="5785" y="85"/>
                  </a:cubicBezTo>
                  <a:cubicBezTo>
                    <a:pt x="5772" y="85"/>
                    <a:pt x="5760" y="85"/>
                    <a:pt x="5748" y="86"/>
                  </a:cubicBezTo>
                  <a:cubicBezTo>
                    <a:pt x="5353" y="122"/>
                    <a:pt x="5190" y="490"/>
                    <a:pt x="4721" y="490"/>
                  </a:cubicBezTo>
                  <a:cubicBezTo>
                    <a:pt x="4582" y="490"/>
                    <a:pt x="4416" y="458"/>
                    <a:pt x="4209" y="375"/>
                  </a:cubicBezTo>
                  <a:cubicBezTo>
                    <a:pt x="3926" y="258"/>
                    <a:pt x="3692" y="207"/>
                    <a:pt x="3482" y="207"/>
                  </a:cubicBezTo>
                  <a:cubicBezTo>
                    <a:pt x="3020" y="207"/>
                    <a:pt x="2673" y="453"/>
                    <a:pt x="2173" y="785"/>
                  </a:cubicBezTo>
                  <a:cubicBezTo>
                    <a:pt x="1820" y="1021"/>
                    <a:pt x="1346" y="1242"/>
                    <a:pt x="898" y="1242"/>
                  </a:cubicBezTo>
                  <a:cubicBezTo>
                    <a:pt x="565" y="1242"/>
                    <a:pt x="246" y="1120"/>
                    <a:pt x="0" y="794"/>
                  </a:cubicBezTo>
                  <a:lnTo>
                    <a:pt x="0" y="794"/>
                  </a:lnTo>
                  <a:cubicBezTo>
                    <a:pt x="82" y="1691"/>
                    <a:pt x="656" y="1988"/>
                    <a:pt x="1239" y="1988"/>
                  </a:cubicBezTo>
                  <a:cubicBezTo>
                    <a:pt x="1585" y="1988"/>
                    <a:pt x="1934" y="1883"/>
                    <a:pt x="2184" y="1737"/>
                  </a:cubicBezTo>
                  <a:cubicBezTo>
                    <a:pt x="2635" y="1478"/>
                    <a:pt x="2897" y="1382"/>
                    <a:pt x="3358" y="1382"/>
                  </a:cubicBezTo>
                  <a:cubicBezTo>
                    <a:pt x="3594" y="1382"/>
                    <a:pt x="3882" y="1407"/>
                    <a:pt x="4274" y="1448"/>
                  </a:cubicBezTo>
                  <a:cubicBezTo>
                    <a:pt x="4325" y="1453"/>
                    <a:pt x="4373" y="1455"/>
                    <a:pt x="4419" y="1455"/>
                  </a:cubicBezTo>
                  <a:cubicBezTo>
                    <a:pt x="5337" y="1455"/>
                    <a:pt x="5359" y="525"/>
                    <a:pt x="5932" y="525"/>
                  </a:cubicBezTo>
                  <a:cubicBezTo>
                    <a:pt x="5987" y="525"/>
                    <a:pt x="6047" y="533"/>
                    <a:pt x="6114" y="552"/>
                  </a:cubicBezTo>
                  <a:cubicBezTo>
                    <a:pt x="6339" y="616"/>
                    <a:pt x="6554" y="648"/>
                    <a:pt x="6755" y="648"/>
                  </a:cubicBezTo>
                  <a:cubicBezTo>
                    <a:pt x="7261" y="648"/>
                    <a:pt x="7685" y="442"/>
                    <a:pt x="7998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7"/>
            <p:cNvSpPr/>
            <p:nvPr/>
          </p:nvSpPr>
          <p:spPr>
            <a:xfrm>
              <a:off x="2033700" y="2544600"/>
              <a:ext cx="217625" cy="64375"/>
            </a:xfrm>
            <a:custGeom>
              <a:rect b="b" l="l" r="r" t="t"/>
              <a:pathLst>
                <a:path extrusionOk="0" h="2575" w="8705">
                  <a:moveTo>
                    <a:pt x="7343" y="0"/>
                  </a:moveTo>
                  <a:cubicBezTo>
                    <a:pt x="7160" y="0"/>
                    <a:pt x="6961" y="38"/>
                    <a:pt x="6750" y="121"/>
                  </a:cubicBezTo>
                  <a:cubicBezTo>
                    <a:pt x="5867" y="472"/>
                    <a:pt x="5645" y="791"/>
                    <a:pt x="5184" y="791"/>
                  </a:cubicBezTo>
                  <a:cubicBezTo>
                    <a:pt x="4997" y="791"/>
                    <a:pt x="4771" y="738"/>
                    <a:pt x="4445" y="614"/>
                  </a:cubicBezTo>
                  <a:cubicBezTo>
                    <a:pt x="4064" y="469"/>
                    <a:pt x="3717" y="404"/>
                    <a:pt x="3409" y="404"/>
                  </a:cubicBezTo>
                  <a:cubicBezTo>
                    <a:pt x="2813" y="404"/>
                    <a:pt x="2367" y="648"/>
                    <a:pt x="2120" y="1017"/>
                  </a:cubicBezTo>
                  <a:cubicBezTo>
                    <a:pt x="1808" y="1491"/>
                    <a:pt x="1352" y="1707"/>
                    <a:pt x="792" y="1707"/>
                  </a:cubicBezTo>
                  <a:cubicBezTo>
                    <a:pt x="547" y="1707"/>
                    <a:pt x="282" y="1665"/>
                    <a:pt x="1" y="1586"/>
                  </a:cubicBezTo>
                  <a:lnTo>
                    <a:pt x="1" y="1586"/>
                  </a:lnTo>
                  <a:cubicBezTo>
                    <a:pt x="509" y="1963"/>
                    <a:pt x="842" y="2087"/>
                    <a:pt x="1149" y="2087"/>
                  </a:cubicBezTo>
                  <a:cubicBezTo>
                    <a:pt x="1451" y="2087"/>
                    <a:pt x="1727" y="1967"/>
                    <a:pt x="2120" y="1846"/>
                  </a:cubicBezTo>
                  <a:cubicBezTo>
                    <a:pt x="2285" y="1794"/>
                    <a:pt x="2421" y="1772"/>
                    <a:pt x="2538" y="1772"/>
                  </a:cubicBezTo>
                  <a:cubicBezTo>
                    <a:pt x="2990" y="1772"/>
                    <a:pt x="3178" y="2108"/>
                    <a:pt x="3800" y="2426"/>
                  </a:cubicBezTo>
                  <a:cubicBezTo>
                    <a:pt x="4011" y="2533"/>
                    <a:pt x="4205" y="2575"/>
                    <a:pt x="4385" y="2575"/>
                  </a:cubicBezTo>
                  <a:cubicBezTo>
                    <a:pt x="4865" y="2575"/>
                    <a:pt x="5254" y="2279"/>
                    <a:pt x="5648" y="2137"/>
                  </a:cubicBezTo>
                  <a:cubicBezTo>
                    <a:pt x="5713" y="2115"/>
                    <a:pt x="5790" y="2106"/>
                    <a:pt x="5876" y="2106"/>
                  </a:cubicBezTo>
                  <a:cubicBezTo>
                    <a:pt x="6204" y="2106"/>
                    <a:pt x="6665" y="2237"/>
                    <a:pt x="7110" y="2237"/>
                  </a:cubicBezTo>
                  <a:cubicBezTo>
                    <a:pt x="7517" y="2237"/>
                    <a:pt x="7911" y="2127"/>
                    <a:pt x="8177" y="1707"/>
                  </a:cubicBezTo>
                  <a:cubicBezTo>
                    <a:pt x="8704" y="879"/>
                    <a:pt x="8224" y="0"/>
                    <a:pt x="7343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7"/>
            <p:cNvSpPr/>
            <p:nvPr/>
          </p:nvSpPr>
          <p:spPr>
            <a:xfrm>
              <a:off x="2033700" y="2565525"/>
              <a:ext cx="210550" cy="43450"/>
            </a:xfrm>
            <a:custGeom>
              <a:rect b="b" l="l" r="r" t="t"/>
              <a:pathLst>
                <a:path extrusionOk="0" h="1738" w="8422">
                  <a:moveTo>
                    <a:pt x="8383" y="1"/>
                  </a:moveTo>
                  <a:cubicBezTo>
                    <a:pt x="8188" y="484"/>
                    <a:pt x="7982" y="587"/>
                    <a:pt x="7699" y="587"/>
                  </a:cubicBezTo>
                  <a:cubicBezTo>
                    <a:pt x="7492" y="587"/>
                    <a:pt x="7244" y="532"/>
                    <a:pt x="6929" y="532"/>
                  </a:cubicBezTo>
                  <a:cubicBezTo>
                    <a:pt x="6811" y="532"/>
                    <a:pt x="6683" y="539"/>
                    <a:pt x="6544" y="561"/>
                  </a:cubicBezTo>
                  <a:cubicBezTo>
                    <a:pt x="5753" y="700"/>
                    <a:pt x="5509" y="1131"/>
                    <a:pt x="5005" y="1131"/>
                  </a:cubicBezTo>
                  <a:cubicBezTo>
                    <a:pt x="4861" y="1131"/>
                    <a:pt x="4695" y="1096"/>
                    <a:pt x="4490" y="1009"/>
                  </a:cubicBezTo>
                  <a:cubicBezTo>
                    <a:pt x="3814" y="719"/>
                    <a:pt x="3480" y="384"/>
                    <a:pt x="3012" y="384"/>
                  </a:cubicBezTo>
                  <a:cubicBezTo>
                    <a:pt x="2847" y="384"/>
                    <a:pt x="2666" y="425"/>
                    <a:pt x="2447" y="525"/>
                  </a:cubicBezTo>
                  <a:cubicBezTo>
                    <a:pt x="1902" y="771"/>
                    <a:pt x="1487" y="997"/>
                    <a:pt x="979" y="997"/>
                  </a:cubicBezTo>
                  <a:cubicBezTo>
                    <a:pt x="695" y="997"/>
                    <a:pt x="382" y="927"/>
                    <a:pt x="1" y="749"/>
                  </a:cubicBezTo>
                  <a:lnTo>
                    <a:pt x="1" y="749"/>
                  </a:lnTo>
                  <a:cubicBezTo>
                    <a:pt x="509" y="1126"/>
                    <a:pt x="842" y="1250"/>
                    <a:pt x="1149" y="1250"/>
                  </a:cubicBezTo>
                  <a:cubicBezTo>
                    <a:pt x="1451" y="1250"/>
                    <a:pt x="1727" y="1130"/>
                    <a:pt x="2120" y="1009"/>
                  </a:cubicBezTo>
                  <a:cubicBezTo>
                    <a:pt x="2285" y="957"/>
                    <a:pt x="2421" y="935"/>
                    <a:pt x="2538" y="935"/>
                  </a:cubicBezTo>
                  <a:cubicBezTo>
                    <a:pt x="2990" y="935"/>
                    <a:pt x="3178" y="1271"/>
                    <a:pt x="3800" y="1589"/>
                  </a:cubicBezTo>
                  <a:cubicBezTo>
                    <a:pt x="4011" y="1696"/>
                    <a:pt x="4205" y="1738"/>
                    <a:pt x="4385" y="1738"/>
                  </a:cubicBezTo>
                  <a:cubicBezTo>
                    <a:pt x="4865" y="1738"/>
                    <a:pt x="5254" y="1442"/>
                    <a:pt x="5648" y="1300"/>
                  </a:cubicBezTo>
                  <a:cubicBezTo>
                    <a:pt x="5713" y="1278"/>
                    <a:pt x="5790" y="1269"/>
                    <a:pt x="5876" y="1269"/>
                  </a:cubicBezTo>
                  <a:cubicBezTo>
                    <a:pt x="6204" y="1269"/>
                    <a:pt x="6665" y="1400"/>
                    <a:pt x="7110" y="1400"/>
                  </a:cubicBezTo>
                  <a:cubicBezTo>
                    <a:pt x="7517" y="1400"/>
                    <a:pt x="7911" y="1290"/>
                    <a:pt x="8177" y="870"/>
                  </a:cubicBezTo>
                  <a:cubicBezTo>
                    <a:pt x="8365" y="581"/>
                    <a:pt x="8421" y="272"/>
                    <a:pt x="8383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7"/>
            <p:cNvSpPr/>
            <p:nvPr/>
          </p:nvSpPr>
          <p:spPr>
            <a:xfrm>
              <a:off x="2102300" y="2604425"/>
              <a:ext cx="7525" cy="10650"/>
            </a:xfrm>
            <a:custGeom>
              <a:rect b="b" l="l" r="r" t="t"/>
              <a:pathLst>
                <a:path extrusionOk="0" h="426" w="301">
                  <a:moveTo>
                    <a:pt x="60" y="1"/>
                  </a:moveTo>
                  <a:cubicBezTo>
                    <a:pt x="53" y="1"/>
                    <a:pt x="45" y="2"/>
                    <a:pt x="39" y="4"/>
                  </a:cubicBezTo>
                  <a:cubicBezTo>
                    <a:pt x="10" y="24"/>
                    <a:pt x="1" y="60"/>
                    <a:pt x="21" y="89"/>
                  </a:cubicBezTo>
                  <a:lnTo>
                    <a:pt x="189" y="396"/>
                  </a:lnTo>
                  <a:cubicBezTo>
                    <a:pt x="198" y="416"/>
                    <a:pt x="216" y="425"/>
                    <a:pt x="234" y="425"/>
                  </a:cubicBezTo>
                  <a:cubicBezTo>
                    <a:pt x="245" y="425"/>
                    <a:pt x="254" y="425"/>
                    <a:pt x="263" y="416"/>
                  </a:cubicBezTo>
                  <a:cubicBezTo>
                    <a:pt x="290" y="405"/>
                    <a:pt x="301" y="369"/>
                    <a:pt x="290" y="340"/>
                  </a:cubicBezTo>
                  <a:lnTo>
                    <a:pt x="122" y="33"/>
                  </a:lnTo>
                  <a:cubicBezTo>
                    <a:pt x="108" y="11"/>
                    <a:pt x="83" y="1"/>
                    <a:pt x="60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7"/>
            <p:cNvSpPr/>
            <p:nvPr/>
          </p:nvSpPr>
          <p:spPr>
            <a:xfrm>
              <a:off x="2114000" y="2626300"/>
              <a:ext cx="26125" cy="45450"/>
            </a:xfrm>
            <a:custGeom>
              <a:rect b="b" l="l" r="r" t="t"/>
              <a:pathLst>
                <a:path extrusionOk="0" h="1818" w="1045">
                  <a:moveTo>
                    <a:pt x="70" y="0"/>
                  </a:moveTo>
                  <a:cubicBezTo>
                    <a:pt x="62" y="0"/>
                    <a:pt x="54" y="2"/>
                    <a:pt x="46" y="7"/>
                  </a:cubicBezTo>
                  <a:cubicBezTo>
                    <a:pt x="19" y="25"/>
                    <a:pt x="1" y="54"/>
                    <a:pt x="19" y="90"/>
                  </a:cubicBezTo>
                  <a:lnTo>
                    <a:pt x="317" y="650"/>
                  </a:lnTo>
                  <a:cubicBezTo>
                    <a:pt x="337" y="670"/>
                    <a:pt x="355" y="679"/>
                    <a:pt x="373" y="679"/>
                  </a:cubicBezTo>
                  <a:lnTo>
                    <a:pt x="402" y="679"/>
                  </a:lnTo>
                  <a:cubicBezTo>
                    <a:pt x="429" y="661"/>
                    <a:pt x="438" y="623"/>
                    <a:pt x="420" y="594"/>
                  </a:cubicBezTo>
                  <a:lnTo>
                    <a:pt x="122" y="34"/>
                  </a:lnTo>
                  <a:cubicBezTo>
                    <a:pt x="107" y="15"/>
                    <a:pt x="89" y="0"/>
                    <a:pt x="70" y="0"/>
                  </a:cubicBezTo>
                  <a:close/>
                  <a:moveTo>
                    <a:pt x="666" y="1133"/>
                  </a:moveTo>
                  <a:cubicBezTo>
                    <a:pt x="659" y="1133"/>
                    <a:pt x="651" y="1134"/>
                    <a:pt x="644" y="1136"/>
                  </a:cubicBezTo>
                  <a:cubicBezTo>
                    <a:pt x="617" y="1154"/>
                    <a:pt x="606" y="1192"/>
                    <a:pt x="626" y="1221"/>
                  </a:cubicBezTo>
                  <a:lnTo>
                    <a:pt x="924" y="1782"/>
                  </a:lnTo>
                  <a:cubicBezTo>
                    <a:pt x="933" y="1808"/>
                    <a:pt x="962" y="1817"/>
                    <a:pt x="980" y="1817"/>
                  </a:cubicBezTo>
                  <a:cubicBezTo>
                    <a:pt x="989" y="1817"/>
                    <a:pt x="998" y="1817"/>
                    <a:pt x="1009" y="1808"/>
                  </a:cubicBezTo>
                  <a:cubicBezTo>
                    <a:pt x="1036" y="1790"/>
                    <a:pt x="1045" y="1761"/>
                    <a:pt x="1027" y="1734"/>
                  </a:cubicBezTo>
                  <a:lnTo>
                    <a:pt x="729" y="1165"/>
                  </a:lnTo>
                  <a:cubicBezTo>
                    <a:pt x="714" y="1144"/>
                    <a:pt x="690" y="1133"/>
                    <a:pt x="666" y="1133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7"/>
            <p:cNvSpPr/>
            <p:nvPr/>
          </p:nvSpPr>
          <p:spPr>
            <a:xfrm>
              <a:off x="2144300" y="2682925"/>
              <a:ext cx="7550" cy="10775"/>
            </a:xfrm>
            <a:custGeom>
              <a:rect b="b" l="l" r="r" t="t"/>
              <a:pathLst>
                <a:path extrusionOk="0" h="431" w="302">
                  <a:moveTo>
                    <a:pt x="70" y="0"/>
                  </a:moveTo>
                  <a:cubicBezTo>
                    <a:pt x="59" y="0"/>
                    <a:pt x="48" y="3"/>
                    <a:pt x="39" y="9"/>
                  </a:cubicBezTo>
                  <a:cubicBezTo>
                    <a:pt x="10" y="21"/>
                    <a:pt x="1" y="56"/>
                    <a:pt x="21" y="86"/>
                  </a:cubicBezTo>
                  <a:lnTo>
                    <a:pt x="178" y="392"/>
                  </a:lnTo>
                  <a:cubicBezTo>
                    <a:pt x="198" y="413"/>
                    <a:pt x="216" y="431"/>
                    <a:pt x="234" y="431"/>
                  </a:cubicBezTo>
                  <a:cubicBezTo>
                    <a:pt x="245" y="431"/>
                    <a:pt x="254" y="422"/>
                    <a:pt x="263" y="422"/>
                  </a:cubicBezTo>
                  <a:cubicBezTo>
                    <a:pt x="290" y="401"/>
                    <a:pt x="301" y="366"/>
                    <a:pt x="290" y="336"/>
                  </a:cubicBezTo>
                  <a:lnTo>
                    <a:pt x="122" y="30"/>
                  </a:lnTo>
                  <a:cubicBezTo>
                    <a:pt x="110" y="11"/>
                    <a:pt x="90" y="0"/>
                    <a:pt x="70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7"/>
            <p:cNvSpPr/>
            <p:nvPr/>
          </p:nvSpPr>
          <p:spPr>
            <a:xfrm>
              <a:off x="2137825" y="2599775"/>
              <a:ext cx="7450" cy="10600"/>
            </a:xfrm>
            <a:custGeom>
              <a:rect b="b" l="l" r="r" t="t"/>
              <a:pathLst>
                <a:path extrusionOk="0" h="424" w="298">
                  <a:moveTo>
                    <a:pt x="59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9" y="22"/>
                    <a:pt x="0" y="60"/>
                    <a:pt x="18" y="87"/>
                  </a:cubicBezTo>
                  <a:lnTo>
                    <a:pt x="177" y="396"/>
                  </a:lnTo>
                  <a:cubicBezTo>
                    <a:pt x="195" y="414"/>
                    <a:pt x="213" y="423"/>
                    <a:pt x="233" y="423"/>
                  </a:cubicBezTo>
                  <a:cubicBezTo>
                    <a:pt x="242" y="423"/>
                    <a:pt x="251" y="423"/>
                    <a:pt x="260" y="414"/>
                  </a:cubicBezTo>
                  <a:cubicBezTo>
                    <a:pt x="289" y="405"/>
                    <a:pt x="298" y="367"/>
                    <a:pt x="289" y="340"/>
                  </a:cubicBezTo>
                  <a:lnTo>
                    <a:pt x="121" y="31"/>
                  </a:lnTo>
                  <a:cubicBezTo>
                    <a:pt x="106" y="11"/>
                    <a:pt x="82" y="1"/>
                    <a:pt x="59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7"/>
            <p:cNvSpPr/>
            <p:nvPr/>
          </p:nvSpPr>
          <p:spPr>
            <a:xfrm>
              <a:off x="2149450" y="2621625"/>
              <a:ext cx="26200" cy="45475"/>
            </a:xfrm>
            <a:custGeom>
              <a:rect b="b" l="l" r="r" t="t"/>
              <a:pathLst>
                <a:path extrusionOk="0" h="1819" w="1048">
                  <a:moveTo>
                    <a:pt x="68" y="0"/>
                  </a:moveTo>
                  <a:cubicBezTo>
                    <a:pt x="59" y="0"/>
                    <a:pt x="49" y="3"/>
                    <a:pt x="39" y="8"/>
                  </a:cubicBezTo>
                  <a:cubicBezTo>
                    <a:pt x="10" y="26"/>
                    <a:pt x="1" y="53"/>
                    <a:pt x="19" y="91"/>
                  </a:cubicBezTo>
                  <a:lnTo>
                    <a:pt x="319" y="651"/>
                  </a:lnTo>
                  <a:cubicBezTo>
                    <a:pt x="328" y="669"/>
                    <a:pt x="355" y="680"/>
                    <a:pt x="375" y="680"/>
                  </a:cubicBezTo>
                  <a:lnTo>
                    <a:pt x="402" y="680"/>
                  </a:lnTo>
                  <a:cubicBezTo>
                    <a:pt x="431" y="660"/>
                    <a:pt x="440" y="624"/>
                    <a:pt x="420" y="595"/>
                  </a:cubicBezTo>
                  <a:lnTo>
                    <a:pt x="122" y="35"/>
                  </a:lnTo>
                  <a:cubicBezTo>
                    <a:pt x="109" y="16"/>
                    <a:pt x="91" y="0"/>
                    <a:pt x="68" y="0"/>
                  </a:cubicBezTo>
                  <a:close/>
                  <a:moveTo>
                    <a:pt x="667" y="1134"/>
                  </a:moveTo>
                  <a:cubicBezTo>
                    <a:pt x="659" y="1134"/>
                    <a:pt x="651" y="1135"/>
                    <a:pt x="644" y="1137"/>
                  </a:cubicBezTo>
                  <a:cubicBezTo>
                    <a:pt x="617" y="1155"/>
                    <a:pt x="608" y="1193"/>
                    <a:pt x="626" y="1220"/>
                  </a:cubicBezTo>
                  <a:lnTo>
                    <a:pt x="924" y="1780"/>
                  </a:lnTo>
                  <a:cubicBezTo>
                    <a:pt x="935" y="1809"/>
                    <a:pt x="962" y="1818"/>
                    <a:pt x="980" y="1818"/>
                  </a:cubicBezTo>
                  <a:cubicBezTo>
                    <a:pt x="991" y="1818"/>
                    <a:pt x="1000" y="1809"/>
                    <a:pt x="1009" y="1809"/>
                  </a:cubicBezTo>
                  <a:cubicBezTo>
                    <a:pt x="1036" y="1789"/>
                    <a:pt x="1047" y="1762"/>
                    <a:pt x="1027" y="1733"/>
                  </a:cubicBezTo>
                  <a:lnTo>
                    <a:pt x="729" y="1164"/>
                  </a:lnTo>
                  <a:cubicBezTo>
                    <a:pt x="716" y="1144"/>
                    <a:pt x="691" y="1134"/>
                    <a:pt x="667" y="1134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7"/>
            <p:cNvSpPr/>
            <p:nvPr/>
          </p:nvSpPr>
          <p:spPr>
            <a:xfrm>
              <a:off x="2179825" y="2678275"/>
              <a:ext cx="7475" cy="10775"/>
            </a:xfrm>
            <a:custGeom>
              <a:rect b="b" l="l" r="r" t="t"/>
              <a:pathLst>
                <a:path extrusionOk="0" h="431" w="299">
                  <a:moveTo>
                    <a:pt x="68" y="0"/>
                  </a:moveTo>
                  <a:cubicBezTo>
                    <a:pt x="57" y="0"/>
                    <a:pt x="46" y="3"/>
                    <a:pt x="36" y="9"/>
                  </a:cubicBezTo>
                  <a:cubicBezTo>
                    <a:pt x="9" y="18"/>
                    <a:pt x="0" y="56"/>
                    <a:pt x="18" y="83"/>
                  </a:cubicBezTo>
                  <a:lnTo>
                    <a:pt x="177" y="392"/>
                  </a:lnTo>
                  <a:cubicBezTo>
                    <a:pt x="195" y="410"/>
                    <a:pt x="213" y="431"/>
                    <a:pt x="233" y="431"/>
                  </a:cubicBezTo>
                  <a:cubicBezTo>
                    <a:pt x="242" y="431"/>
                    <a:pt x="251" y="419"/>
                    <a:pt x="260" y="419"/>
                  </a:cubicBezTo>
                  <a:cubicBezTo>
                    <a:pt x="289" y="401"/>
                    <a:pt x="298" y="363"/>
                    <a:pt x="280" y="336"/>
                  </a:cubicBezTo>
                  <a:lnTo>
                    <a:pt x="121" y="27"/>
                  </a:lnTo>
                  <a:cubicBezTo>
                    <a:pt x="108" y="10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7"/>
            <p:cNvSpPr/>
            <p:nvPr/>
          </p:nvSpPr>
          <p:spPr>
            <a:xfrm>
              <a:off x="2167675" y="2617100"/>
              <a:ext cx="7450" cy="10800"/>
            </a:xfrm>
            <a:custGeom>
              <a:rect b="b" l="l" r="r" t="t"/>
              <a:pathLst>
                <a:path extrusionOk="0" h="432" w="298">
                  <a:moveTo>
                    <a:pt x="69" y="1"/>
                  </a:moveTo>
                  <a:cubicBezTo>
                    <a:pt x="58" y="1"/>
                    <a:pt x="47" y="4"/>
                    <a:pt x="38" y="10"/>
                  </a:cubicBezTo>
                  <a:cubicBezTo>
                    <a:pt x="9" y="21"/>
                    <a:pt x="0" y="57"/>
                    <a:pt x="18" y="86"/>
                  </a:cubicBezTo>
                  <a:lnTo>
                    <a:pt x="177" y="393"/>
                  </a:lnTo>
                  <a:cubicBezTo>
                    <a:pt x="186" y="422"/>
                    <a:pt x="215" y="431"/>
                    <a:pt x="233" y="431"/>
                  </a:cubicBezTo>
                  <a:cubicBezTo>
                    <a:pt x="242" y="431"/>
                    <a:pt x="251" y="431"/>
                    <a:pt x="262" y="422"/>
                  </a:cubicBezTo>
                  <a:cubicBezTo>
                    <a:pt x="289" y="402"/>
                    <a:pt x="298" y="375"/>
                    <a:pt x="280" y="346"/>
                  </a:cubicBezTo>
                  <a:lnTo>
                    <a:pt x="121" y="30"/>
                  </a:lnTo>
                  <a:cubicBezTo>
                    <a:pt x="109" y="11"/>
                    <a:pt x="89" y="1"/>
                    <a:pt x="69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7"/>
            <p:cNvSpPr/>
            <p:nvPr/>
          </p:nvSpPr>
          <p:spPr>
            <a:xfrm>
              <a:off x="2179300" y="2639050"/>
              <a:ext cx="26200" cy="45300"/>
            </a:xfrm>
            <a:custGeom>
              <a:rect b="b" l="l" r="r" t="t"/>
              <a:pathLst>
                <a:path extrusionOk="0" h="1812" w="1048">
                  <a:moveTo>
                    <a:pt x="70" y="1"/>
                  </a:moveTo>
                  <a:cubicBezTo>
                    <a:pt x="60" y="1"/>
                    <a:pt x="49" y="4"/>
                    <a:pt x="39" y="10"/>
                  </a:cubicBezTo>
                  <a:cubicBezTo>
                    <a:pt x="10" y="19"/>
                    <a:pt x="1" y="57"/>
                    <a:pt x="21" y="84"/>
                  </a:cubicBezTo>
                  <a:lnTo>
                    <a:pt x="319" y="655"/>
                  </a:lnTo>
                  <a:cubicBezTo>
                    <a:pt x="328" y="673"/>
                    <a:pt x="357" y="682"/>
                    <a:pt x="375" y="682"/>
                  </a:cubicBezTo>
                  <a:cubicBezTo>
                    <a:pt x="384" y="682"/>
                    <a:pt x="393" y="682"/>
                    <a:pt x="402" y="673"/>
                  </a:cubicBezTo>
                  <a:cubicBezTo>
                    <a:pt x="431" y="664"/>
                    <a:pt x="440" y="626"/>
                    <a:pt x="422" y="599"/>
                  </a:cubicBezTo>
                  <a:lnTo>
                    <a:pt x="122" y="28"/>
                  </a:lnTo>
                  <a:cubicBezTo>
                    <a:pt x="110" y="11"/>
                    <a:pt x="90" y="1"/>
                    <a:pt x="70" y="1"/>
                  </a:cubicBezTo>
                  <a:close/>
                  <a:moveTo>
                    <a:pt x="677" y="1130"/>
                  </a:moveTo>
                  <a:cubicBezTo>
                    <a:pt x="666" y="1130"/>
                    <a:pt x="656" y="1133"/>
                    <a:pt x="646" y="1139"/>
                  </a:cubicBezTo>
                  <a:cubicBezTo>
                    <a:pt x="617" y="1160"/>
                    <a:pt x="608" y="1186"/>
                    <a:pt x="626" y="1216"/>
                  </a:cubicBezTo>
                  <a:lnTo>
                    <a:pt x="926" y="1785"/>
                  </a:lnTo>
                  <a:cubicBezTo>
                    <a:pt x="935" y="1802"/>
                    <a:pt x="953" y="1811"/>
                    <a:pt x="982" y="1811"/>
                  </a:cubicBezTo>
                  <a:lnTo>
                    <a:pt x="1009" y="1811"/>
                  </a:lnTo>
                  <a:cubicBezTo>
                    <a:pt x="1038" y="1793"/>
                    <a:pt x="1047" y="1755"/>
                    <a:pt x="1029" y="1729"/>
                  </a:cubicBezTo>
                  <a:lnTo>
                    <a:pt x="729" y="1160"/>
                  </a:lnTo>
                  <a:cubicBezTo>
                    <a:pt x="717" y="1141"/>
                    <a:pt x="697" y="1130"/>
                    <a:pt x="677" y="113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7"/>
            <p:cNvSpPr/>
            <p:nvPr/>
          </p:nvSpPr>
          <p:spPr>
            <a:xfrm>
              <a:off x="2209675" y="2695675"/>
              <a:ext cx="7475" cy="10625"/>
            </a:xfrm>
            <a:custGeom>
              <a:rect b="b" l="l" r="r" t="t"/>
              <a:pathLst>
                <a:path extrusionOk="0" h="425" w="299">
                  <a:moveTo>
                    <a:pt x="60" y="0"/>
                  </a:moveTo>
                  <a:cubicBezTo>
                    <a:pt x="52" y="0"/>
                    <a:pt x="45" y="1"/>
                    <a:pt x="38" y="3"/>
                  </a:cubicBezTo>
                  <a:cubicBezTo>
                    <a:pt x="9" y="24"/>
                    <a:pt x="0" y="59"/>
                    <a:pt x="18" y="89"/>
                  </a:cubicBezTo>
                  <a:lnTo>
                    <a:pt x="177" y="395"/>
                  </a:lnTo>
                  <a:cubicBezTo>
                    <a:pt x="186" y="416"/>
                    <a:pt x="215" y="425"/>
                    <a:pt x="233" y="425"/>
                  </a:cubicBezTo>
                  <a:cubicBezTo>
                    <a:pt x="242" y="425"/>
                    <a:pt x="251" y="425"/>
                    <a:pt x="262" y="416"/>
                  </a:cubicBezTo>
                  <a:cubicBezTo>
                    <a:pt x="289" y="407"/>
                    <a:pt x="298" y="369"/>
                    <a:pt x="280" y="339"/>
                  </a:cubicBezTo>
                  <a:lnTo>
                    <a:pt x="121" y="33"/>
                  </a:lnTo>
                  <a:cubicBezTo>
                    <a:pt x="108" y="11"/>
                    <a:pt x="83" y="0"/>
                    <a:pt x="60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7"/>
            <p:cNvSpPr/>
            <p:nvPr/>
          </p:nvSpPr>
          <p:spPr>
            <a:xfrm>
              <a:off x="2177475" y="2594625"/>
              <a:ext cx="7450" cy="10650"/>
            </a:xfrm>
            <a:custGeom>
              <a:rect b="b" l="l" r="r" t="t"/>
              <a:pathLst>
                <a:path extrusionOk="0" h="426" w="298">
                  <a:moveTo>
                    <a:pt x="63" y="1"/>
                  </a:moveTo>
                  <a:cubicBezTo>
                    <a:pt x="55" y="1"/>
                    <a:pt x="47" y="2"/>
                    <a:pt x="38" y="4"/>
                  </a:cubicBezTo>
                  <a:cubicBezTo>
                    <a:pt x="9" y="24"/>
                    <a:pt x="0" y="60"/>
                    <a:pt x="18" y="89"/>
                  </a:cubicBezTo>
                  <a:lnTo>
                    <a:pt x="186" y="396"/>
                  </a:lnTo>
                  <a:cubicBezTo>
                    <a:pt x="195" y="416"/>
                    <a:pt x="215" y="425"/>
                    <a:pt x="233" y="425"/>
                  </a:cubicBezTo>
                  <a:lnTo>
                    <a:pt x="262" y="425"/>
                  </a:lnTo>
                  <a:cubicBezTo>
                    <a:pt x="289" y="405"/>
                    <a:pt x="298" y="369"/>
                    <a:pt x="289" y="340"/>
                  </a:cubicBezTo>
                  <a:lnTo>
                    <a:pt x="121" y="33"/>
                  </a:lnTo>
                  <a:cubicBezTo>
                    <a:pt x="108" y="11"/>
                    <a:pt x="88" y="1"/>
                    <a:pt x="63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7"/>
            <p:cNvSpPr/>
            <p:nvPr/>
          </p:nvSpPr>
          <p:spPr>
            <a:xfrm>
              <a:off x="2189125" y="2616575"/>
              <a:ext cx="26175" cy="45375"/>
            </a:xfrm>
            <a:custGeom>
              <a:rect b="b" l="l" r="r" t="t"/>
              <a:pathLst>
                <a:path extrusionOk="0" h="1815" w="1047">
                  <a:moveTo>
                    <a:pt x="70" y="1"/>
                  </a:moveTo>
                  <a:cubicBezTo>
                    <a:pt x="62" y="1"/>
                    <a:pt x="54" y="2"/>
                    <a:pt x="47" y="4"/>
                  </a:cubicBezTo>
                  <a:cubicBezTo>
                    <a:pt x="20" y="22"/>
                    <a:pt x="0" y="60"/>
                    <a:pt x="20" y="87"/>
                  </a:cubicBezTo>
                  <a:lnTo>
                    <a:pt x="327" y="647"/>
                  </a:lnTo>
                  <a:cubicBezTo>
                    <a:pt x="336" y="667"/>
                    <a:pt x="356" y="685"/>
                    <a:pt x="374" y="685"/>
                  </a:cubicBezTo>
                  <a:cubicBezTo>
                    <a:pt x="383" y="685"/>
                    <a:pt x="392" y="676"/>
                    <a:pt x="401" y="676"/>
                  </a:cubicBezTo>
                  <a:cubicBezTo>
                    <a:pt x="430" y="658"/>
                    <a:pt x="439" y="629"/>
                    <a:pt x="430" y="591"/>
                  </a:cubicBezTo>
                  <a:lnTo>
                    <a:pt x="121" y="31"/>
                  </a:lnTo>
                  <a:cubicBezTo>
                    <a:pt x="114" y="11"/>
                    <a:pt x="92" y="1"/>
                    <a:pt x="70" y="1"/>
                  </a:cubicBezTo>
                  <a:close/>
                  <a:moveTo>
                    <a:pt x="682" y="1133"/>
                  </a:moveTo>
                  <a:cubicBezTo>
                    <a:pt x="673" y="1133"/>
                    <a:pt x="664" y="1136"/>
                    <a:pt x="654" y="1142"/>
                  </a:cubicBezTo>
                  <a:cubicBezTo>
                    <a:pt x="616" y="1151"/>
                    <a:pt x="607" y="1189"/>
                    <a:pt x="625" y="1218"/>
                  </a:cubicBezTo>
                  <a:lnTo>
                    <a:pt x="925" y="1787"/>
                  </a:lnTo>
                  <a:cubicBezTo>
                    <a:pt x="943" y="1805"/>
                    <a:pt x="961" y="1814"/>
                    <a:pt x="981" y="1814"/>
                  </a:cubicBezTo>
                  <a:cubicBezTo>
                    <a:pt x="990" y="1814"/>
                    <a:pt x="999" y="1814"/>
                    <a:pt x="1008" y="1805"/>
                  </a:cubicBezTo>
                  <a:cubicBezTo>
                    <a:pt x="1037" y="1796"/>
                    <a:pt x="1046" y="1758"/>
                    <a:pt x="1028" y="1731"/>
                  </a:cubicBezTo>
                  <a:lnTo>
                    <a:pt x="728" y="1162"/>
                  </a:lnTo>
                  <a:cubicBezTo>
                    <a:pt x="716" y="1143"/>
                    <a:pt x="700" y="1133"/>
                    <a:pt x="682" y="1133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7"/>
            <p:cNvSpPr/>
            <p:nvPr/>
          </p:nvSpPr>
          <p:spPr>
            <a:xfrm>
              <a:off x="2219475" y="2673125"/>
              <a:ext cx="7475" cy="10775"/>
            </a:xfrm>
            <a:custGeom>
              <a:rect b="b" l="l" r="r" t="t"/>
              <a:pathLst>
                <a:path extrusionOk="0" h="431" w="299">
                  <a:moveTo>
                    <a:pt x="69" y="0"/>
                  </a:moveTo>
                  <a:cubicBezTo>
                    <a:pt x="58" y="0"/>
                    <a:pt x="48" y="3"/>
                    <a:pt x="38" y="9"/>
                  </a:cubicBezTo>
                  <a:cubicBezTo>
                    <a:pt x="9" y="21"/>
                    <a:pt x="0" y="56"/>
                    <a:pt x="18" y="85"/>
                  </a:cubicBezTo>
                  <a:lnTo>
                    <a:pt x="186" y="392"/>
                  </a:lnTo>
                  <a:cubicBezTo>
                    <a:pt x="195" y="422"/>
                    <a:pt x="215" y="430"/>
                    <a:pt x="233" y="430"/>
                  </a:cubicBezTo>
                  <a:cubicBezTo>
                    <a:pt x="242" y="430"/>
                    <a:pt x="251" y="430"/>
                    <a:pt x="262" y="422"/>
                  </a:cubicBezTo>
                  <a:cubicBezTo>
                    <a:pt x="289" y="401"/>
                    <a:pt x="298" y="374"/>
                    <a:pt x="289" y="345"/>
                  </a:cubicBezTo>
                  <a:lnTo>
                    <a:pt x="121" y="29"/>
                  </a:lnTo>
                  <a:cubicBezTo>
                    <a:pt x="109" y="11"/>
                    <a:pt x="89" y="0"/>
                    <a:pt x="69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7"/>
            <p:cNvSpPr/>
            <p:nvPr/>
          </p:nvSpPr>
          <p:spPr>
            <a:xfrm>
              <a:off x="2128000" y="2617100"/>
              <a:ext cx="7475" cy="10800"/>
            </a:xfrm>
            <a:custGeom>
              <a:rect b="b" l="l" r="r" t="t"/>
              <a:pathLst>
                <a:path extrusionOk="0" h="432" w="299">
                  <a:moveTo>
                    <a:pt x="68" y="1"/>
                  </a:moveTo>
                  <a:cubicBezTo>
                    <a:pt x="58" y="1"/>
                    <a:pt x="47" y="4"/>
                    <a:pt x="37" y="10"/>
                  </a:cubicBezTo>
                  <a:cubicBezTo>
                    <a:pt x="10" y="21"/>
                    <a:pt x="1" y="57"/>
                    <a:pt x="10" y="86"/>
                  </a:cubicBezTo>
                  <a:lnTo>
                    <a:pt x="178" y="393"/>
                  </a:lnTo>
                  <a:cubicBezTo>
                    <a:pt x="187" y="422"/>
                    <a:pt x="205" y="431"/>
                    <a:pt x="225" y="431"/>
                  </a:cubicBezTo>
                  <a:cubicBezTo>
                    <a:pt x="234" y="431"/>
                    <a:pt x="243" y="431"/>
                    <a:pt x="252" y="422"/>
                  </a:cubicBezTo>
                  <a:cubicBezTo>
                    <a:pt x="281" y="402"/>
                    <a:pt x="299" y="375"/>
                    <a:pt x="281" y="346"/>
                  </a:cubicBezTo>
                  <a:lnTo>
                    <a:pt x="113" y="30"/>
                  </a:lnTo>
                  <a:cubicBezTo>
                    <a:pt x="106" y="11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7"/>
            <p:cNvSpPr/>
            <p:nvPr/>
          </p:nvSpPr>
          <p:spPr>
            <a:xfrm>
              <a:off x="2139650" y="2639050"/>
              <a:ext cx="25900" cy="45300"/>
            </a:xfrm>
            <a:custGeom>
              <a:rect b="b" l="l" r="r" t="t"/>
              <a:pathLst>
                <a:path extrusionOk="0" h="1812" w="1036">
                  <a:moveTo>
                    <a:pt x="70" y="1"/>
                  </a:moveTo>
                  <a:cubicBezTo>
                    <a:pt x="59" y="1"/>
                    <a:pt x="49" y="4"/>
                    <a:pt x="39" y="10"/>
                  </a:cubicBezTo>
                  <a:cubicBezTo>
                    <a:pt x="10" y="19"/>
                    <a:pt x="1" y="57"/>
                    <a:pt x="10" y="84"/>
                  </a:cubicBezTo>
                  <a:lnTo>
                    <a:pt x="319" y="655"/>
                  </a:lnTo>
                  <a:cubicBezTo>
                    <a:pt x="328" y="673"/>
                    <a:pt x="346" y="682"/>
                    <a:pt x="364" y="682"/>
                  </a:cubicBezTo>
                  <a:cubicBezTo>
                    <a:pt x="375" y="682"/>
                    <a:pt x="384" y="682"/>
                    <a:pt x="393" y="673"/>
                  </a:cubicBezTo>
                  <a:cubicBezTo>
                    <a:pt x="420" y="664"/>
                    <a:pt x="440" y="626"/>
                    <a:pt x="420" y="599"/>
                  </a:cubicBezTo>
                  <a:lnTo>
                    <a:pt x="113" y="28"/>
                  </a:lnTo>
                  <a:cubicBezTo>
                    <a:pt x="107" y="11"/>
                    <a:pt x="89" y="1"/>
                    <a:pt x="70" y="1"/>
                  </a:cubicBezTo>
                  <a:close/>
                  <a:moveTo>
                    <a:pt x="676" y="1130"/>
                  </a:moveTo>
                  <a:cubicBezTo>
                    <a:pt x="665" y="1130"/>
                    <a:pt x="654" y="1133"/>
                    <a:pt x="644" y="1139"/>
                  </a:cubicBezTo>
                  <a:cubicBezTo>
                    <a:pt x="617" y="1160"/>
                    <a:pt x="608" y="1186"/>
                    <a:pt x="617" y="1216"/>
                  </a:cubicBezTo>
                  <a:lnTo>
                    <a:pt x="924" y="1785"/>
                  </a:lnTo>
                  <a:cubicBezTo>
                    <a:pt x="935" y="1802"/>
                    <a:pt x="953" y="1811"/>
                    <a:pt x="971" y="1811"/>
                  </a:cubicBezTo>
                  <a:lnTo>
                    <a:pt x="1000" y="1811"/>
                  </a:lnTo>
                  <a:cubicBezTo>
                    <a:pt x="1027" y="1793"/>
                    <a:pt x="1036" y="1755"/>
                    <a:pt x="1027" y="1729"/>
                  </a:cubicBezTo>
                  <a:lnTo>
                    <a:pt x="720" y="1160"/>
                  </a:lnTo>
                  <a:cubicBezTo>
                    <a:pt x="714" y="1141"/>
                    <a:pt x="696" y="1130"/>
                    <a:pt x="676" y="113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7"/>
            <p:cNvSpPr/>
            <p:nvPr/>
          </p:nvSpPr>
          <p:spPr>
            <a:xfrm>
              <a:off x="2170025" y="2695675"/>
              <a:ext cx="7475" cy="10625"/>
            </a:xfrm>
            <a:custGeom>
              <a:rect b="b" l="l" r="r" t="t"/>
              <a:pathLst>
                <a:path extrusionOk="0" h="425" w="299">
                  <a:moveTo>
                    <a:pt x="58" y="0"/>
                  </a:moveTo>
                  <a:cubicBezTo>
                    <a:pt x="51" y="0"/>
                    <a:pt x="43" y="1"/>
                    <a:pt x="36" y="3"/>
                  </a:cubicBezTo>
                  <a:cubicBezTo>
                    <a:pt x="9" y="24"/>
                    <a:pt x="0" y="59"/>
                    <a:pt x="9" y="89"/>
                  </a:cubicBezTo>
                  <a:lnTo>
                    <a:pt x="177" y="395"/>
                  </a:lnTo>
                  <a:cubicBezTo>
                    <a:pt x="186" y="416"/>
                    <a:pt x="204" y="425"/>
                    <a:pt x="224" y="425"/>
                  </a:cubicBezTo>
                  <a:cubicBezTo>
                    <a:pt x="233" y="425"/>
                    <a:pt x="242" y="425"/>
                    <a:pt x="251" y="416"/>
                  </a:cubicBezTo>
                  <a:cubicBezTo>
                    <a:pt x="280" y="407"/>
                    <a:pt x="298" y="369"/>
                    <a:pt x="280" y="339"/>
                  </a:cubicBezTo>
                  <a:lnTo>
                    <a:pt x="112" y="33"/>
                  </a:lnTo>
                  <a:cubicBezTo>
                    <a:pt x="104" y="11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77"/>
          <p:cNvSpPr/>
          <p:nvPr/>
        </p:nvSpPr>
        <p:spPr>
          <a:xfrm>
            <a:off x="3748375" y="4156950"/>
            <a:ext cx="129000" cy="129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86"/>
          <p:cNvSpPr txBox="1"/>
          <p:nvPr>
            <p:ph type="title"/>
          </p:nvPr>
        </p:nvSpPr>
        <p:spPr>
          <a:xfrm>
            <a:off x="659325" y="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finais</a:t>
            </a:r>
            <a:endParaRPr/>
          </a:p>
        </p:txBody>
      </p:sp>
      <p:graphicFrame>
        <p:nvGraphicFramePr>
          <p:cNvPr id="1418" name="Google Shape;1418;p86"/>
          <p:cNvGraphicFramePr/>
          <p:nvPr/>
        </p:nvGraphicFramePr>
        <p:xfrm>
          <a:off x="177400" y="6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{58B07C1E-BAD2-4DAB-A09C-CD5BEAB4FE4B}</a:tableStyleId>
              </a:tblPr>
              <a:tblGrid>
                <a:gridCol w="695375"/>
                <a:gridCol w="809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N010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com que frequência o(a) Sr(a) teve problemas no sono, como dificuldade para adormecer, acordar frequentemente à noite ou dormir mais do que de costume?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N011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com que frequência o(a) Sr(a) teve problemas por não se sentir descansado(a) e disposto(a) durante o dia, sentindo-se cansado(a), sem ter energia?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N012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com que frequência o(a) Sr(a) teve pouco interesse ou não sentiu prazer em fazer as coisas?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N014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com que frequência o(a) Sr(a) teve problemas na alimentação, como ter falta de apetite ou comer muito mais do que de costume?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N016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com que frequência o(a) Sr(a) se sentiu deprimido(a), “pra baixo” ou sem perspectiva?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N017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com que frequência o(a) Sr(a) se sentiu mal consigo mesmo, se achando um fracasso ou achando que decepcionou sua família?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N018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com que frequência o(a) Sr(a) pensou em se ferir de alguma maneira ou achou que seria melhor estar morto?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P027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Com que frequência o(a) Sr(a) costuma consumir alguma bebida alcoólica?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P034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Nos últimos três meses, o(a) Sr(a) praticou algum tipo de exercício físico ou esporte?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P04502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 um dia, quantas horas do seu tempo livre (excluindo o trabalho), o(a) Sr(a) costuma usar computador, tablet ou celular para lazer, tais como: utilizar redes sociais, para ver notícias, vídeos, jogar etc? 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87"/>
          <p:cNvSpPr txBox="1"/>
          <p:nvPr>
            <p:ph type="title"/>
          </p:nvPr>
        </p:nvSpPr>
        <p:spPr>
          <a:xfrm>
            <a:off x="720000" y="3881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Retiradas de NAN</a:t>
            </a:r>
            <a:endParaRPr/>
          </a:p>
        </p:txBody>
      </p:sp>
      <p:pic>
        <p:nvPicPr>
          <p:cNvPr id="1424" name="Google Shape;142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0" y="1236175"/>
            <a:ext cx="2047133" cy="369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458" y="1299550"/>
            <a:ext cx="2146250" cy="36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87"/>
          <p:cNvSpPr txBox="1"/>
          <p:nvPr/>
        </p:nvSpPr>
        <p:spPr>
          <a:xfrm>
            <a:off x="3512750" y="2037025"/>
            <a:ext cx="194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 Medium"/>
                <a:ea typeface="Albert Sans Medium"/>
                <a:cs typeface="Albert Sans Medium"/>
                <a:sym typeface="Albert Sans Medium"/>
              </a:rPr>
              <a:t>Base Final</a:t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 Medium"/>
                <a:ea typeface="Albert Sans Medium"/>
                <a:cs typeface="Albert Sans Medium"/>
                <a:sym typeface="Albert Sans Medium"/>
              </a:rPr>
              <a:t>VS</a:t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 Medium"/>
                <a:ea typeface="Albert Sans Medium"/>
                <a:cs typeface="Albert Sans Medium"/>
                <a:sym typeface="Albert Sans Medium"/>
              </a:rPr>
              <a:t>Base Final Sim</a:t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88"/>
          <p:cNvSpPr txBox="1"/>
          <p:nvPr>
            <p:ph type="title"/>
          </p:nvPr>
        </p:nvSpPr>
        <p:spPr>
          <a:xfrm>
            <a:off x="398225" y="80325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calor</a:t>
            </a:r>
            <a:endParaRPr/>
          </a:p>
        </p:txBody>
      </p:sp>
      <p:pic>
        <p:nvPicPr>
          <p:cNvPr id="1432" name="Google Shape;143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650" y="785325"/>
            <a:ext cx="7274525" cy="429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89"/>
          <p:cNvSpPr txBox="1"/>
          <p:nvPr>
            <p:ph type="title"/>
          </p:nvPr>
        </p:nvSpPr>
        <p:spPr>
          <a:xfrm>
            <a:off x="398225" y="80325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calor</a:t>
            </a:r>
            <a:endParaRPr/>
          </a:p>
        </p:txBody>
      </p:sp>
      <p:pic>
        <p:nvPicPr>
          <p:cNvPr id="1438" name="Google Shape;143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75" y="839325"/>
            <a:ext cx="7464803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90"/>
          <p:cNvSpPr txBox="1"/>
          <p:nvPr>
            <p:ph type="title"/>
          </p:nvPr>
        </p:nvSpPr>
        <p:spPr>
          <a:xfrm>
            <a:off x="536150" y="1165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correlação</a:t>
            </a:r>
            <a:endParaRPr/>
          </a:p>
        </p:txBody>
      </p:sp>
      <p:pic>
        <p:nvPicPr>
          <p:cNvPr id="1444" name="Google Shape;144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00" y="757850"/>
            <a:ext cx="7613507" cy="40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91"/>
          <p:cNvSpPr txBox="1"/>
          <p:nvPr>
            <p:ph type="title"/>
          </p:nvPr>
        </p:nvSpPr>
        <p:spPr>
          <a:xfrm>
            <a:off x="484950" y="15550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pic>
        <p:nvPicPr>
          <p:cNvPr id="1450" name="Google Shape;145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150" y="914500"/>
            <a:ext cx="6545697" cy="36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92"/>
          <p:cNvSpPr txBox="1"/>
          <p:nvPr>
            <p:ph type="title"/>
          </p:nvPr>
        </p:nvSpPr>
        <p:spPr>
          <a:xfrm>
            <a:off x="557025" y="34290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pic>
        <p:nvPicPr>
          <p:cNvPr id="1456" name="Google Shape;145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513" y="1263325"/>
            <a:ext cx="6157074" cy="36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93"/>
          <p:cNvSpPr txBox="1"/>
          <p:nvPr>
            <p:ph type="title"/>
          </p:nvPr>
        </p:nvSpPr>
        <p:spPr>
          <a:xfrm>
            <a:off x="0" y="155500"/>
            <a:ext cx="91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462" name="Google Shape;1462;p93"/>
          <p:cNvSpPr txBox="1"/>
          <p:nvPr/>
        </p:nvSpPr>
        <p:spPr>
          <a:xfrm>
            <a:off x="621750" y="914500"/>
            <a:ext cx="79005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Iremos manter o atributo N018, visto que se trata da frequência em que a pessoa tentou se ferir ou achou que seria melhor estar morto, mesmo tendo os outliers, são dados relevantes, visto que são respostas positivas em relação à pergunta e significativas para predizer a depressão.</a:t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graphicFrame>
        <p:nvGraphicFramePr>
          <p:cNvPr id="1463" name="Google Shape;1463;p93"/>
          <p:cNvGraphicFramePr/>
          <p:nvPr/>
        </p:nvGraphicFramePr>
        <p:xfrm>
          <a:off x="3398750" y="178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{A8B93857-FF4F-4CAA-8E1A-131B5E67666E}</a:tableStyleId>
              </a:tblPr>
              <a:tblGrid>
                <a:gridCol w="284275"/>
                <a:gridCol w="20622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Nenhum dia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Menos da metade dos dias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Mais da metade dos dias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Quase todos dias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4" name="Google Shape;1464;p93"/>
          <p:cNvSpPr txBox="1"/>
          <p:nvPr/>
        </p:nvSpPr>
        <p:spPr>
          <a:xfrm>
            <a:off x="806850" y="3443325"/>
            <a:ext cx="7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O mesmo ocorre com o atributo P050, que refere-se a fumar algum produto do tabaco.</a:t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graphicFrame>
        <p:nvGraphicFramePr>
          <p:cNvPr id="1465" name="Google Shape;1465;p93"/>
          <p:cNvGraphicFramePr/>
          <p:nvPr/>
        </p:nvGraphicFramePr>
        <p:xfrm>
          <a:off x="3436888" y="39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{A8B93857-FF4F-4CAA-8E1A-131B5E67666E}</a:tableStyleId>
              </a:tblPr>
              <a:tblGrid>
                <a:gridCol w="275025"/>
                <a:gridCol w="2115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Sim, diariamente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Sim, menos que diariamente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 fumo atualmente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94"/>
          <p:cNvSpPr txBox="1"/>
          <p:nvPr>
            <p:ph type="title"/>
          </p:nvPr>
        </p:nvSpPr>
        <p:spPr>
          <a:xfrm>
            <a:off x="584175" y="3881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pic>
        <p:nvPicPr>
          <p:cNvPr id="1471" name="Google Shape;147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250" y="1147150"/>
            <a:ext cx="6237684" cy="36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95"/>
          <p:cNvSpPr txBox="1"/>
          <p:nvPr>
            <p:ph idx="1" type="subTitle"/>
          </p:nvPr>
        </p:nvSpPr>
        <p:spPr>
          <a:xfrm>
            <a:off x="6357450" y="2077494"/>
            <a:ext cx="21981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algoritmos utilizados são de aprendizado supervisionado</a:t>
            </a:r>
            <a:endParaRPr/>
          </a:p>
        </p:txBody>
      </p:sp>
      <p:sp>
        <p:nvSpPr>
          <p:cNvPr id="1477" name="Google Shape;1477;p95"/>
          <p:cNvSpPr txBox="1"/>
          <p:nvPr>
            <p:ph idx="3" type="subTitle"/>
          </p:nvPr>
        </p:nvSpPr>
        <p:spPr>
          <a:xfrm>
            <a:off x="5097875" y="3696528"/>
            <a:ext cx="21981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rótulo possui valor categórico (1) ou (2), para tanto a utilização de algoritmos classificatórios</a:t>
            </a:r>
            <a:endParaRPr/>
          </a:p>
        </p:txBody>
      </p:sp>
      <p:sp>
        <p:nvSpPr>
          <p:cNvPr id="1478" name="Google Shape;1478;p95"/>
          <p:cNvSpPr txBox="1"/>
          <p:nvPr>
            <p:ph idx="4" type="subTitle"/>
          </p:nvPr>
        </p:nvSpPr>
        <p:spPr>
          <a:xfrm>
            <a:off x="4999800" y="3163050"/>
            <a:ext cx="21981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479" name="Google Shape;1479;p95"/>
          <p:cNvSpPr txBox="1"/>
          <p:nvPr>
            <p:ph idx="5" type="subTitle"/>
          </p:nvPr>
        </p:nvSpPr>
        <p:spPr>
          <a:xfrm>
            <a:off x="3610425" y="2068875"/>
            <a:ext cx="23343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atributo fundamental para a pesquisa, Q092, era o rótulo: Tem depressão (1) ou não (2).</a:t>
            </a:r>
            <a:endParaRPr/>
          </a:p>
        </p:txBody>
      </p:sp>
      <p:grpSp>
        <p:nvGrpSpPr>
          <p:cNvPr id="1480" name="Google Shape;1480;p95"/>
          <p:cNvGrpSpPr/>
          <p:nvPr/>
        </p:nvGrpSpPr>
        <p:grpSpPr>
          <a:xfrm>
            <a:off x="792800" y="1690550"/>
            <a:ext cx="2667777" cy="2436649"/>
            <a:chOff x="792800" y="1754275"/>
            <a:chExt cx="2667777" cy="2436649"/>
          </a:xfrm>
        </p:grpSpPr>
        <p:sp>
          <p:nvSpPr>
            <p:cNvPr id="1481" name="Google Shape;1481;p95"/>
            <p:cNvSpPr/>
            <p:nvPr/>
          </p:nvSpPr>
          <p:spPr>
            <a:xfrm>
              <a:off x="792800" y="3686850"/>
              <a:ext cx="2667777" cy="504074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2" name="Google Shape;1482;p95"/>
            <p:cNvGrpSpPr/>
            <p:nvPr/>
          </p:nvGrpSpPr>
          <p:grpSpPr>
            <a:xfrm>
              <a:off x="1060675" y="1754275"/>
              <a:ext cx="2132033" cy="2297459"/>
              <a:chOff x="857825" y="2596875"/>
              <a:chExt cx="2132033" cy="2297459"/>
            </a:xfrm>
          </p:grpSpPr>
          <p:sp>
            <p:nvSpPr>
              <p:cNvPr id="1483" name="Google Shape;1483;p95"/>
              <p:cNvSpPr/>
              <p:nvPr/>
            </p:nvSpPr>
            <p:spPr>
              <a:xfrm>
                <a:off x="1350810" y="3780937"/>
                <a:ext cx="385800" cy="385800"/>
              </a:xfrm>
              <a:custGeom>
                <a:rect b="b" l="l" r="r" t="t"/>
                <a:pathLst>
                  <a:path extrusionOk="0" h="4902" w="4902">
                    <a:moveTo>
                      <a:pt x="2456" y="0"/>
                    </a:moveTo>
                    <a:cubicBezTo>
                      <a:pt x="1103" y="0"/>
                      <a:pt x="0" y="1093"/>
                      <a:pt x="0" y="2446"/>
                    </a:cubicBezTo>
                    <a:cubicBezTo>
                      <a:pt x="0" y="3799"/>
                      <a:pt x="1103" y="4902"/>
                      <a:pt x="2456" y="4902"/>
                    </a:cubicBezTo>
                    <a:cubicBezTo>
                      <a:pt x="3809" y="4902"/>
                      <a:pt x="4902" y="3799"/>
                      <a:pt x="4902" y="2446"/>
                    </a:cubicBezTo>
                    <a:cubicBezTo>
                      <a:pt x="4902" y="1093"/>
                      <a:pt x="3809" y="0"/>
                      <a:pt x="245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95"/>
              <p:cNvSpPr/>
              <p:nvPr/>
            </p:nvSpPr>
            <p:spPr>
              <a:xfrm>
                <a:off x="1141543" y="3980681"/>
                <a:ext cx="385642" cy="385800"/>
              </a:xfrm>
              <a:custGeom>
                <a:rect b="b" l="l" r="r" t="t"/>
                <a:pathLst>
                  <a:path extrusionOk="0" h="4902" w="4900">
                    <a:moveTo>
                      <a:pt x="2444" y="0"/>
                    </a:moveTo>
                    <a:cubicBezTo>
                      <a:pt x="1091" y="0"/>
                      <a:pt x="0" y="1093"/>
                      <a:pt x="0" y="2446"/>
                    </a:cubicBezTo>
                    <a:cubicBezTo>
                      <a:pt x="0" y="3800"/>
                      <a:pt x="1091" y="4902"/>
                      <a:pt x="2444" y="4902"/>
                    </a:cubicBezTo>
                    <a:cubicBezTo>
                      <a:pt x="3800" y="4902"/>
                      <a:pt x="4900" y="3800"/>
                      <a:pt x="4900" y="2446"/>
                    </a:cubicBezTo>
                    <a:cubicBezTo>
                      <a:pt x="4900" y="1093"/>
                      <a:pt x="3800" y="0"/>
                      <a:pt x="2444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95"/>
              <p:cNvSpPr/>
              <p:nvPr/>
            </p:nvSpPr>
            <p:spPr>
              <a:xfrm>
                <a:off x="1016566" y="4177592"/>
                <a:ext cx="385800" cy="385800"/>
              </a:xfrm>
              <a:custGeom>
                <a:rect b="b" l="l" r="r" t="t"/>
                <a:pathLst>
                  <a:path extrusionOk="0" h="4902" w="4902">
                    <a:moveTo>
                      <a:pt x="2446" y="0"/>
                    </a:moveTo>
                    <a:cubicBezTo>
                      <a:pt x="1093" y="0"/>
                      <a:pt x="0" y="1094"/>
                      <a:pt x="0" y="2447"/>
                    </a:cubicBezTo>
                    <a:cubicBezTo>
                      <a:pt x="0" y="3800"/>
                      <a:pt x="1093" y="4902"/>
                      <a:pt x="2446" y="4902"/>
                    </a:cubicBezTo>
                    <a:cubicBezTo>
                      <a:pt x="3799" y="4902"/>
                      <a:pt x="4902" y="3800"/>
                      <a:pt x="4902" y="2447"/>
                    </a:cubicBezTo>
                    <a:cubicBezTo>
                      <a:pt x="4902" y="1094"/>
                      <a:pt x="3799" y="0"/>
                      <a:pt x="244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95"/>
              <p:cNvSpPr/>
              <p:nvPr/>
            </p:nvSpPr>
            <p:spPr>
              <a:xfrm>
                <a:off x="1447770" y="3974149"/>
                <a:ext cx="385878" cy="385642"/>
              </a:xfrm>
              <a:custGeom>
                <a:rect b="b" l="l" r="r" t="t"/>
                <a:pathLst>
                  <a:path extrusionOk="0" h="4900" w="4903">
                    <a:moveTo>
                      <a:pt x="2447" y="0"/>
                    </a:moveTo>
                    <a:cubicBezTo>
                      <a:pt x="1094" y="0"/>
                      <a:pt x="1" y="1102"/>
                      <a:pt x="1" y="2456"/>
                    </a:cubicBezTo>
                    <a:cubicBezTo>
                      <a:pt x="1" y="3809"/>
                      <a:pt x="1094" y="4900"/>
                      <a:pt x="2447" y="4900"/>
                    </a:cubicBezTo>
                    <a:cubicBezTo>
                      <a:pt x="3800" y="4900"/>
                      <a:pt x="4902" y="3809"/>
                      <a:pt x="4902" y="2456"/>
                    </a:cubicBezTo>
                    <a:cubicBezTo>
                      <a:pt x="4902" y="1102"/>
                      <a:pt x="3800" y="0"/>
                      <a:pt x="2447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95"/>
              <p:cNvSpPr/>
              <p:nvPr/>
            </p:nvSpPr>
            <p:spPr>
              <a:xfrm>
                <a:off x="2107524" y="3780937"/>
                <a:ext cx="385642" cy="385800"/>
              </a:xfrm>
              <a:custGeom>
                <a:rect b="b" l="l" r="r" t="t"/>
                <a:pathLst>
                  <a:path extrusionOk="0" h="4902" w="4900">
                    <a:moveTo>
                      <a:pt x="2455" y="0"/>
                    </a:moveTo>
                    <a:cubicBezTo>
                      <a:pt x="1102" y="0"/>
                      <a:pt x="0" y="1093"/>
                      <a:pt x="0" y="2446"/>
                    </a:cubicBezTo>
                    <a:cubicBezTo>
                      <a:pt x="0" y="3799"/>
                      <a:pt x="1102" y="4902"/>
                      <a:pt x="2455" y="4902"/>
                    </a:cubicBezTo>
                    <a:cubicBezTo>
                      <a:pt x="3809" y="4902"/>
                      <a:pt x="4900" y="3799"/>
                      <a:pt x="4900" y="2446"/>
                    </a:cubicBezTo>
                    <a:cubicBezTo>
                      <a:pt x="4900" y="1093"/>
                      <a:pt x="3809" y="0"/>
                      <a:pt x="2455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95"/>
              <p:cNvSpPr/>
              <p:nvPr/>
            </p:nvSpPr>
            <p:spPr>
              <a:xfrm>
                <a:off x="2317656" y="3980681"/>
                <a:ext cx="385642" cy="385800"/>
              </a:xfrm>
              <a:custGeom>
                <a:rect b="b" l="l" r="r" t="t"/>
                <a:pathLst>
                  <a:path extrusionOk="0" h="4902" w="4900">
                    <a:moveTo>
                      <a:pt x="2445" y="0"/>
                    </a:moveTo>
                    <a:cubicBezTo>
                      <a:pt x="1092" y="0"/>
                      <a:pt x="1" y="1093"/>
                      <a:pt x="1" y="2446"/>
                    </a:cubicBezTo>
                    <a:cubicBezTo>
                      <a:pt x="1" y="3800"/>
                      <a:pt x="1092" y="4902"/>
                      <a:pt x="2445" y="4902"/>
                    </a:cubicBezTo>
                    <a:cubicBezTo>
                      <a:pt x="3798" y="4902"/>
                      <a:pt x="4900" y="3800"/>
                      <a:pt x="4900" y="2446"/>
                    </a:cubicBezTo>
                    <a:cubicBezTo>
                      <a:pt x="4900" y="1093"/>
                      <a:pt x="3798" y="0"/>
                      <a:pt x="2445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95"/>
              <p:cNvSpPr/>
              <p:nvPr/>
            </p:nvSpPr>
            <p:spPr>
              <a:xfrm>
                <a:off x="2424848" y="4176175"/>
                <a:ext cx="385642" cy="385642"/>
              </a:xfrm>
              <a:custGeom>
                <a:rect b="b" l="l" r="r" t="t"/>
                <a:pathLst>
                  <a:path extrusionOk="0" h="4900" w="4900">
                    <a:moveTo>
                      <a:pt x="2447" y="1"/>
                    </a:moveTo>
                    <a:cubicBezTo>
                      <a:pt x="1092" y="1"/>
                      <a:pt x="1" y="1100"/>
                      <a:pt x="1" y="2456"/>
                    </a:cubicBezTo>
                    <a:cubicBezTo>
                      <a:pt x="1" y="3809"/>
                      <a:pt x="1092" y="4900"/>
                      <a:pt x="2447" y="4900"/>
                    </a:cubicBezTo>
                    <a:cubicBezTo>
                      <a:pt x="3800" y="4900"/>
                      <a:pt x="4900" y="3809"/>
                      <a:pt x="4900" y="2456"/>
                    </a:cubicBezTo>
                    <a:cubicBezTo>
                      <a:pt x="4900" y="1100"/>
                      <a:pt x="3800" y="1"/>
                      <a:pt x="2447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95"/>
              <p:cNvSpPr/>
              <p:nvPr/>
            </p:nvSpPr>
            <p:spPr>
              <a:xfrm>
                <a:off x="2011272" y="3974149"/>
                <a:ext cx="385800" cy="385642"/>
              </a:xfrm>
              <a:custGeom>
                <a:rect b="b" l="l" r="r" t="t"/>
                <a:pathLst>
                  <a:path extrusionOk="0" h="4900" w="4902">
                    <a:moveTo>
                      <a:pt x="2446" y="0"/>
                    </a:moveTo>
                    <a:cubicBezTo>
                      <a:pt x="1093" y="0"/>
                      <a:pt x="0" y="1102"/>
                      <a:pt x="0" y="2456"/>
                    </a:cubicBezTo>
                    <a:cubicBezTo>
                      <a:pt x="0" y="3809"/>
                      <a:pt x="1093" y="4900"/>
                      <a:pt x="2446" y="4900"/>
                    </a:cubicBezTo>
                    <a:cubicBezTo>
                      <a:pt x="3799" y="4900"/>
                      <a:pt x="4902" y="3809"/>
                      <a:pt x="4902" y="2456"/>
                    </a:cubicBezTo>
                    <a:cubicBezTo>
                      <a:pt x="4902" y="1102"/>
                      <a:pt x="3799" y="0"/>
                      <a:pt x="244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95"/>
              <p:cNvSpPr/>
              <p:nvPr/>
            </p:nvSpPr>
            <p:spPr>
              <a:xfrm>
                <a:off x="1053398" y="2596875"/>
                <a:ext cx="1697692" cy="1027776"/>
              </a:xfrm>
              <a:custGeom>
                <a:rect b="b" l="l" r="r" t="t"/>
                <a:pathLst>
                  <a:path extrusionOk="0" h="13059" w="21571">
                    <a:moveTo>
                      <a:pt x="12256" y="139"/>
                    </a:moveTo>
                    <a:cubicBezTo>
                      <a:pt x="13132" y="139"/>
                      <a:pt x="13936" y="186"/>
                      <a:pt x="14644" y="260"/>
                    </a:cubicBezTo>
                    <a:cubicBezTo>
                      <a:pt x="15961" y="390"/>
                      <a:pt x="17285" y="885"/>
                      <a:pt x="18379" y="1660"/>
                    </a:cubicBezTo>
                    <a:cubicBezTo>
                      <a:pt x="19331" y="2341"/>
                      <a:pt x="19994" y="3060"/>
                      <a:pt x="20478" y="3938"/>
                    </a:cubicBezTo>
                    <a:cubicBezTo>
                      <a:pt x="21002" y="4899"/>
                      <a:pt x="21300" y="5757"/>
                      <a:pt x="21365" y="6571"/>
                    </a:cubicBezTo>
                    <a:cubicBezTo>
                      <a:pt x="21403" y="7028"/>
                      <a:pt x="21374" y="7493"/>
                      <a:pt x="21273" y="7942"/>
                    </a:cubicBezTo>
                    <a:cubicBezTo>
                      <a:pt x="21273" y="7924"/>
                      <a:pt x="21282" y="7906"/>
                      <a:pt x="21282" y="7885"/>
                    </a:cubicBezTo>
                    <a:cubicBezTo>
                      <a:pt x="21309" y="6942"/>
                      <a:pt x="21049" y="6010"/>
                      <a:pt x="20693" y="5141"/>
                    </a:cubicBezTo>
                    <a:cubicBezTo>
                      <a:pt x="20283" y="4133"/>
                      <a:pt x="19658" y="3349"/>
                      <a:pt x="18845" y="2621"/>
                    </a:cubicBezTo>
                    <a:cubicBezTo>
                      <a:pt x="17845" y="1716"/>
                      <a:pt x="16587" y="1062"/>
                      <a:pt x="15269" y="773"/>
                    </a:cubicBezTo>
                    <a:cubicBezTo>
                      <a:pt x="13705" y="441"/>
                      <a:pt x="12064" y="239"/>
                      <a:pt x="10427" y="239"/>
                    </a:cubicBezTo>
                    <a:cubicBezTo>
                      <a:pt x="10318" y="239"/>
                      <a:pt x="10208" y="240"/>
                      <a:pt x="10099" y="242"/>
                    </a:cubicBezTo>
                    <a:cubicBezTo>
                      <a:pt x="10845" y="166"/>
                      <a:pt x="11573" y="139"/>
                      <a:pt x="12256" y="139"/>
                    </a:cubicBezTo>
                    <a:close/>
                    <a:moveTo>
                      <a:pt x="7933" y="410"/>
                    </a:moveTo>
                    <a:lnTo>
                      <a:pt x="7933" y="410"/>
                    </a:lnTo>
                    <a:cubicBezTo>
                      <a:pt x="7290" y="502"/>
                      <a:pt x="6645" y="634"/>
                      <a:pt x="6011" y="802"/>
                    </a:cubicBezTo>
                    <a:cubicBezTo>
                      <a:pt x="4572" y="1203"/>
                      <a:pt x="3193" y="1902"/>
                      <a:pt x="2193" y="3013"/>
                    </a:cubicBezTo>
                    <a:cubicBezTo>
                      <a:pt x="970" y="4377"/>
                      <a:pt x="457" y="6347"/>
                      <a:pt x="858" y="8130"/>
                    </a:cubicBezTo>
                    <a:cubicBezTo>
                      <a:pt x="914" y="8522"/>
                      <a:pt x="1008" y="8903"/>
                      <a:pt x="1147" y="9277"/>
                    </a:cubicBezTo>
                    <a:cubicBezTo>
                      <a:pt x="932" y="8894"/>
                      <a:pt x="764" y="8484"/>
                      <a:pt x="652" y="8054"/>
                    </a:cubicBezTo>
                    <a:cubicBezTo>
                      <a:pt x="148" y="6149"/>
                      <a:pt x="793" y="3929"/>
                      <a:pt x="2249" y="2529"/>
                    </a:cubicBezTo>
                    <a:cubicBezTo>
                      <a:pt x="3210" y="1613"/>
                      <a:pt x="4572" y="961"/>
                      <a:pt x="6188" y="643"/>
                    </a:cubicBezTo>
                    <a:cubicBezTo>
                      <a:pt x="6777" y="531"/>
                      <a:pt x="7355" y="457"/>
                      <a:pt x="7933" y="410"/>
                    </a:cubicBezTo>
                    <a:close/>
                    <a:moveTo>
                      <a:pt x="1465" y="9669"/>
                    </a:moveTo>
                    <a:cubicBezTo>
                      <a:pt x="1624" y="9949"/>
                      <a:pt x="1819" y="10211"/>
                      <a:pt x="2034" y="10462"/>
                    </a:cubicBezTo>
                    <a:cubicBezTo>
                      <a:pt x="1913" y="10332"/>
                      <a:pt x="1792" y="10202"/>
                      <a:pt x="1680" y="10070"/>
                    </a:cubicBezTo>
                    <a:cubicBezTo>
                      <a:pt x="1604" y="9940"/>
                      <a:pt x="1530" y="9810"/>
                      <a:pt x="1465" y="9669"/>
                    </a:cubicBezTo>
                    <a:close/>
                    <a:moveTo>
                      <a:pt x="2249" y="10854"/>
                    </a:moveTo>
                    <a:lnTo>
                      <a:pt x="2249" y="10854"/>
                    </a:lnTo>
                    <a:cubicBezTo>
                      <a:pt x="2650" y="11210"/>
                      <a:pt x="3116" y="11508"/>
                      <a:pt x="3602" y="11732"/>
                    </a:cubicBezTo>
                    <a:cubicBezTo>
                      <a:pt x="4201" y="12059"/>
                      <a:pt x="4852" y="12274"/>
                      <a:pt x="5525" y="12348"/>
                    </a:cubicBezTo>
                    <a:cubicBezTo>
                      <a:pt x="5724" y="12368"/>
                      <a:pt x="5923" y="12377"/>
                      <a:pt x="6121" y="12377"/>
                    </a:cubicBezTo>
                    <a:cubicBezTo>
                      <a:pt x="7282" y="12377"/>
                      <a:pt x="8431" y="12063"/>
                      <a:pt x="9586" y="11815"/>
                    </a:cubicBezTo>
                    <a:cubicBezTo>
                      <a:pt x="9772" y="11797"/>
                      <a:pt x="9960" y="11779"/>
                      <a:pt x="10146" y="11770"/>
                    </a:cubicBezTo>
                    <a:lnTo>
                      <a:pt x="10146" y="11770"/>
                    </a:lnTo>
                    <a:cubicBezTo>
                      <a:pt x="9978" y="11826"/>
                      <a:pt x="9810" y="11891"/>
                      <a:pt x="9651" y="11947"/>
                    </a:cubicBezTo>
                    <a:cubicBezTo>
                      <a:pt x="8569" y="12319"/>
                      <a:pt x="7449" y="12711"/>
                      <a:pt x="6291" y="12722"/>
                    </a:cubicBezTo>
                    <a:lnTo>
                      <a:pt x="6264" y="12722"/>
                    </a:lnTo>
                    <a:cubicBezTo>
                      <a:pt x="4732" y="12722"/>
                      <a:pt x="3257" y="12003"/>
                      <a:pt x="2249" y="10854"/>
                    </a:cubicBezTo>
                    <a:close/>
                    <a:moveTo>
                      <a:pt x="19891" y="11078"/>
                    </a:moveTo>
                    <a:lnTo>
                      <a:pt x="19891" y="11078"/>
                    </a:lnTo>
                    <a:cubicBezTo>
                      <a:pt x="19658" y="11387"/>
                      <a:pt x="19378" y="11667"/>
                      <a:pt x="19078" y="11918"/>
                    </a:cubicBezTo>
                    <a:cubicBezTo>
                      <a:pt x="18262" y="12561"/>
                      <a:pt x="17244" y="12913"/>
                      <a:pt x="16213" y="12913"/>
                    </a:cubicBezTo>
                    <a:cubicBezTo>
                      <a:pt x="16029" y="12913"/>
                      <a:pt x="15845" y="12902"/>
                      <a:pt x="15661" y="12879"/>
                    </a:cubicBezTo>
                    <a:cubicBezTo>
                      <a:pt x="14933" y="12796"/>
                      <a:pt x="14234" y="12534"/>
                      <a:pt x="13562" y="12283"/>
                    </a:cubicBezTo>
                    <a:cubicBezTo>
                      <a:pt x="12964" y="12059"/>
                      <a:pt x="12339" y="11826"/>
                      <a:pt x="11705" y="11714"/>
                    </a:cubicBezTo>
                    <a:cubicBezTo>
                      <a:pt x="11472" y="11676"/>
                      <a:pt x="11248" y="11647"/>
                      <a:pt x="11024" y="11638"/>
                    </a:cubicBezTo>
                    <a:cubicBezTo>
                      <a:pt x="11136" y="11602"/>
                      <a:pt x="11248" y="11573"/>
                      <a:pt x="11360" y="11546"/>
                    </a:cubicBezTo>
                    <a:cubicBezTo>
                      <a:pt x="11517" y="11532"/>
                      <a:pt x="11674" y="11525"/>
                      <a:pt x="11830" y="11525"/>
                    </a:cubicBezTo>
                    <a:cubicBezTo>
                      <a:pt x="12010" y="11525"/>
                      <a:pt x="12189" y="11535"/>
                      <a:pt x="12368" y="11555"/>
                    </a:cubicBezTo>
                    <a:cubicBezTo>
                      <a:pt x="13748" y="11685"/>
                      <a:pt x="15036" y="12357"/>
                      <a:pt x="16410" y="12413"/>
                    </a:cubicBezTo>
                    <a:cubicBezTo>
                      <a:pt x="16477" y="12416"/>
                      <a:pt x="16545" y="12417"/>
                      <a:pt x="16613" y="12417"/>
                    </a:cubicBezTo>
                    <a:cubicBezTo>
                      <a:pt x="17778" y="12417"/>
                      <a:pt x="18941" y="11966"/>
                      <a:pt x="19788" y="11172"/>
                    </a:cubicBezTo>
                    <a:cubicBezTo>
                      <a:pt x="19826" y="11134"/>
                      <a:pt x="19853" y="11107"/>
                      <a:pt x="19891" y="11078"/>
                    </a:cubicBezTo>
                    <a:close/>
                    <a:moveTo>
                      <a:pt x="12266" y="1"/>
                    </a:moveTo>
                    <a:cubicBezTo>
                      <a:pt x="11279" y="1"/>
                      <a:pt x="10208" y="64"/>
                      <a:pt x="9109" y="233"/>
                    </a:cubicBezTo>
                    <a:cubicBezTo>
                      <a:pt x="8148" y="233"/>
                      <a:pt x="7160" y="316"/>
                      <a:pt x="6161" y="513"/>
                    </a:cubicBezTo>
                    <a:cubicBezTo>
                      <a:pt x="4516" y="829"/>
                      <a:pt x="3137" y="1492"/>
                      <a:pt x="2155" y="2435"/>
                    </a:cubicBezTo>
                    <a:cubicBezTo>
                      <a:pt x="634" y="3882"/>
                      <a:pt x="0" y="6102"/>
                      <a:pt x="522" y="8092"/>
                    </a:cubicBezTo>
                    <a:cubicBezTo>
                      <a:pt x="719" y="8847"/>
                      <a:pt x="1082" y="9548"/>
                      <a:pt x="1559" y="10146"/>
                    </a:cubicBezTo>
                    <a:cubicBezTo>
                      <a:pt x="2538" y="11788"/>
                      <a:pt x="4369" y="12861"/>
                      <a:pt x="6264" y="12861"/>
                    </a:cubicBezTo>
                    <a:lnTo>
                      <a:pt x="6291" y="12861"/>
                    </a:lnTo>
                    <a:cubicBezTo>
                      <a:pt x="7467" y="12852"/>
                      <a:pt x="8596" y="12460"/>
                      <a:pt x="9698" y="12077"/>
                    </a:cubicBezTo>
                    <a:cubicBezTo>
                      <a:pt x="9996" y="11965"/>
                      <a:pt x="10305" y="11862"/>
                      <a:pt x="10621" y="11759"/>
                    </a:cubicBezTo>
                    <a:cubicBezTo>
                      <a:pt x="10977" y="11759"/>
                      <a:pt x="11331" y="11788"/>
                      <a:pt x="11676" y="11853"/>
                    </a:cubicBezTo>
                    <a:cubicBezTo>
                      <a:pt x="12301" y="11965"/>
                      <a:pt x="12917" y="12189"/>
                      <a:pt x="13515" y="12413"/>
                    </a:cubicBezTo>
                    <a:cubicBezTo>
                      <a:pt x="14196" y="12666"/>
                      <a:pt x="14906" y="12926"/>
                      <a:pt x="15643" y="13020"/>
                    </a:cubicBezTo>
                    <a:cubicBezTo>
                      <a:pt x="15829" y="13038"/>
                      <a:pt x="16017" y="13058"/>
                      <a:pt x="16203" y="13058"/>
                    </a:cubicBezTo>
                    <a:cubicBezTo>
                      <a:pt x="17268" y="13058"/>
                      <a:pt x="18323" y="12693"/>
                      <a:pt x="19163" y="12021"/>
                    </a:cubicBezTo>
                    <a:cubicBezTo>
                      <a:pt x="19723" y="11573"/>
                      <a:pt x="20180" y="10995"/>
                      <a:pt x="20489" y="10350"/>
                    </a:cubicBezTo>
                    <a:cubicBezTo>
                      <a:pt x="20814" y="9866"/>
                      <a:pt x="21049" y="9315"/>
                      <a:pt x="21170" y="8746"/>
                    </a:cubicBezTo>
                    <a:cubicBezTo>
                      <a:pt x="21450" y="8054"/>
                      <a:pt x="21571" y="7299"/>
                      <a:pt x="21506" y="6550"/>
                    </a:cubicBezTo>
                    <a:cubicBezTo>
                      <a:pt x="21430" y="5730"/>
                      <a:pt x="21132" y="4852"/>
                      <a:pt x="20601" y="3862"/>
                    </a:cubicBezTo>
                    <a:cubicBezTo>
                      <a:pt x="20106" y="2977"/>
                      <a:pt x="19425" y="2238"/>
                      <a:pt x="18453" y="1548"/>
                    </a:cubicBezTo>
                    <a:cubicBezTo>
                      <a:pt x="17341" y="764"/>
                      <a:pt x="15997" y="251"/>
                      <a:pt x="14653" y="121"/>
                    </a:cubicBezTo>
                    <a:cubicBezTo>
                      <a:pt x="13948" y="51"/>
                      <a:pt x="13140" y="1"/>
                      <a:pt x="12266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95"/>
              <p:cNvSpPr/>
              <p:nvPr/>
            </p:nvSpPr>
            <p:spPr>
              <a:xfrm>
                <a:off x="1181917" y="3570962"/>
                <a:ext cx="120494" cy="105383"/>
              </a:xfrm>
              <a:custGeom>
                <a:rect b="b" l="l" r="r" t="t"/>
                <a:pathLst>
                  <a:path extrusionOk="0" h="1339" w="1531">
                    <a:moveTo>
                      <a:pt x="771" y="0"/>
                    </a:moveTo>
                    <a:cubicBezTo>
                      <a:pt x="529" y="0"/>
                      <a:pt x="295" y="133"/>
                      <a:pt x="177" y="363"/>
                    </a:cubicBezTo>
                    <a:cubicBezTo>
                      <a:pt x="0" y="690"/>
                      <a:pt x="130" y="1091"/>
                      <a:pt x="457" y="1259"/>
                    </a:cubicBezTo>
                    <a:cubicBezTo>
                      <a:pt x="557" y="1313"/>
                      <a:pt x="664" y="1338"/>
                      <a:pt x="769" y="1338"/>
                    </a:cubicBezTo>
                    <a:cubicBezTo>
                      <a:pt x="1008" y="1338"/>
                      <a:pt x="1239" y="1206"/>
                      <a:pt x="1362" y="979"/>
                    </a:cubicBezTo>
                    <a:cubicBezTo>
                      <a:pt x="1530" y="652"/>
                      <a:pt x="1400" y="251"/>
                      <a:pt x="1073" y="74"/>
                    </a:cubicBezTo>
                    <a:cubicBezTo>
                      <a:pt x="976" y="24"/>
                      <a:pt x="873" y="0"/>
                      <a:pt x="771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95"/>
              <p:cNvSpPr/>
              <p:nvPr/>
            </p:nvSpPr>
            <p:spPr>
              <a:xfrm>
                <a:off x="1232522" y="3693342"/>
                <a:ext cx="83818" cy="73508"/>
              </a:xfrm>
              <a:custGeom>
                <a:rect b="b" l="l" r="r" t="t"/>
                <a:pathLst>
                  <a:path extrusionOk="0" h="934" w="1065">
                    <a:moveTo>
                      <a:pt x="540" y="0"/>
                    </a:moveTo>
                    <a:cubicBezTo>
                      <a:pt x="369" y="0"/>
                      <a:pt x="202" y="91"/>
                      <a:pt x="124" y="255"/>
                    </a:cubicBezTo>
                    <a:cubicBezTo>
                      <a:pt x="0" y="479"/>
                      <a:pt x="94" y="768"/>
                      <a:pt x="318" y="880"/>
                    </a:cubicBezTo>
                    <a:cubicBezTo>
                      <a:pt x="388" y="916"/>
                      <a:pt x="462" y="933"/>
                      <a:pt x="534" y="933"/>
                    </a:cubicBezTo>
                    <a:cubicBezTo>
                      <a:pt x="705" y="933"/>
                      <a:pt x="868" y="840"/>
                      <a:pt x="952" y="683"/>
                    </a:cubicBezTo>
                    <a:cubicBezTo>
                      <a:pt x="1064" y="450"/>
                      <a:pt x="981" y="170"/>
                      <a:pt x="749" y="49"/>
                    </a:cubicBezTo>
                    <a:cubicBezTo>
                      <a:pt x="682" y="16"/>
                      <a:pt x="611" y="0"/>
                      <a:pt x="540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95"/>
              <p:cNvSpPr/>
              <p:nvPr/>
            </p:nvSpPr>
            <p:spPr>
              <a:xfrm>
                <a:off x="1311853" y="3779442"/>
                <a:ext cx="47851" cy="41948"/>
              </a:xfrm>
              <a:custGeom>
                <a:rect b="b" l="l" r="r" t="t"/>
                <a:pathLst>
                  <a:path extrusionOk="0" h="533" w="608">
                    <a:moveTo>
                      <a:pt x="305" y="1"/>
                    </a:moveTo>
                    <a:cubicBezTo>
                      <a:pt x="208" y="1"/>
                      <a:pt x="114" y="54"/>
                      <a:pt x="68" y="140"/>
                    </a:cubicBezTo>
                    <a:cubicBezTo>
                      <a:pt x="0" y="272"/>
                      <a:pt x="47" y="429"/>
                      <a:pt x="180" y="505"/>
                    </a:cubicBezTo>
                    <a:cubicBezTo>
                      <a:pt x="217" y="524"/>
                      <a:pt x="257" y="533"/>
                      <a:pt x="296" y="533"/>
                    </a:cubicBezTo>
                    <a:cubicBezTo>
                      <a:pt x="393" y="533"/>
                      <a:pt x="487" y="479"/>
                      <a:pt x="534" y="393"/>
                    </a:cubicBezTo>
                    <a:cubicBezTo>
                      <a:pt x="607" y="261"/>
                      <a:pt x="551" y="93"/>
                      <a:pt x="422" y="28"/>
                    </a:cubicBezTo>
                    <a:cubicBezTo>
                      <a:pt x="384" y="9"/>
                      <a:pt x="344" y="1"/>
                      <a:pt x="305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95"/>
              <p:cNvSpPr/>
              <p:nvPr/>
            </p:nvSpPr>
            <p:spPr>
              <a:xfrm>
                <a:off x="1447062" y="3298340"/>
                <a:ext cx="921291" cy="921291"/>
              </a:xfrm>
              <a:custGeom>
                <a:rect b="b" l="l" r="r" t="t"/>
                <a:pathLst>
                  <a:path extrusionOk="0" h="11706" w="11706">
                    <a:moveTo>
                      <a:pt x="5854" y="1"/>
                    </a:moveTo>
                    <a:cubicBezTo>
                      <a:pt x="2624" y="1"/>
                      <a:pt x="1" y="2613"/>
                      <a:pt x="1" y="5852"/>
                    </a:cubicBezTo>
                    <a:cubicBezTo>
                      <a:pt x="1" y="9082"/>
                      <a:pt x="2624" y="11706"/>
                      <a:pt x="5854" y="11706"/>
                    </a:cubicBezTo>
                    <a:cubicBezTo>
                      <a:pt x="9091" y="11706"/>
                      <a:pt x="11705" y="9082"/>
                      <a:pt x="11705" y="5852"/>
                    </a:cubicBezTo>
                    <a:cubicBezTo>
                      <a:pt x="11705" y="2613"/>
                      <a:pt x="9091" y="1"/>
                      <a:pt x="585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95"/>
              <p:cNvSpPr/>
              <p:nvPr/>
            </p:nvSpPr>
            <p:spPr>
              <a:xfrm>
                <a:off x="863885" y="4175703"/>
                <a:ext cx="2120167" cy="549186"/>
              </a:xfrm>
              <a:custGeom>
                <a:rect b="b" l="l" r="r" t="t"/>
                <a:pathLst>
                  <a:path extrusionOk="0" h="6978" w="26939">
                    <a:moveTo>
                      <a:pt x="14034" y="0"/>
                    </a:moveTo>
                    <a:cubicBezTo>
                      <a:pt x="11320" y="0"/>
                      <a:pt x="8909" y="222"/>
                      <a:pt x="7859" y="399"/>
                    </a:cubicBezTo>
                    <a:cubicBezTo>
                      <a:pt x="6355" y="658"/>
                      <a:pt x="4796" y="1162"/>
                      <a:pt x="2500" y="2825"/>
                    </a:cubicBezTo>
                    <a:cubicBezTo>
                      <a:pt x="215" y="4478"/>
                      <a:pt x="0" y="6904"/>
                      <a:pt x="0" y="6904"/>
                    </a:cubicBezTo>
                    <a:lnTo>
                      <a:pt x="26938" y="6978"/>
                    </a:lnTo>
                    <a:cubicBezTo>
                      <a:pt x="26938" y="6978"/>
                      <a:pt x="24772" y="761"/>
                      <a:pt x="17632" y="145"/>
                    </a:cubicBezTo>
                    <a:cubicBezTo>
                      <a:pt x="16434" y="41"/>
                      <a:pt x="15206" y="0"/>
                      <a:pt x="14034" y="0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95"/>
              <p:cNvSpPr/>
              <p:nvPr/>
            </p:nvSpPr>
            <p:spPr>
              <a:xfrm>
                <a:off x="1727711" y="4112191"/>
                <a:ext cx="343222" cy="282857"/>
              </a:xfrm>
              <a:custGeom>
                <a:rect b="b" l="l" r="r" t="t"/>
                <a:pathLst>
                  <a:path extrusionOk="0" h="3594" w="4361">
                    <a:moveTo>
                      <a:pt x="4360" y="0"/>
                    </a:moveTo>
                    <a:lnTo>
                      <a:pt x="75" y="133"/>
                    </a:lnTo>
                    <a:lnTo>
                      <a:pt x="1" y="2373"/>
                    </a:lnTo>
                    <a:cubicBezTo>
                      <a:pt x="1" y="2373"/>
                      <a:pt x="1260" y="3594"/>
                      <a:pt x="2362" y="3594"/>
                    </a:cubicBezTo>
                    <a:cubicBezTo>
                      <a:pt x="3464" y="3594"/>
                      <a:pt x="4360" y="2438"/>
                      <a:pt x="4360" y="2438"/>
                    </a:cubicBezTo>
                    <a:lnTo>
                      <a:pt x="4360" y="0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95"/>
              <p:cNvSpPr/>
              <p:nvPr/>
            </p:nvSpPr>
            <p:spPr>
              <a:xfrm>
                <a:off x="1503648" y="3362639"/>
                <a:ext cx="786081" cy="936560"/>
              </a:xfrm>
              <a:custGeom>
                <a:rect b="b" l="l" r="r" t="t"/>
                <a:pathLst>
                  <a:path extrusionOk="0" h="11900" w="9988">
                    <a:moveTo>
                      <a:pt x="4982" y="0"/>
                    </a:moveTo>
                    <a:cubicBezTo>
                      <a:pt x="2360" y="0"/>
                      <a:pt x="193" y="2083"/>
                      <a:pt x="104" y="4728"/>
                    </a:cubicBezTo>
                    <a:cubicBezTo>
                      <a:pt x="1" y="7425"/>
                      <a:pt x="1428" y="11765"/>
                      <a:pt x="5050" y="11897"/>
                    </a:cubicBezTo>
                    <a:cubicBezTo>
                      <a:pt x="5107" y="11899"/>
                      <a:pt x="5164" y="11900"/>
                      <a:pt x="5220" y="11900"/>
                    </a:cubicBezTo>
                    <a:cubicBezTo>
                      <a:pt x="6589" y="11900"/>
                      <a:pt x="7599" y="11251"/>
                      <a:pt x="8307" y="10299"/>
                    </a:cubicBezTo>
                    <a:cubicBezTo>
                      <a:pt x="9409" y="8843"/>
                      <a:pt x="9840" y="6688"/>
                      <a:pt x="9896" y="5073"/>
                    </a:cubicBezTo>
                    <a:cubicBezTo>
                      <a:pt x="9987" y="2365"/>
                      <a:pt x="7868" y="98"/>
                      <a:pt x="5171" y="4"/>
                    </a:cubicBezTo>
                    <a:cubicBezTo>
                      <a:pt x="5108" y="1"/>
                      <a:pt x="5045" y="0"/>
                      <a:pt x="4982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95"/>
              <p:cNvSpPr/>
              <p:nvPr/>
            </p:nvSpPr>
            <p:spPr>
              <a:xfrm>
                <a:off x="1622645" y="3704833"/>
                <a:ext cx="242561" cy="45726"/>
              </a:xfrm>
              <a:custGeom>
                <a:rect b="b" l="l" r="r" t="t"/>
                <a:pathLst>
                  <a:path extrusionOk="0" h="581" w="3082">
                    <a:moveTo>
                      <a:pt x="2833" y="0"/>
                    </a:moveTo>
                    <a:cubicBezTo>
                      <a:pt x="2779" y="0"/>
                      <a:pt x="2725" y="2"/>
                      <a:pt x="2671" y="6"/>
                    </a:cubicBezTo>
                    <a:cubicBezTo>
                      <a:pt x="2539" y="6"/>
                      <a:pt x="2409" y="15"/>
                      <a:pt x="2279" y="33"/>
                    </a:cubicBezTo>
                    <a:cubicBezTo>
                      <a:pt x="2026" y="62"/>
                      <a:pt x="1784" y="165"/>
                      <a:pt x="1531" y="221"/>
                    </a:cubicBezTo>
                    <a:cubicBezTo>
                      <a:pt x="1280" y="277"/>
                      <a:pt x="1027" y="333"/>
                      <a:pt x="767" y="389"/>
                    </a:cubicBezTo>
                    <a:cubicBezTo>
                      <a:pt x="514" y="445"/>
                      <a:pt x="263" y="481"/>
                      <a:pt x="1" y="528"/>
                    </a:cubicBezTo>
                    <a:lnTo>
                      <a:pt x="1" y="566"/>
                    </a:lnTo>
                    <a:cubicBezTo>
                      <a:pt x="154" y="577"/>
                      <a:pt x="310" y="581"/>
                      <a:pt x="466" y="581"/>
                    </a:cubicBezTo>
                    <a:cubicBezTo>
                      <a:pt x="576" y="581"/>
                      <a:pt x="685" y="579"/>
                      <a:pt x="794" y="575"/>
                    </a:cubicBezTo>
                    <a:cubicBezTo>
                      <a:pt x="1056" y="575"/>
                      <a:pt x="1316" y="557"/>
                      <a:pt x="1578" y="528"/>
                    </a:cubicBezTo>
                    <a:cubicBezTo>
                      <a:pt x="1840" y="501"/>
                      <a:pt x="2111" y="501"/>
                      <a:pt x="2362" y="416"/>
                    </a:cubicBezTo>
                    <a:cubicBezTo>
                      <a:pt x="2492" y="380"/>
                      <a:pt x="2615" y="324"/>
                      <a:pt x="2736" y="268"/>
                    </a:cubicBezTo>
                    <a:cubicBezTo>
                      <a:pt x="2857" y="212"/>
                      <a:pt x="2978" y="145"/>
                      <a:pt x="3081" y="53"/>
                    </a:cubicBezTo>
                    <a:lnTo>
                      <a:pt x="3072" y="15"/>
                    </a:lnTo>
                    <a:cubicBezTo>
                      <a:pt x="2989" y="5"/>
                      <a:pt x="2911" y="0"/>
                      <a:pt x="2833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95"/>
              <p:cNvSpPr/>
              <p:nvPr/>
            </p:nvSpPr>
            <p:spPr>
              <a:xfrm>
                <a:off x="1959723" y="3690273"/>
                <a:ext cx="236737" cy="37148"/>
              </a:xfrm>
              <a:custGeom>
                <a:rect b="b" l="l" r="r" t="t"/>
                <a:pathLst>
                  <a:path extrusionOk="0" h="472" w="3008">
                    <a:moveTo>
                      <a:pt x="515" y="0"/>
                    </a:moveTo>
                    <a:cubicBezTo>
                      <a:pt x="477" y="0"/>
                      <a:pt x="440" y="2"/>
                      <a:pt x="404" y="5"/>
                    </a:cubicBezTo>
                    <a:cubicBezTo>
                      <a:pt x="368" y="2"/>
                      <a:pt x="331" y="1"/>
                      <a:pt x="295" y="1"/>
                    </a:cubicBezTo>
                    <a:cubicBezTo>
                      <a:pt x="200" y="1"/>
                      <a:pt x="106" y="10"/>
                      <a:pt x="12" y="23"/>
                    </a:cubicBezTo>
                    <a:lnTo>
                      <a:pt x="1" y="61"/>
                    </a:lnTo>
                    <a:cubicBezTo>
                      <a:pt x="104" y="144"/>
                      <a:pt x="225" y="209"/>
                      <a:pt x="337" y="265"/>
                    </a:cubicBezTo>
                    <a:cubicBezTo>
                      <a:pt x="460" y="321"/>
                      <a:pt x="581" y="368"/>
                      <a:pt x="711" y="397"/>
                    </a:cubicBezTo>
                    <a:cubicBezTo>
                      <a:pt x="964" y="471"/>
                      <a:pt x="1224" y="453"/>
                      <a:pt x="1477" y="462"/>
                    </a:cubicBezTo>
                    <a:cubicBezTo>
                      <a:pt x="1737" y="462"/>
                      <a:pt x="1990" y="453"/>
                      <a:pt x="2252" y="424"/>
                    </a:cubicBezTo>
                    <a:cubicBezTo>
                      <a:pt x="2503" y="397"/>
                      <a:pt x="2756" y="368"/>
                      <a:pt x="3007" y="312"/>
                    </a:cubicBezTo>
                    <a:lnTo>
                      <a:pt x="2998" y="265"/>
                    </a:lnTo>
                    <a:cubicBezTo>
                      <a:pt x="2745" y="265"/>
                      <a:pt x="2494" y="256"/>
                      <a:pt x="2241" y="238"/>
                    </a:cubicBezTo>
                    <a:cubicBezTo>
                      <a:pt x="1999" y="218"/>
                      <a:pt x="1748" y="182"/>
                      <a:pt x="1504" y="153"/>
                    </a:cubicBezTo>
                    <a:cubicBezTo>
                      <a:pt x="1262" y="117"/>
                      <a:pt x="1020" y="32"/>
                      <a:pt x="776" y="14"/>
                    </a:cubicBezTo>
                    <a:cubicBezTo>
                      <a:pt x="691" y="8"/>
                      <a:pt x="602" y="0"/>
                      <a:pt x="515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95"/>
              <p:cNvSpPr/>
              <p:nvPr/>
            </p:nvSpPr>
            <p:spPr>
              <a:xfrm>
                <a:off x="1610840" y="4118172"/>
                <a:ext cx="572403" cy="175979"/>
              </a:xfrm>
              <a:custGeom>
                <a:rect b="b" l="l" r="r" t="t"/>
                <a:pathLst>
                  <a:path extrusionOk="0" h="2236" w="7273">
                    <a:moveTo>
                      <a:pt x="1" y="1"/>
                    </a:moveTo>
                    <a:cubicBezTo>
                      <a:pt x="357" y="643"/>
                      <a:pt x="888" y="1203"/>
                      <a:pt x="1522" y="1596"/>
                    </a:cubicBezTo>
                    <a:cubicBezTo>
                      <a:pt x="2158" y="1997"/>
                      <a:pt x="2904" y="2212"/>
                      <a:pt x="3650" y="2229"/>
                    </a:cubicBezTo>
                    <a:cubicBezTo>
                      <a:pt x="3726" y="2234"/>
                      <a:pt x="3802" y="2236"/>
                      <a:pt x="3877" y="2236"/>
                    </a:cubicBezTo>
                    <a:cubicBezTo>
                      <a:pt x="4176" y="2236"/>
                      <a:pt x="4474" y="2204"/>
                      <a:pt x="4770" y="2138"/>
                    </a:cubicBezTo>
                    <a:cubicBezTo>
                      <a:pt x="4949" y="2100"/>
                      <a:pt x="5135" y="2044"/>
                      <a:pt x="5303" y="1979"/>
                    </a:cubicBezTo>
                    <a:cubicBezTo>
                      <a:pt x="5480" y="1905"/>
                      <a:pt x="5648" y="1829"/>
                      <a:pt x="5816" y="1737"/>
                    </a:cubicBezTo>
                    <a:cubicBezTo>
                      <a:pt x="6461" y="1363"/>
                      <a:pt x="6992" y="773"/>
                      <a:pt x="7272" y="92"/>
                    </a:cubicBezTo>
                    <a:lnTo>
                      <a:pt x="7272" y="92"/>
                    </a:lnTo>
                    <a:cubicBezTo>
                      <a:pt x="7104" y="419"/>
                      <a:pt x="6889" y="717"/>
                      <a:pt x="6629" y="979"/>
                    </a:cubicBezTo>
                    <a:cubicBezTo>
                      <a:pt x="6376" y="1242"/>
                      <a:pt x="6078" y="1466"/>
                      <a:pt x="5760" y="1643"/>
                    </a:cubicBezTo>
                    <a:cubicBezTo>
                      <a:pt x="5172" y="1958"/>
                      <a:pt x="4502" y="2094"/>
                      <a:pt x="3834" y="2094"/>
                    </a:cubicBezTo>
                    <a:cubicBezTo>
                      <a:pt x="3773" y="2094"/>
                      <a:pt x="3711" y="2093"/>
                      <a:pt x="3650" y="2091"/>
                    </a:cubicBezTo>
                    <a:cubicBezTo>
                      <a:pt x="3473" y="2091"/>
                      <a:pt x="3296" y="2073"/>
                      <a:pt x="3110" y="2044"/>
                    </a:cubicBezTo>
                    <a:cubicBezTo>
                      <a:pt x="2933" y="2017"/>
                      <a:pt x="2754" y="1979"/>
                      <a:pt x="2577" y="1932"/>
                    </a:cubicBezTo>
                    <a:cubicBezTo>
                      <a:pt x="2232" y="1829"/>
                      <a:pt x="1896" y="1681"/>
                      <a:pt x="1578" y="1501"/>
                    </a:cubicBezTo>
                    <a:cubicBezTo>
                      <a:pt x="1262" y="1316"/>
                      <a:pt x="973" y="1091"/>
                      <a:pt x="702" y="841"/>
                    </a:cubicBezTo>
                    <a:cubicBezTo>
                      <a:pt x="440" y="587"/>
                      <a:pt x="198" y="307"/>
                      <a:pt x="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95"/>
              <p:cNvSpPr/>
              <p:nvPr/>
            </p:nvSpPr>
            <p:spPr>
              <a:xfrm>
                <a:off x="1549846" y="4188059"/>
                <a:ext cx="673772" cy="260741"/>
              </a:xfrm>
              <a:custGeom>
                <a:rect b="b" l="l" r="r" t="t"/>
                <a:pathLst>
                  <a:path extrusionOk="0" h="3313" w="8561">
                    <a:moveTo>
                      <a:pt x="8473" y="1"/>
                    </a:moveTo>
                    <a:cubicBezTo>
                      <a:pt x="8446" y="1"/>
                      <a:pt x="8419" y="18"/>
                      <a:pt x="8412" y="44"/>
                    </a:cubicBezTo>
                    <a:cubicBezTo>
                      <a:pt x="8401" y="74"/>
                      <a:pt x="7272" y="3116"/>
                      <a:pt x="4631" y="3172"/>
                    </a:cubicBezTo>
                    <a:cubicBezTo>
                      <a:pt x="4611" y="3172"/>
                      <a:pt x="4590" y="3172"/>
                      <a:pt x="4570" y="3172"/>
                    </a:cubicBezTo>
                    <a:cubicBezTo>
                      <a:pt x="1962" y="3172"/>
                      <a:pt x="160" y="185"/>
                      <a:pt x="142" y="147"/>
                    </a:cubicBezTo>
                    <a:cubicBezTo>
                      <a:pt x="130" y="130"/>
                      <a:pt x="106" y="119"/>
                      <a:pt x="83" y="119"/>
                    </a:cubicBezTo>
                    <a:cubicBezTo>
                      <a:pt x="70" y="119"/>
                      <a:pt x="58" y="122"/>
                      <a:pt x="48" y="130"/>
                    </a:cubicBezTo>
                    <a:cubicBezTo>
                      <a:pt x="12" y="147"/>
                      <a:pt x="1" y="186"/>
                      <a:pt x="21" y="221"/>
                    </a:cubicBezTo>
                    <a:cubicBezTo>
                      <a:pt x="39" y="251"/>
                      <a:pt x="1878" y="3313"/>
                      <a:pt x="4566" y="3313"/>
                    </a:cubicBezTo>
                    <a:lnTo>
                      <a:pt x="4640" y="3313"/>
                    </a:lnTo>
                    <a:cubicBezTo>
                      <a:pt x="7375" y="3257"/>
                      <a:pt x="8533" y="130"/>
                      <a:pt x="8542" y="91"/>
                    </a:cubicBezTo>
                    <a:cubicBezTo>
                      <a:pt x="8560" y="53"/>
                      <a:pt x="8542" y="18"/>
                      <a:pt x="8504" y="9"/>
                    </a:cubicBezTo>
                    <a:cubicBezTo>
                      <a:pt x="8495" y="3"/>
                      <a:pt x="8484" y="1"/>
                      <a:pt x="847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95"/>
              <p:cNvSpPr/>
              <p:nvPr/>
            </p:nvSpPr>
            <p:spPr>
              <a:xfrm>
                <a:off x="1682930" y="3828787"/>
                <a:ext cx="166692" cy="57295"/>
              </a:xfrm>
              <a:custGeom>
                <a:rect b="b" l="l" r="r" t="t"/>
                <a:pathLst>
                  <a:path extrusionOk="0" h="728" w="2118">
                    <a:moveTo>
                      <a:pt x="2035" y="1"/>
                    </a:moveTo>
                    <a:cubicBezTo>
                      <a:pt x="2014" y="1"/>
                      <a:pt x="1995" y="10"/>
                      <a:pt x="1979" y="26"/>
                    </a:cubicBezTo>
                    <a:cubicBezTo>
                      <a:pt x="1773" y="306"/>
                      <a:pt x="1457" y="503"/>
                      <a:pt x="1121" y="568"/>
                    </a:cubicBezTo>
                    <a:cubicBezTo>
                      <a:pt x="1038" y="584"/>
                      <a:pt x="954" y="591"/>
                      <a:pt x="870" y="591"/>
                    </a:cubicBezTo>
                    <a:cubicBezTo>
                      <a:pt x="604" y="591"/>
                      <a:pt x="342" y="515"/>
                      <a:pt x="122" y="373"/>
                    </a:cubicBezTo>
                    <a:cubicBezTo>
                      <a:pt x="108" y="366"/>
                      <a:pt x="94" y="362"/>
                      <a:pt x="81" y="362"/>
                    </a:cubicBezTo>
                    <a:cubicBezTo>
                      <a:pt x="57" y="362"/>
                      <a:pt x="36" y="373"/>
                      <a:pt x="19" y="391"/>
                    </a:cubicBezTo>
                    <a:cubicBezTo>
                      <a:pt x="1" y="429"/>
                      <a:pt x="10" y="465"/>
                      <a:pt x="46" y="494"/>
                    </a:cubicBezTo>
                    <a:cubicBezTo>
                      <a:pt x="290" y="642"/>
                      <a:pt x="579" y="727"/>
                      <a:pt x="877" y="727"/>
                    </a:cubicBezTo>
                    <a:cubicBezTo>
                      <a:pt x="962" y="727"/>
                      <a:pt x="1054" y="727"/>
                      <a:pt x="1148" y="709"/>
                    </a:cubicBezTo>
                    <a:cubicBezTo>
                      <a:pt x="1522" y="633"/>
                      <a:pt x="1867" y="418"/>
                      <a:pt x="2091" y="111"/>
                    </a:cubicBezTo>
                    <a:cubicBezTo>
                      <a:pt x="2118" y="82"/>
                      <a:pt x="2109" y="37"/>
                      <a:pt x="2082" y="17"/>
                    </a:cubicBezTo>
                    <a:cubicBezTo>
                      <a:pt x="2066" y="6"/>
                      <a:pt x="2050" y="1"/>
                      <a:pt x="203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95"/>
              <p:cNvSpPr/>
              <p:nvPr/>
            </p:nvSpPr>
            <p:spPr>
              <a:xfrm>
                <a:off x="1990652" y="3828787"/>
                <a:ext cx="166141" cy="57295"/>
              </a:xfrm>
              <a:custGeom>
                <a:rect b="b" l="l" r="r" t="t"/>
                <a:pathLst>
                  <a:path extrusionOk="0" h="728" w="2111">
                    <a:moveTo>
                      <a:pt x="80" y="1"/>
                    </a:moveTo>
                    <a:cubicBezTo>
                      <a:pt x="65" y="1"/>
                      <a:pt x="50" y="6"/>
                      <a:pt x="38" y="17"/>
                    </a:cubicBezTo>
                    <a:cubicBezTo>
                      <a:pt x="0" y="37"/>
                      <a:pt x="0" y="82"/>
                      <a:pt x="20" y="111"/>
                    </a:cubicBezTo>
                    <a:cubicBezTo>
                      <a:pt x="244" y="418"/>
                      <a:pt x="598" y="633"/>
                      <a:pt x="972" y="709"/>
                    </a:cubicBezTo>
                    <a:cubicBezTo>
                      <a:pt x="1064" y="727"/>
                      <a:pt x="1149" y="727"/>
                      <a:pt x="1243" y="727"/>
                    </a:cubicBezTo>
                    <a:cubicBezTo>
                      <a:pt x="1532" y="727"/>
                      <a:pt x="1821" y="642"/>
                      <a:pt x="2072" y="494"/>
                    </a:cubicBezTo>
                    <a:cubicBezTo>
                      <a:pt x="2101" y="465"/>
                      <a:pt x="2110" y="429"/>
                      <a:pt x="2092" y="391"/>
                    </a:cubicBezTo>
                    <a:cubicBezTo>
                      <a:pt x="2080" y="373"/>
                      <a:pt x="2057" y="362"/>
                      <a:pt x="2035" y="362"/>
                    </a:cubicBezTo>
                    <a:cubicBezTo>
                      <a:pt x="2022" y="362"/>
                      <a:pt x="2009" y="366"/>
                      <a:pt x="1998" y="373"/>
                    </a:cubicBezTo>
                    <a:cubicBezTo>
                      <a:pt x="1772" y="515"/>
                      <a:pt x="1506" y="591"/>
                      <a:pt x="1244" y="591"/>
                    </a:cubicBezTo>
                    <a:cubicBezTo>
                      <a:pt x="1162" y="591"/>
                      <a:pt x="1080" y="584"/>
                      <a:pt x="999" y="568"/>
                    </a:cubicBezTo>
                    <a:cubicBezTo>
                      <a:pt x="654" y="503"/>
                      <a:pt x="336" y="306"/>
                      <a:pt x="132" y="26"/>
                    </a:cubicBezTo>
                    <a:cubicBezTo>
                      <a:pt x="120" y="10"/>
                      <a:pt x="100" y="1"/>
                      <a:pt x="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95"/>
              <p:cNvSpPr/>
              <p:nvPr/>
            </p:nvSpPr>
            <p:spPr>
              <a:xfrm>
                <a:off x="1840726" y="4104006"/>
                <a:ext cx="178733" cy="36990"/>
              </a:xfrm>
              <a:custGeom>
                <a:rect b="b" l="l" r="r" t="t"/>
                <a:pathLst>
                  <a:path extrusionOk="0" h="470" w="2271">
                    <a:moveTo>
                      <a:pt x="1245" y="1"/>
                    </a:moveTo>
                    <a:cubicBezTo>
                      <a:pt x="666" y="1"/>
                      <a:pt x="1" y="422"/>
                      <a:pt x="1" y="422"/>
                    </a:cubicBezTo>
                    <a:lnTo>
                      <a:pt x="2270" y="470"/>
                    </a:lnTo>
                    <a:cubicBezTo>
                      <a:pt x="2270" y="470"/>
                      <a:pt x="1869" y="30"/>
                      <a:pt x="1280" y="1"/>
                    </a:cubicBezTo>
                    <a:cubicBezTo>
                      <a:pt x="1268" y="1"/>
                      <a:pt x="1256" y="1"/>
                      <a:pt x="124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95"/>
              <p:cNvSpPr/>
              <p:nvPr/>
            </p:nvSpPr>
            <p:spPr>
              <a:xfrm>
                <a:off x="1472089" y="3341075"/>
                <a:ext cx="832436" cy="576575"/>
              </a:xfrm>
              <a:custGeom>
                <a:rect b="b" l="l" r="r" t="t"/>
                <a:pathLst>
                  <a:path extrusionOk="0" h="7326" w="10577">
                    <a:moveTo>
                      <a:pt x="5577" y="0"/>
                    </a:moveTo>
                    <a:cubicBezTo>
                      <a:pt x="5442" y="0"/>
                      <a:pt x="5307" y="6"/>
                      <a:pt x="5171" y="18"/>
                    </a:cubicBezTo>
                    <a:cubicBezTo>
                      <a:pt x="4555" y="63"/>
                      <a:pt x="3957" y="242"/>
                      <a:pt x="3379" y="437"/>
                    </a:cubicBezTo>
                    <a:cubicBezTo>
                      <a:pt x="2857" y="623"/>
                      <a:pt x="2333" y="829"/>
                      <a:pt x="1885" y="1147"/>
                    </a:cubicBezTo>
                    <a:cubicBezTo>
                      <a:pt x="953" y="1810"/>
                      <a:pt x="420" y="2919"/>
                      <a:pt x="205" y="4039"/>
                    </a:cubicBezTo>
                    <a:cubicBezTo>
                      <a:pt x="1" y="5170"/>
                      <a:pt x="122" y="6187"/>
                      <a:pt x="196" y="7325"/>
                    </a:cubicBezTo>
                    <a:cubicBezTo>
                      <a:pt x="346" y="6290"/>
                      <a:pt x="962" y="5327"/>
                      <a:pt x="1840" y="4749"/>
                    </a:cubicBezTo>
                    <a:cubicBezTo>
                      <a:pt x="2129" y="4554"/>
                      <a:pt x="2436" y="4404"/>
                      <a:pt x="2745" y="4245"/>
                    </a:cubicBezTo>
                    <a:cubicBezTo>
                      <a:pt x="3285" y="3974"/>
                      <a:pt x="3818" y="3658"/>
                      <a:pt x="4237" y="3228"/>
                    </a:cubicBezTo>
                    <a:cubicBezTo>
                      <a:pt x="4667" y="2789"/>
                      <a:pt x="5003" y="2182"/>
                      <a:pt x="5032" y="1575"/>
                    </a:cubicBezTo>
                    <a:cubicBezTo>
                      <a:pt x="5312" y="2603"/>
                      <a:pt x="6132" y="3470"/>
                      <a:pt x="7140" y="3806"/>
                    </a:cubicBezTo>
                    <a:cubicBezTo>
                      <a:pt x="7812" y="4030"/>
                      <a:pt x="8578" y="4039"/>
                      <a:pt x="9156" y="4451"/>
                    </a:cubicBezTo>
                    <a:cubicBezTo>
                      <a:pt x="9539" y="4722"/>
                      <a:pt x="9801" y="5132"/>
                      <a:pt x="9960" y="5571"/>
                    </a:cubicBezTo>
                    <a:cubicBezTo>
                      <a:pt x="10117" y="6010"/>
                      <a:pt x="10193" y="6476"/>
                      <a:pt x="10258" y="6933"/>
                    </a:cubicBezTo>
                    <a:cubicBezTo>
                      <a:pt x="10444" y="5981"/>
                      <a:pt x="10577" y="5150"/>
                      <a:pt x="10538" y="4180"/>
                    </a:cubicBezTo>
                    <a:cubicBezTo>
                      <a:pt x="10491" y="3210"/>
                      <a:pt x="10202" y="2220"/>
                      <a:pt x="9548" y="1510"/>
                    </a:cubicBezTo>
                    <a:cubicBezTo>
                      <a:pt x="8988" y="903"/>
                      <a:pt x="8224" y="549"/>
                      <a:pt x="7440" y="307"/>
                    </a:cubicBezTo>
                    <a:cubicBezTo>
                      <a:pt x="6832" y="122"/>
                      <a:pt x="6207" y="0"/>
                      <a:pt x="5577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95"/>
              <p:cNvSpPr/>
              <p:nvPr/>
            </p:nvSpPr>
            <p:spPr>
              <a:xfrm>
                <a:off x="2201493" y="3771808"/>
                <a:ext cx="195576" cy="228867"/>
              </a:xfrm>
              <a:custGeom>
                <a:rect b="b" l="l" r="r" t="t"/>
                <a:pathLst>
                  <a:path extrusionOk="0" h="2908" w="2485">
                    <a:moveTo>
                      <a:pt x="1394" y="0"/>
                    </a:moveTo>
                    <a:cubicBezTo>
                      <a:pt x="1345" y="0"/>
                      <a:pt x="1294" y="5"/>
                      <a:pt x="1241" y="13"/>
                    </a:cubicBezTo>
                    <a:cubicBezTo>
                      <a:pt x="748" y="89"/>
                      <a:pt x="421" y="573"/>
                      <a:pt x="233" y="1050"/>
                    </a:cubicBezTo>
                    <a:cubicBezTo>
                      <a:pt x="94" y="1413"/>
                      <a:pt x="0" y="1805"/>
                      <a:pt x="94" y="2188"/>
                    </a:cubicBezTo>
                    <a:cubicBezTo>
                      <a:pt x="188" y="2571"/>
                      <a:pt x="513" y="2907"/>
                      <a:pt x="905" y="2907"/>
                    </a:cubicBezTo>
                    <a:cubicBezTo>
                      <a:pt x="1085" y="2907"/>
                      <a:pt x="1241" y="2842"/>
                      <a:pt x="1400" y="2757"/>
                    </a:cubicBezTo>
                    <a:cubicBezTo>
                      <a:pt x="1878" y="2486"/>
                      <a:pt x="2231" y="2002"/>
                      <a:pt x="2352" y="1460"/>
                    </a:cubicBezTo>
                    <a:cubicBezTo>
                      <a:pt x="2484" y="832"/>
                      <a:pt x="2102" y="0"/>
                      <a:pt x="1394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95"/>
              <p:cNvSpPr/>
              <p:nvPr/>
            </p:nvSpPr>
            <p:spPr>
              <a:xfrm>
                <a:off x="1409915" y="3759530"/>
                <a:ext cx="177553" cy="234219"/>
              </a:xfrm>
              <a:custGeom>
                <a:rect b="b" l="l" r="r" t="t"/>
                <a:pathLst>
                  <a:path extrusionOk="0" h="2976" w="2256">
                    <a:moveTo>
                      <a:pt x="1060" y="0"/>
                    </a:moveTo>
                    <a:cubicBezTo>
                      <a:pt x="447" y="0"/>
                      <a:pt x="0" y="685"/>
                      <a:pt x="16" y="1271"/>
                    </a:cubicBezTo>
                    <a:cubicBezTo>
                      <a:pt x="25" y="1822"/>
                      <a:pt x="287" y="2362"/>
                      <a:pt x="706" y="2727"/>
                    </a:cubicBezTo>
                    <a:cubicBezTo>
                      <a:pt x="838" y="2839"/>
                      <a:pt x="986" y="2933"/>
                      <a:pt x="1154" y="2960"/>
                    </a:cubicBezTo>
                    <a:cubicBezTo>
                      <a:pt x="1201" y="2971"/>
                      <a:pt x="1248" y="2976"/>
                      <a:pt x="1294" y="2976"/>
                    </a:cubicBezTo>
                    <a:cubicBezTo>
                      <a:pt x="1629" y="2976"/>
                      <a:pt x="1949" y="2722"/>
                      <a:pt x="2097" y="2409"/>
                    </a:cubicBezTo>
                    <a:cubicBezTo>
                      <a:pt x="2256" y="2055"/>
                      <a:pt x="2238" y="1645"/>
                      <a:pt x="2162" y="1262"/>
                    </a:cubicBezTo>
                    <a:cubicBezTo>
                      <a:pt x="2070" y="767"/>
                      <a:pt x="1846" y="225"/>
                      <a:pt x="1369" y="57"/>
                    </a:cubicBezTo>
                    <a:cubicBezTo>
                      <a:pt x="1262" y="18"/>
                      <a:pt x="1159" y="0"/>
                      <a:pt x="1060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95"/>
              <p:cNvSpPr/>
              <p:nvPr/>
            </p:nvSpPr>
            <p:spPr>
              <a:xfrm>
                <a:off x="1863707" y="3813598"/>
                <a:ext cx="127026" cy="240672"/>
              </a:xfrm>
              <a:custGeom>
                <a:rect b="b" l="l" r="r" t="t"/>
                <a:pathLst>
                  <a:path extrusionOk="0" h="3058" w="1614">
                    <a:moveTo>
                      <a:pt x="826" y="1"/>
                    </a:moveTo>
                    <a:cubicBezTo>
                      <a:pt x="814" y="1"/>
                      <a:pt x="802" y="5"/>
                      <a:pt x="793" y="15"/>
                    </a:cubicBezTo>
                    <a:cubicBezTo>
                      <a:pt x="755" y="33"/>
                      <a:pt x="746" y="71"/>
                      <a:pt x="764" y="107"/>
                    </a:cubicBezTo>
                    <a:cubicBezTo>
                      <a:pt x="1250" y="938"/>
                      <a:pt x="1456" y="1928"/>
                      <a:pt x="1344" y="2880"/>
                    </a:cubicBezTo>
                    <a:cubicBezTo>
                      <a:pt x="1215" y="2901"/>
                      <a:pt x="1084" y="2911"/>
                      <a:pt x="951" y="2911"/>
                    </a:cubicBezTo>
                    <a:cubicBezTo>
                      <a:pt x="671" y="2911"/>
                      <a:pt x="384" y="2866"/>
                      <a:pt x="92" y="2777"/>
                    </a:cubicBezTo>
                    <a:cubicBezTo>
                      <a:pt x="82" y="2773"/>
                      <a:pt x="73" y="2770"/>
                      <a:pt x="64" y="2770"/>
                    </a:cubicBezTo>
                    <a:cubicBezTo>
                      <a:pt x="38" y="2770"/>
                      <a:pt x="16" y="2787"/>
                      <a:pt x="9" y="2815"/>
                    </a:cubicBezTo>
                    <a:cubicBezTo>
                      <a:pt x="0" y="2851"/>
                      <a:pt x="18" y="2898"/>
                      <a:pt x="56" y="2907"/>
                    </a:cubicBezTo>
                    <a:cubicBezTo>
                      <a:pt x="354" y="3001"/>
                      <a:pt x="652" y="3057"/>
                      <a:pt x="952" y="3057"/>
                    </a:cubicBezTo>
                    <a:cubicBezTo>
                      <a:pt x="1109" y="3057"/>
                      <a:pt x="1268" y="3039"/>
                      <a:pt x="1418" y="3010"/>
                    </a:cubicBezTo>
                    <a:cubicBezTo>
                      <a:pt x="1456" y="3010"/>
                      <a:pt x="1474" y="2983"/>
                      <a:pt x="1483" y="2954"/>
                    </a:cubicBezTo>
                    <a:cubicBezTo>
                      <a:pt x="1613" y="1946"/>
                      <a:pt x="1400" y="911"/>
                      <a:pt x="885" y="33"/>
                    </a:cubicBezTo>
                    <a:cubicBezTo>
                      <a:pt x="873" y="16"/>
                      <a:pt x="849" y="1"/>
                      <a:pt x="82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95"/>
              <p:cNvSpPr/>
              <p:nvPr/>
            </p:nvSpPr>
            <p:spPr>
              <a:xfrm>
                <a:off x="857825" y="4245118"/>
                <a:ext cx="909014" cy="642999"/>
              </a:xfrm>
              <a:custGeom>
                <a:rect b="b" l="l" r="r" t="t"/>
                <a:pathLst>
                  <a:path extrusionOk="0" h="8170" w="11550">
                    <a:moveTo>
                      <a:pt x="11549" y="0"/>
                    </a:moveTo>
                    <a:lnTo>
                      <a:pt x="9309" y="103"/>
                    </a:lnTo>
                    <a:lnTo>
                      <a:pt x="1457" y="5153"/>
                    </a:lnTo>
                    <a:lnTo>
                      <a:pt x="77" y="6022"/>
                    </a:lnTo>
                    <a:cubicBezTo>
                      <a:pt x="77" y="6022"/>
                      <a:pt x="1" y="6833"/>
                      <a:pt x="505" y="7384"/>
                    </a:cubicBezTo>
                    <a:cubicBezTo>
                      <a:pt x="902" y="7816"/>
                      <a:pt x="1538" y="8169"/>
                      <a:pt x="2393" y="8169"/>
                    </a:cubicBezTo>
                    <a:cubicBezTo>
                      <a:pt x="3390" y="8169"/>
                      <a:pt x="4684" y="7689"/>
                      <a:pt x="6247" y="6293"/>
                    </a:cubicBezTo>
                    <a:cubicBezTo>
                      <a:pt x="10866" y="1701"/>
                      <a:pt x="11549" y="0"/>
                      <a:pt x="11549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95"/>
              <p:cNvSpPr/>
              <p:nvPr/>
            </p:nvSpPr>
            <p:spPr>
              <a:xfrm>
                <a:off x="1564642" y="3729388"/>
                <a:ext cx="395165" cy="527936"/>
              </a:xfrm>
              <a:custGeom>
                <a:rect b="b" l="l" r="r" t="t"/>
                <a:pathLst>
                  <a:path extrusionOk="0" h="6708" w="5021">
                    <a:moveTo>
                      <a:pt x="2664" y="1"/>
                    </a:moveTo>
                    <a:cubicBezTo>
                      <a:pt x="2663" y="1"/>
                      <a:pt x="2661" y="1"/>
                      <a:pt x="2660" y="1"/>
                    </a:cubicBezTo>
                    <a:cubicBezTo>
                      <a:pt x="2333" y="30"/>
                      <a:pt x="1354" y="3417"/>
                      <a:pt x="1354" y="3417"/>
                    </a:cubicBezTo>
                    <a:cubicBezTo>
                      <a:pt x="1354" y="3417"/>
                      <a:pt x="1316" y="1412"/>
                      <a:pt x="1065" y="1392"/>
                    </a:cubicBezTo>
                    <a:cubicBezTo>
                      <a:pt x="1064" y="1392"/>
                      <a:pt x="1062" y="1392"/>
                      <a:pt x="1061" y="1392"/>
                    </a:cubicBezTo>
                    <a:cubicBezTo>
                      <a:pt x="800" y="1392"/>
                      <a:pt x="530" y="2247"/>
                      <a:pt x="272" y="3372"/>
                    </a:cubicBezTo>
                    <a:cubicBezTo>
                      <a:pt x="1" y="4492"/>
                      <a:pt x="328" y="6656"/>
                      <a:pt x="328" y="6656"/>
                    </a:cubicBezTo>
                    <a:cubicBezTo>
                      <a:pt x="328" y="6656"/>
                      <a:pt x="784" y="6707"/>
                      <a:pt x="1302" y="6707"/>
                    </a:cubicBezTo>
                    <a:cubicBezTo>
                      <a:pt x="1892" y="6707"/>
                      <a:pt x="2561" y="6641"/>
                      <a:pt x="2725" y="6359"/>
                    </a:cubicBezTo>
                    <a:cubicBezTo>
                      <a:pt x="3034" y="5837"/>
                      <a:pt x="5021" y="2476"/>
                      <a:pt x="4732" y="2223"/>
                    </a:cubicBezTo>
                    <a:cubicBezTo>
                      <a:pt x="4714" y="2207"/>
                      <a:pt x="4693" y="2200"/>
                      <a:pt x="4670" y="2200"/>
                    </a:cubicBezTo>
                    <a:cubicBezTo>
                      <a:pt x="4311" y="2200"/>
                      <a:pt x="3388" y="3988"/>
                      <a:pt x="3388" y="3988"/>
                    </a:cubicBezTo>
                    <a:cubicBezTo>
                      <a:pt x="3388" y="3988"/>
                      <a:pt x="4685" y="870"/>
                      <a:pt x="4369" y="673"/>
                    </a:cubicBezTo>
                    <a:cubicBezTo>
                      <a:pt x="4360" y="667"/>
                      <a:pt x="4349" y="664"/>
                      <a:pt x="4338" y="664"/>
                    </a:cubicBezTo>
                    <a:cubicBezTo>
                      <a:pt x="3987" y="664"/>
                      <a:pt x="2866" y="3529"/>
                      <a:pt x="2866" y="3529"/>
                    </a:cubicBezTo>
                    <a:cubicBezTo>
                      <a:pt x="2866" y="3529"/>
                      <a:pt x="4004" y="366"/>
                      <a:pt x="3650" y="281"/>
                    </a:cubicBezTo>
                    <a:cubicBezTo>
                      <a:pt x="3646" y="280"/>
                      <a:pt x="3642" y="280"/>
                      <a:pt x="3637" y="280"/>
                    </a:cubicBezTo>
                    <a:cubicBezTo>
                      <a:pt x="3271" y="280"/>
                      <a:pt x="2203" y="3325"/>
                      <a:pt x="2203" y="3325"/>
                    </a:cubicBezTo>
                    <a:cubicBezTo>
                      <a:pt x="2203" y="3325"/>
                      <a:pt x="2990" y="1"/>
                      <a:pt x="2664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95"/>
              <p:cNvSpPr/>
              <p:nvPr/>
            </p:nvSpPr>
            <p:spPr>
              <a:xfrm>
                <a:off x="1559526" y="3724115"/>
                <a:ext cx="398943" cy="584366"/>
              </a:xfrm>
              <a:custGeom>
                <a:rect b="b" l="l" r="r" t="t"/>
                <a:pathLst>
                  <a:path extrusionOk="0" h="7425" w="5069">
                    <a:moveTo>
                      <a:pt x="2744" y="1"/>
                    </a:moveTo>
                    <a:cubicBezTo>
                      <a:pt x="2738" y="1"/>
                      <a:pt x="2732" y="1"/>
                      <a:pt x="2725" y="3"/>
                    </a:cubicBezTo>
                    <a:cubicBezTo>
                      <a:pt x="2642" y="12"/>
                      <a:pt x="2474" y="23"/>
                      <a:pt x="1885" y="1768"/>
                    </a:cubicBezTo>
                    <a:cubicBezTo>
                      <a:pt x="1726" y="2243"/>
                      <a:pt x="1578" y="2720"/>
                      <a:pt x="1475" y="3047"/>
                    </a:cubicBezTo>
                    <a:cubicBezTo>
                      <a:pt x="1475" y="2879"/>
                      <a:pt x="1457" y="2673"/>
                      <a:pt x="1446" y="2476"/>
                    </a:cubicBezTo>
                    <a:cubicBezTo>
                      <a:pt x="1363" y="1535"/>
                      <a:pt x="1251" y="1403"/>
                      <a:pt x="1130" y="1394"/>
                    </a:cubicBezTo>
                    <a:cubicBezTo>
                      <a:pt x="1126" y="1394"/>
                      <a:pt x="1122" y="1394"/>
                      <a:pt x="1118" y="1394"/>
                    </a:cubicBezTo>
                    <a:cubicBezTo>
                      <a:pt x="851" y="1394"/>
                      <a:pt x="601" y="1985"/>
                      <a:pt x="261" y="3419"/>
                    </a:cubicBezTo>
                    <a:cubicBezTo>
                      <a:pt x="1" y="4539"/>
                      <a:pt x="317" y="6650"/>
                      <a:pt x="326" y="6732"/>
                    </a:cubicBezTo>
                    <a:cubicBezTo>
                      <a:pt x="335" y="6765"/>
                      <a:pt x="356" y="6791"/>
                      <a:pt x="391" y="6791"/>
                    </a:cubicBezTo>
                    <a:cubicBezTo>
                      <a:pt x="397" y="6791"/>
                      <a:pt x="404" y="6790"/>
                      <a:pt x="411" y="6788"/>
                    </a:cubicBezTo>
                    <a:cubicBezTo>
                      <a:pt x="449" y="6788"/>
                      <a:pt x="476" y="6753"/>
                      <a:pt x="467" y="6715"/>
                    </a:cubicBezTo>
                    <a:cubicBezTo>
                      <a:pt x="467" y="6697"/>
                      <a:pt x="140" y="4548"/>
                      <a:pt x="402" y="3448"/>
                    </a:cubicBezTo>
                    <a:cubicBezTo>
                      <a:pt x="803" y="1786"/>
                      <a:pt x="1027" y="1535"/>
                      <a:pt x="1110" y="1535"/>
                    </a:cubicBezTo>
                    <a:lnTo>
                      <a:pt x="1121" y="1535"/>
                    </a:lnTo>
                    <a:cubicBezTo>
                      <a:pt x="1242" y="1609"/>
                      <a:pt x="1334" y="2608"/>
                      <a:pt x="1354" y="3484"/>
                    </a:cubicBezTo>
                    <a:cubicBezTo>
                      <a:pt x="1354" y="3522"/>
                      <a:pt x="1381" y="3551"/>
                      <a:pt x="1419" y="3551"/>
                    </a:cubicBezTo>
                    <a:cubicBezTo>
                      <a:pt x="1423" y="3553"/>
                      <a:pt x="1428" y="3554"/>
                      <a:pt x="1432" y="3554"/>
                    </a:cubicBezTo>
                    <a:cubicBezTo>
                      <a:pt x="1457" y="3554"/>
                      <a:pt x="1485" y="3534"/>
                      <a:pt x="1493" y="3504"/>
                    </a:cubicBezTo>
                    <a:cubicBezTo>
                      <a:pt x="1941" y="1936"/>
                      <a:pt x="2521" y="283"/>
                      <a:pt x="2725" y="153"/>
                    </a:cubicBezTo>
                    <a:lnTo>
                      <a:pt x="2725" y="153"/>
                    </a:lnTo>
                    <a:cubicBezTo>
                      <a:pt x="2819" y="368"/>
                      <a:pt x="2539" y="1936"/>
                      <a:pt x="2203" y="3372"/>
                    </a:cubicBezTo>
                    <a:cubicBezTo>
                      <a:pt x="2194" y="3410"/>
                      <a:pt x="2212" y="3448"/>
                      <a:pt x="2250" y="3457"/>
                    </a:cubicBezTo>
                    <a:cubicBezTo>
                      <a:pt x="2256" y="3459"/>
                      <a:pt x="2262" y="3460"/>
                      <a:pt x="2268" y="3460"/>
                    </a:cubicBezTo>
                    <a:cubicBezTo>
                      <a:pt x="2298" y="3460"/>
                      <a:pt x="2325" y="3442"/>
                      <a:pt x="2333" y="3410"/>
                    </a:cubicBezTo>
                    <a:cubicBezTo>
                      <a:pt x="2828" y="1992"/>
                      <a:pt x="3491" y="460"/>
                      <a:pt x="3697" y="424"/>
                    </a:cubicBezTo>
                    <a:lnTo>
                      <a:pt x="3697" y="424"/>
                    </a:lnTo>
                    <a:cubicBezTo>
                      <a:pt x="3827" y="592"/>
                      <a:pt x="3361" y="2178"/>
                      <a:pt x="2866" y="3578"/>
                    </a:cubicBezTo>
                    <a:cubicBezTo>
                      <a:pt x="2846" y="3607"/>
                      <a:pt x="2866" y="3652"/>
                      <a:pt x="2902" y="3663"/>
                    </a:cubicBezTo>
                    <a:cubicBezTo>
                      <a:pt x="2912" y="3668"/>
                      <a:pt x="2922" y="3670"/>
                      <a:pt x="2932" y="3670"/>
                    </a:cubicBezTo>
                    <a:cubicBezTo>
                      <a:pt x="2959" y="3670"/>
                      <a:pt x="2983" y="3653"/>
                      <a:pt x="2996" y="3625"/>
                    </a:cubicBezTo>
                    <a:cubicBezTo>
                      <a:pt x="3518" y="2272"/>
                      <a:pt x="4210" y="816"/>
                      <a:pt x="4396" y="796"/>
                    </a:cubicBezTo>
                    <a:lnTo>
                      <a:pt x="4396" y="796"/>
                    </a:lnTo>
                    <a:cubicBezTo>
                      <a:pt x="4546" y="946"/>
                      <a:pt x="3986" y="2588"/>
                      <a:pt x="3388" y="4026"/>
                    </a:cubicBezTo>
                    <a:cubicBezTo>
                      <a:pt x="3370" y="4064"/>
                      <a:pt x="3388" y="4100"/>
                      <a:pt x="3426" y="4120"/>
                    </a:cubicBezTo>
                    <a:cubicBezTo>
                      <a:pt x="3433" y="4125"/>
                      <a:pt x="3442" y="4128"/>
                      <a:pt x="3452" y="4128"/>
                    </a:cubicBezTo>
                    <a:cubicBezTo>
                      <a:pt x="3477" y="4128"/>
                      <a:pt x="3505" y="4112"/>
                      <a:pt x="3518" y="4091"/>
                    </a:cubicBezTo>
                    <a:cubicBezTo>
                      <a:pt x="3854" y="3439"/>
                      <a:pt x="4481" y="2384"/>
                      <a:pt x="4723" y="2337"/>
                    </a:cubicBezTo>
                    <a:lnTo>
                      <a:pt x="4741" y="2337"/>
                    </a:lnTo>
                    <a:cubicBezTo>
                      <a:pt x="4844" y="2552"/>
                      <a:pt x="3809" y="4548"/>
                      <a:pt x="2174" y="7313"/>
                    </a:cubicBezTo>
                    <a:lnTo>
                      <a:pt x="2165" y="7313"/>
                    </a:lnTo>
                    <a:cubicBezTo>
                      <a:pt x="2147" y="7349"/>
                      <a:pt x="2156" y="7396"/>
                      <a:pt x="2194" y="7416"/>
                    </a:cubicBezTo>
                    <a:cubicBezTo>
                      <a:pt x="2203" y="7425"/>
                      <a:pt x="2212" y="7425"/>
                      <a:pt x="2230" y="7425"/>
                    </a:cubicBezTo>
                    <a:cubicBezTo>
                      <a:pt x="2250" y="7425"/>
                      <a:pt x="2277" y="7416"/>
                      <a:pt x="2286" y="7387"/>
                    </a:cubicBezTo>
                    <a:lnTo>
                      <a:pt x="2297" y="7378"/>
                    </a:lnTo>
                    <a:cubicBezTo>
                      <a:pt x="2613" y="6844"/>
                      <a:pt x="3229" y="5801"/>
                      <a:pt x="3789" y="4772"/>
                    </a:cubicBezTo>
                    <a:cubicBezTo>
                      <a:pt x="5068" y="2440"/>
                      <a:pt x="4918" y="2308"/>
                      <a:pt x="4835" y="2234"/>
                    </a:cubicBezTo>
                    <a:cubicBezTo>
                      <a:pt x="4803" y="2212"/>
                      <a:pt x="4765" y="2194"/>
                      <a:pt x="4721" y="2194"/>
                    </a:cubicBezTo>
                    <a:cubicBezTo>
                      <a:pt x="4712" y="2194"/>
                      <a:pt x="4703" y="2195"/>
                      <a:pt x="4694" y="2196"/>
                    </a:cubicBezTo>
                    <a:cubicBezTo>
                      <a:pt x="4490" y="2243"/>
                      <a:pt x="4172" y="2673"/>
                      <a:pt x="3901" y="3112"/>
                    </a:cubicBezTo>
                    <a:cubicBezTo>
                      <a:pt x="3977" y="2915"/>
                      <a:pt x="4051" y="2711"/>
                      <a:pt x="4125" y="2496"/>
                    </a:cubicBezTo>
                    <a:cubicBezTo>
                      <a:pt x="4723" y="834"/>
                      <a:pt x="4555" y="731"/>
                      <a:pt x="4470" y="684"/>
                    </a:cubicBezTo>
                    <a:cubicBezTo>
                      <a:pt x="4457" y="671"/>
                      <a:pt x="4435" y="659"/>
                      <a:pt x="4402" y="659"/>
                    </a:cubicBezTo>
                    <a:cubicBezTo>
                      <a:pt x="4389" y="659"/>
                      <a:pt x="4374" y="661"/>
                      <a:pt x="4358" y="666"/>
                    </a:cubicBezTo>
                    <a:cubicBezTo>
                      <a:pt x="4163" y="731"/>
                      <a:pt x="3836" y="1329"/>
                      <a:pt x="3538" y="1972"/>
                    </a:cubicBezTo>
                    <a:cubicBezTo>
                      <a:pt x="3753" y="1255"/>
                      <a:pt x="3921" y="536"/>
                      <a:pt x="3818" y="348"/>
                    </a:cubicBezTo>
                    <a:cubicBezTo>
                      <a:pt x="3798" y="303"/>
                      <a:pt x="3762" y="283"/>
                      <a:pt x="3733" y="283"/>
                    </a:cubicBezTo>
                    <a:cubicBezTo>
                      <a:pt x="3722" y="281"/>
                      <a:pt x="3709" y="278"/>
                      <a:pt x="3694" y="278"/>
                    </a:cubicBezTo>
                    <a:cubicBezTo>
                      <a:pt x="3588" y="278"/>
                      <a:pt x="3372" y="413"/>
                      <a:pt x="2790" y="1815"/>
                    </a:cubicBezTo>
                    <a:cubicBezTo>
                      <a:pt x="2716" y="2010"/>
                      <a:pt x="2633" y="2207"/>
                      <a:pt x="2557" y="2393"/>
                    </a:cubicBezTo>
                    <a:cubicBezTo>
                      <a:pt x="2763" y="1432"/>
                      <a:pt x="2978" y="227"/>
                      <a:pt x="2819" y="41"/>
                    </a:cubicBezTo>
                    <a:cubicBezTo>
                      <a:pt x="2795" y="17"/>
                      <a:pt x="2772" y="1"/>
                      <a:pt x="274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95"/>
              <p:cNvSpPr/>
              <p:nvPr/>
            </p:nvSpPr>
            <p:spPr>
              <a:xfrm>
                <a:off x="2081080" y="4251099"/>
                <a:ext cx="908778" cy="643236"/>
              </a:xfrm>
              <a:custGeom>
                <a:rect b="b" l="l" r="r" t="t"/>
                <a:pathLst>
                  <a:path extrusionOk="0" h="8173" w="11547">
                    <a:moveTo>
                      <a:pt x="0" y="1"/>
                    </a:moveTo>
                    <a:cubicBezTo>
                      <a:pt x="0" y="1"/>
                      <a:pt x="681" y="1699"/>
                      <a:pt x="5303" y="6291"/>
                    </a:cubicBezTo>
                    <a:cubicBezTo>
                      <a:pt x="6868" y="7691"/>
                      <a:pt x="8166" y="8172"/>
                      <a:pt x="9162" y="8172"/>
                    </a:cubicBezTo>
                    <a:cubicBezTo>
                      <a:pt x="10012" y="8172"/>
                      <a:pt x="10642" y="7822"/>
                      <a:pt x="11033" y="7393"/>
                    </a:cubicBezTo>
                    <a:cubicBezTo>
                      <a:pt x="11546" y="6833"/>
                      <a:pt x="11472" y="6020"/>
                      <a:pt x="11472" y="6020"/>
                    </a:cubicBezTo>
                    <a:lnTo>
                      <a:pt x="10081" y="5162"/>
                    </a:lnTo>
                    <a:lnTo>
                      <a:pt x="2231" y="1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95"/>
              <p:cNvSpPr/>
              <p:nvPr/>
            </p:nvSpPr>
            <p:spPr>
              <a:xfrm>
                <a:off x="1887868" y="3736077"/>
                <a:ext cx="395323" cy="527700"/>
              </a:xfrm>
              <a:custGeom>
                <a:rect b="b" l="l" r="r" t="t"/>
                <a:pathLst>
                  <a:path extrusionOk="0" h="6705" w="5023">
                    <a:moveTo>
                      <a:pt x="2348" y="1"/>
                    </a:moveTo>
                    <a:cubicBezTo>
                      <a:pt x="2032" y="1"/>
                      <a:pt x="2818" y="3314"/>
                      <a:pt x="2818" y="3314"/>
                    </a:cubicBezTo>
                    <a:cubicBezTo>
                      <a:pt x="2818" y="3314"/>
                      <a:pt x="1748" y="279"/>
                      <a:pt x="1388" y="279"/>
                    </a:cubicBezTo>
                    <a:cubicBezTo>
                      <a:pt x="1383" y="279"/>
                      <a:pt x="1378" y="280"/>
                      <a:pt x="1373" y="281"/>
                    </a:cubicBezTo>
                    <a:cubicBezTo>
                      <a:pt x="1017" y="355"/>
                      <a:pt x="2157" y="3529"/>
                      <a:pt x="2157" y="3529"/>
                    </a:cubicBezTo>
                    <a:cubicBezTo>
                      <a:pt x="2157" y="3529"/>
                      <a:pt x="1038" y="663"/>
                      <a:pt x="679" y="663"/>
                    </a:cubicBezTo>
                    <a:cubicBezTo>
                      <a:pt x="667" y="663"/>
                      <a:pt x="655" y="666"/>
                      <a:pt x="645" y="673"/>
                    </a:cubicBezTo>
                    <a:cubicBezTo>
                      <a:pt x="336" y="868"/>
                      <a:pt x="1633" y="3986"/>
                      <a:pt x="1633" y="3986"/>
                    </a:cubicBezTo>
                    <a:cubicBezTo>
                      <a:pt x="1633" y="3986"/>
                      <a:pt x="712" y="2200"/>
                      <a:pt x="352" y="2200"/>
                    </a:cubicBezTo>
                    <a:cubicBezTo>
                      <a:pt x="328" y="2200"/>
                      <a:pt x="307" y="2207"/>
                      <a:pt x="289" y="2223"/>
                    </a:cubicBezTo>
                    <a:cubicBezTo>
                      <a:pt x="0" y="2474"/>
                      <a:pt x="1978" y="5834"/>
                      <a:pt x="2296" y="6356"/>
                    </a:cubicBezTo>
                    <a:cubicBezTo>
                      <a:pt x="2463" y="6639"/>
                      <a:pt x="3145" y="6704"/>
                      <a:pt x="3738" y="6704"/>
                    </a:cubicBezTo>
                    <a:cubicBezTo>
                      <a:pt x="4244" y="6704"/>
                      <a:pt x="4686" y="6657"/>
                      <a:pt x="4686" y="6657"/>
                    </a:cubicBezTo>
                    <a:cubicBezTo>
                      <a:pt x="4686" y="6657"/>
                      <a:pt x="5022" y="4490"/>
                      <a:pt x="4751" y="3361"/>
                    </a:cubicBezTo>
                    <a:cubicBezTo>
                      <a:pt x="4492" y="2254"/>
                      <a:pt x="4216" y="1392"/>
                      <a:pt x="3967" y="1392"/>
                    </a:cubicBezTo>
                    <a:cubicBezTo>
                      <a:pt x="3964" y="1392"/>
                      <a:pt x="3961" y="1392"/>
                      <a:pt x="3958" y="1392"/>
                    </a:cubicBezTo>
                    <a:cubicBezTo>
                      <a:pt x="3696" y="1410"/>
                      <a:pt x="3658" y="3408"/>
                      <a:pt x="3658" y="3408"/>
                    </a:cubicBezTo>
                    <a:cubicBezTo>
                      <a:pt x="3658" y="3408"/>
                      <a:pt x="2688" y="28"/>
                      <a:pt x="2352" y="1"/>
                    </a:cubicBezTo>
                    <a:cubicBezTo>
                      <a:pt x="2351" y="1"/>
                      <a:pt x="2349" y="1"/>
                      <a:pt x="2348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95"/>
              <p:cNvSpPr/>
              <p:nvPr/>
            </p:nvSpPr>
            <p:spPr>
              <a:xfrm>
                <a:off x="1889206" y="3730332"/>
                <a:ext cx="399100" cy="584681"/>
              </a:xfrm>
              <a:custGeom>
                <a:rect b="b" l="l" r="r" t="t"/>
                <a:pathLst>
                  <a:path extrusionOk="0" h="7429" w="5071">
                    <a:moveTo>
                      <a:pt x="2344" y="0"/>
                    </a:moveTo>
                    <a:cubicBezTo>
                      <a:pt x="2308" y="0"/>
                      <a:pt x="2270" y="18"/>
                      <a:pt x="2252" y="45"/>
                    </a:cubicBezTo>
                    <a:cubicBezTo>
                      <a:pt x="2093" y="224"/>
                      <a:pt x="2308" y="1436"/>
                      <a:pt x="2503" y="2397"/>
                    </a:cubicBezTo>
                    <a:cubicBezTo>
                      <a:pt x="2438" y="2211"/>
                      <a:pt x="2353" y="2016"/>
                      <a:pt x="2279" y="1819"/>
                    </a:cubicBezTo>
                    <a:cubicBezTo>
                      <a:pt x="1696" y="417"/>
                      <a:pt x="1482" y="275"/>
                      <a:pt x="1375" y="275"/>
                    </a:cubicBezTo>
                    <a:cubicBezTo>
                      <a:pt x="1360" y="275"/>
                      <a:pt x="1347" y="278"/>
                      <a:pt x="1336" y="280"/>
                    </a:cubicBezTo>
                    <a:cubicBezTo>
                      <a:pt x="1309" y="289"/>
                      <a:pt x="1271" y="307"/>
                      <a:pt x="1244" y="354"/>
                    </a:cubicBezTo>
                    <a:cubicBezTo>
                      <a:pt x="1141" y="540"/>
                      <a:pt x="1318" y="1250"/>
                      <a:pt x="1533" y="1978"/>
                    </a:cubicBezTo>
                    <a:cubicBezTo>
                      <a:pt x="1233" y="1333"/>
                      <a:pt x="908" y="737"/>
                      <a:pt x="711" y="672"/>
                    </a:cubicBezTo>
                    <a:cubicBezTo>
                      <a:pt x="694" y="666"/>
                      <a:pt x="678" y="664"/>
                      <a:pt x="664" y="664"/>
                    </a:cubicBezTo>
                    <a:cubicBezTo>
                      <a:pt x="632" y="664"/>
                      <a:pt x="609" y="675"/>
                      <a:pt x="590" y="681"/>
                    </a:cubicBezTo>
                    <a:cubicBezTo>
                      <a:pt x="516" y="737"/>
                      <a:pt x="348" y="840"/>
                      <a:pt x="935" y="2500"/>
                    </a:cubicBezTo>
                    <a:cubicBezTo>
                      <a:pt x="1009" y="2706"/>
                      <a:pt x="1094" y="2921"/>
                      <a:pt x="1168" y="3116"/>
                    </a:cubicBezTo>
                    <a:cubicBezTo>
                      <a:pt x="897" y="2677"/>
                      <a:pt x="581" y="2240"/>
                      <a:pt x="375" y="2202"/>
                    </a:cubicBezTo>
                    <a:cubicBezTo>
                      <a:pt x="362" y="2200"/>
                      <a:pt x="349" y="2199"/>
                      <a:pt x="337" y="2199"/>
                    </a:cubicBezTo>
                    <a:cubicBezTo>
                      <a:pt x="297" y="2199"/>
                      <a:pt x="261" y="2211"/>
                      <a:pt x="225" y="2240"/>
                    </a:cubicBezTo>
                    <a:cubicBezTo>
                      <a:pt x="151" y="2305"/>
                      <a:pt x="1" y="2435"/>
                      <a:pt x="1280" y="4778"/>
                    </a:cubicBezTo>
                    <a:cubicBezTo>
                      <a:pt x="1840" y="5795"/>
                      <a:pt x="2456" y="6851"/>
                      <a:pt x="2774" y="7382"/>
                    </a:cubicBezTo>
                    <a:lnTo>
                      <a:pt x="2783" y="7393"/>
                    </a:lnTo>
                    <a:cubicBezTo>
                      <a:pt x="2792" y="7411"/>
                      <a:pt x="2821" y="7429"/>
                      <a:pt x="2839" y="7429"/>
                    </a:cubicBezTo>
                    <a:cubicBezTo>
                      <a:pt x="2848" y="7429"/>
                      <a:pt x="2868" y="7420"/>
                      <a:pt x="2877" y="7411"/>
                    </a:cubicBezTo>
                    <a:cubicBezTo>
                      <a:pt x="2913" y="7393"/>
                      <a:pt x="2924" y="7355"/>
                      <a:pt x="2904" y="7317"/>
                    </a:cubicBezTo>
                    <a:lnTo>
                      <a:pt x="2895" y="7308"/>
                    </a:lnTo>
                    <a:cubicBezTo>
                      <a:pt x="1253" y="4554"/>
                      <a:pt x="225" y="2556"/>
                      <a:pt x="319" y="2341"/>
                    </a:cubicBezTo>
                    <a:lnTo>
                      <a:pt x="348" y="2341"/>
                    </a:lnTo>
                    <a:cubicBezTo>
                      <a:pt x="590" y="2388"/>
                      <a:pt x="1215" y="3443"/>
                      <a:pt x="1551" y="4088"/>
                    </a:cubicBezTo>
                    <a:cubicBezTo>
                      <a:pt x="1565" y="4116"/>
                      <a:pt x="1596" y="4128"/>
                      <a:pt x="1622" y="4128"/>
                    </a:cubicBezTo>
                    <a:cubicBezTo>
                      <a:pt x="1630" y="4128"/>
                      <a:pt x="1638" y="4126"/>
                      <a:pt x="1645" y="4124"/>
                    </a:cubicBezTo>
                    <a:cubicBezTo>
                      <a:pt x="1681" y="4106"/>
                      <a:pt x="1701" y="4068"/>
                      <a:pt x="1681" y="4032"/>
                    </a:cubicBezTo>
                    <a:cubicBezTo>
                      <a:pt x="1085" y="2585"/>
                      <a:pt x="525" y="941"/>
                      <a:pt x="664" y="802"/>
                    </a:cubicBezTo>
                    <a:lnTo>
                      <a:pt x="664" y="802"/>
                    </a:lnTo>
                    <a:cubicBezTo>
                      <a:pt x="861" y="811"/>
                      <a:pt x="1551" y="2276"/>
                      <a:pt x="2073" y="3620"/>
                    </a:cubicBezTo>
                    <a:cubicBezTo>
                      <a:pt x="2090" y="3652"/>
                      <a:pt x="2117" y="3670"/>
                      <a:pt x="2148" y="3670"/>
                    </a:cubicBezTo>
                    <a:cubicBezTo>
                      <a:pt x="2154" y="3670"/>
                      <a:pt x="2161" y="3669"/>
                      <a:pt x="2167" y="3667"/>
                    </a:cubicBezTo>
                    <a:cubicBezTo>
                      <a:pt x="2205" y="3649"/>
                      <a:pt x="2223" y="3611"/>
                      <a:pt x="2205" y="3573"/>
                    </a:cubicBezTo>
                    <a:cubicBezTo>
                      <a:pt x="1701" y="2184"/>
                      <a:pt x="1244" y="587"/>
                      <a:pt x="1374" y="419"/>
                    </a:cubicBezTo>
                    <a:lnTo>
                      <a:pt x="1374" y="419"/>
                    </a:lnTo>
                    <a:cubicBezTo>
                      <a:pt x="1580" y="457"/>
                      <a:pt x="2232" y="1996"/>
                      <a:pt x="2736" y="3416"/>
                    </a:cubicBezTo>
                    <a:cubicBezTo>
                      <a:pt x="2743" y="3446"/>
                      <a:pt x="2770" y="3464"/>
                      <a:pt x="2800" y="3464"/>
                    </a:cubicBezTo>
                    <a:cubicBezTo>
                      <a:pt x="2807" y="3464"/>
                      <a:pt x="2814" y="3463"/>
                      <a:pt x="2821" y="3461"/>
                    </a:cubicBezTo>
                    <a:cubicBezTo>
                      <a:pt x="2857" y="3452"/>
                      <a:pt x="2877" y="3416"/>
                      <a:pt x="2868" y="3378"/>
                    </a:cubicBezTo>
                    <a:cubicBezTo>
                      <a:pt x="2532" y="1940"/>
                      <a:pt x="2252" y="372"/>
                      <a:pt x="2344" y="148"/>
                    </a:cubicBezTo>
                    <a:lnTo>
                      <a:pt x="2344" y="148"/>
                    </a:lnTo>
                    <a:cubicBezTo>
                      <a:pt x="2550" y="298"/>
                      <a:pt x="3128" y="1949"/>
                      <a:pt x="3576" y="3508"/>
                    </a:cubicBezTo>
                    <a:cubicBezTo>
                      <a:pt x="3585" y="3537"/>
                      <a:pt x="3623" y="3555"/>
                      <a:pt x="3652" y="3555"/>
                    </a:cubicBezTo>
                    <a:cubicBezTo>
                      <a:pt x="3688" y="3546"/>
                      <a:pt x="3717" y="3517"/>
                      <a:pt x="3717" y="3490"/>
                    </a:cubicBezTo>
                    <a:cubicBezTo>
                      <a:pt x="3735" y="2603"/>
                      <a:pt x="3829" y="1604"/>
                      <a:pt x="3941" y="1539"/>
                    </a:cubicBezTo>
                    <a:cubicBezTo>
                      <a:pt x="3943" y="1539"/>
                      <a:pt x="3945" y="1539"/>
                      <a:pt x="3947" y="1539"/>
                    </a:cubicBezTo>
                    <a:cubicBezTo>
                      <a:pt x="4052" y="1539"/>
                      <a:pt x="4275" y="1801"/>
                      <a:pt x="4669" y="3452"/>
                    </a:cubicBezTo>
                    <a:cubicBezTo>
                      <a:pt x="4929" y="4554"/>
                      <a:pt x="4604" y="6692"/>
                      <a:pt x="4604" y="6709"/>
                    </a:cubicBezTo>
                    <a:cubicBezTo>
                      <a:pt x="4593" y="6757"/>
                      <a:pt x="4622" y="6786"/>
                      <a:pt x="4660" y="6795"/>
                    </a:cubicBezTo>
                    <a:cubicBezTo>
                      <a:pt x="4665" y="6796"/>
                      <a:pt x="4670" y="6796"/>
                      <a:pt x="4675" y="6796"/>
                    </a:cubicBezTo>
                    <a:cubicBezTo>
                      <a:pt x="4706" y="6796"/>
                      <a:pt x="4736" y="6772"/>
                      <a:pt x="4743" y="6739"/>
                    </a:cubicBezTo>
                    <a:cubicBezTo>
                      <a:pt x="4752" y="6644"/>
                      <a:pt x="5070" y="4545"/>
                      <a:pt x="4799" y="3416"/>
                    </a:cubicBezTo>
                    <a:cubicBezTo>
                      <a:pt x="4466" y="1980"/>
                      <a:pt x="4216" y="1389"/>
                      <a:pt x="3947" y="1389"/>
                    </a:cubicBezTo>
                    <a:cubicBezTo>
                      <a:pt x="3945" y="1389"/>
                      <a:pt x="3943" y="1389"/>
                      <a:pt x="3941" y="1389"/>
                    </a:cubicBezTo>
                    <a:cubicBezTo>
                      <a:pt x="3820" y="1400"/>
                      <a:pt x="3708" y="1539"/>
                      <a:pt x="3623" y="2473"/>
                    </a:cubicBezTo>
                    <a:cubicBezTo>
                      <a:pt x="3614" y="2677"/>
                      <a:pt x="3596" y="2883"/>
                      <a:pt x="3585" y="3051"/>
                    </a:cubicBezTo>
                    <a:cubicBezTo>
                      <a:pt x="3493" y="2724"/>
                      <a:pt x="3343" y="2240"/>
                      <a:pt x="3184" y="1763"/>
                    </a:cubicBezTo>
                    <a:cubicBezTo>
                      <a:pt x="2597" y="27"/>
                      <a:pt x="2429" y="9"/>
                      <a:pt x="2344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95"/>
              <p:cNvSpPr/>
              <p:nvPr/>
            </p:nvSpPr>
            <p:spPr>
              <a:xfrm>
                <a:off x="1309020" y="2847145"/>
                <a:ext cx="420193" cy="262473"/>
              </a:xfrm>
              <a:custGeom>
                <a:rect b="b" l="l" r="r" t="t"/>
                <a:pathLst>
                  <a:path extrusionOk="0" h="3335" w="5339">
                    <a:moveTo>
                      <a:pt x="859" y="1"/>
                    </a:moveTo>
                    <a:cubicBezTo>
                      <a:pt x="846" y="1"/>
                      <a:pt x="833" y="1"/>
                      <a:pt x="820" y="1"/>
                    </a:cubicBezTo>
                    <a:cubicBezTo>
                      <a:pt x="496" y="21"/>
                      <a:pt x="178" y="160"/>
                      <a:pt x="1" y="402"/>
                    </a:cubicBezTo>
                    <a:cubicBezTo>
                      <a:pt x="199" y="250"/>
                      <a:pt x="430" y="183"/>
                      <a:pt x="658" y="183"/>
                    </a:cubicBezTo>
                    <a:cubicBezTo>
                      <a:pt x="988" y="183"/>
                      <a:pt x="1312" y="322"/>
                      <a:pt x="1522" y="543"/>
                    </a:cubicBezTo>
                    <a:cubicBezTo>
                      <a:pt x="1699" y="729"/>
                      <a:pt x="1784" y="991"/>
                      <a:pt x="1849" y="1271"/>
                    </a:cubicBezTo>
                    <a:cubicBezTo>
                      <a:pt x="1885" y="1410"/>
                      <a:pt x="1914" y="1560"/>
                      <a:pt x="1961" y="1710"/>
                    </a:cubicBezTo>
                    <a:cubicBezTo>
                      <a:pt x="1997" y="1869"/>
                      <a:pt x="2053" y="2017"/>
                      <a:pt x="2138" y="2167"/>
                    </a:cubicBezTo>
                    <a:cubicBezTo>
                      <a:pt x="2221" y="2317"/>
                      <a:pt x="2324" y="2456"/>
                      <a:pt x="2474" y="2568"/>
                    </a:cubicBezTo>
                    <a:cubicBezTo>
                      <a:pt x="2613" y="2689"/>
                      <a:pt x="2801" y="2766"/>
                      <a:pt x="2978" y="2774"/>
                    </a:cubicBezTo>
                    <a:cubicBezTo>
                      <a:pt x="3001" y="2776"/>
                      <a:pt x="3023" y="2776"/>
                      <a:pt x="3046" y="2776"/>
                    </a:cubicBezTo>
                    <a:cubicBezTo>
                      <a:pt x="3203" y="2776"/>
                      <a:pt x="3342" y="2750"/>
                      <a:pt x="3482" y="2718"/>
                    </a:cubicBezTo>
                    <a:cubicBezTo>
                      <a:pt x="3632" y="2689"/>
                      <a:pt x="3771" y="2642"/>
                      <a:pt x="3912" y="2615"/>
                    </a:cubicBezTo>
                    <a:cubicBezTo>
                      <a:pt x="3994" y="2597"/>
                      <a:pt x="4076" y="2587"/>
                      <a:pt x="4159" y="2587"/>
                    </a:cubicBezTo>
                    <a:cubicBezTo>
                      <a:pt x="4207" y="2587"/>
                      <a:pt x="4255" y="2590"/>
                      <a:pt x="4304" y="2597"/>
                    </a:cubicBezTo>
                    <a:cubicBezTo>
                      <a:pt x="4434" y="2624"/>
                      <a:pt x="4564" y="2671"/>
                      <a:pt x="4676" y="2745"/>
                    </a:cubicBezTo>
                    <a:cubicBezTo>
                      <a:pt x="4920" y="2895"/>
                      <a:pt x="5124" y="3119"/>
                      <a:pt x="5339" y="3335"/>
                    </a:cubicBezTo>
                    <a:cubicBezTo>
                      <a:pt x="5200" y="3063"/>
                      <a:pt x="5032" y="2810"/>
                      <a:pt x="4788" y="2597"/>
                    </a:cubicBezTo>
                    <a:cubicBezTo>
                      <a:pt x="4667" y="2494"/>
                      <a:pt x="4528" y="2400"/>
                      <a:pt x="4360" y="2353"/>
                    </a:cubicBezTo>
                    <a:cubicBezTo>
                      <a:pt x="4253" y="2322"/>
                      <a:pt x="4138" y="2311"/>
                      <a:pt x="4026" y="2311"/>
                    </a:cubicBezTo>
                    <a:cubicBezTo>
                      <a:pt x="3971" y="2311"/>
                      <a:pt x="3917" y="2314"/>
                      <a:pt x="3865" y="2317"/>
                    </a:cubicBezTo>
                    <a:cubicBezTo>
                      <a:pt x="3599" y="2340"/>
                      <a:pt x="3354" y="2409"/>
                      <a:pt x="3139" y="2409"/>
                    </a:cubicBezTo>
                    <a:cubicBezTo>
                      <a:pt x="3097" y="2409"/>
                      <a:pt x="3056" y="2407"/>
                      <a:pt x="3016" y="2400"/>
                    </a:cubicBezTo>
                    <a:cubicBezTo>
                      <a:pt x="2893" y="2391"/>
                      <a:pt x="2792" y="2344"/>
                      <a:pt x="2707" y="2270"/>
                    </a:cubicBezTo>
                    <a:cubicBezTo>
                      <a:pt x="2613" y="2205"/>
                      <a:pt x="2539" y="2102"/>
                      <a:pt x="2474" y="1981"/>
                    </a:cubicBezTo>
                    <a:cubicBezTo>
                      <a:pt x="2409" y="1869"/>
                      <a:pt x="2362" y="1737"/>
                      <a:pt x="2324" y="1607"/>
                    </a:cubicBezTo>
                    <a:cubicBezTo>
                      <a:pt x="2277" y="1466"/>
                      <a:pt x="2250" y="1327"/>
                      <a:pt x="2203" y="1177"/>
                    </a:cubicBezTo>
                    <a:cubicBezTo>
                      <a:pt x="2120" y="888"/>
                      <a:pt x="2008" y="552"/>
                      <a:pt x="1737" y="319"/>
                    </a:cubicBezTo>
                    <a:cubicBezTo>
                      <a:pt x="1485" y="104"/>
                      <a:pt x="1165" y="1"/>
                      <a:pt x="85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95"/>
              <p:cNvSpPr/>
              <p:nvPr/>
            </p:nvSpPr>
            <p:spPr>
              <a:xfrm>
                <a:off x="1326649" y="3158016"/>
                <a:ext cx="368013" cy="107980"/>
              </a:xfrm>
              <a:custGeom>
                <a:rect b="b" l="l" r="r" t="t"/>
                <a:pathLst>
                  <a:path extrusionOk="0" h="1372" w="4676">
                    <a:moveTo>
                      <a:pt x="1615" y="1"/>
                    </a:moveTo>
                    <a:cubicBezTo>
                      <a:pt x="1332" y="1"/>
                      <a:pt x="1051" y="77"/>
                      <a:pt x="811" y="216"/>
                    </a:cubicBezTo>
                    <a:cubicBezTo>
                      <a:pt x="384" y="467"/>
                      <a:pt x="92" y="915"/>
                      <a:pt x="1" y="1372"/>
                    </a:cubicBezTo>
                    <a:cubicBezTo>
                      <a:pt x="242" y="971"/>
                      <a:pt x="570" y="652"/>
                      <a:pt x="953" y="484"/>
                    </a:cubicBezTo>
                    <a:cubicBezTo>
                      <a:pt x="1138" y="408"/>
                      <a:pt x="1337" y="369"/>
                      <a:pt x="1531" y="369"/>
                    </a:cubicBezTo>
                    <a:cubicBezTo>
                      <a:pt x="1738" y="369"/>
                      <a:pt x="1941" y="413"/>
                      <a:pt x="2120" y="505"/>
                    </a:cubicBezTo>
                    <a:cubicBezTo>
                      <a:pt x="2297" y="596"/>
                      <a:pt x="2456" y="747"/>
                      <a:pt x="2642" y="888"/>
                    </a:cubicBezTo>
                    <a:cubicBezTo>
                      <a:pt x="2828" y="1027"/>
                      <a:pt x="3052" y="1177"/>
                      <a:pt x="3305" y="1233"/>
                    </a:cubicBezTo>
                    <a:cubicBezTo>
                      <a:pt x="3444" y="1273"/>
                      <a:pt x="3590" y="1293"/>
                      <a:pt x="3734" y="1293"/>
                    </a:cubicBezTo>
                    <a:cubicBezTo>
                      <a:pt x="4082" y="1293"/>
                      <a:pt x="4426" y="1178"/>
                      <a:pt x="4676" y="962"/>
                    </a:cubicBezTo>
                    <a:lnTo>
                      <a:pt x="4676" y="962"/>
                    </a:lnTo>
                    <a:cubicBezTo>
                      <a:pt x="4467" y="1037"/>
                      <a:pt x="4253" y="1072"/>
                      <a:pt x="4046" y="1072"/>
                    </a:cubicBezTo>
                    <a:cubicBezTo>
                      <a:pt x="3818" y="1072"/>
                      <a:pt x="3597" y="1030"/>
                      <a:pt x="3397" y="953"/>
                    </a:cubicBezTo>
                    <a:cubicBezTo>
                      <a:pt x="3202" y="868"/>
                      <a:pt x="3043" y="747"/>
                      <a:pt x="2875" y="596"/>
                    </a:cubicBezTo>
                    <a:cubicBezTo>
                      <a:pt x="2707" y="458"/>
                      <a:pt x="2530" y="290"/>
                      <a:pt x="2297" y="169"/>
                    </a:cubicBezTo>
                    <a:cubicBezTo>
                      <a:pt x="2084" y="54"/>
                      <a:pt x="1849" y="1"/>
                      <a:pt x="161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95"/>
              <p:cNvSpPr/>
              <p:nvPr/>
            </p:nvSpPr>
            <p:spPr>
              <a:xfrm>
                <a:off x="1995060" y="2824401"/>
                <a:ext cx="411535" cy="256491"/>
              </a:xfrm>
              <a:custGeom>
                <a:rect b="b" l="l" r="r" t="t"/>
                <a:pathLst>
                  <a:path extrusionOk="0" h="3259" w="5229">
                    <a:moveTo>
                      <a:pt x="4387" y="1"/>
                    </a:moveTo>
                    <a:cubicBezTo>
                      <a:pt x="4091" y="1"/>
                      <a:pt x="3771" y="104"/>
                      <a:pt x="3528" y="319"/>
                    </a:cubicBezTo>
                    <a:cubicBezTo>
                      <a:pt x="3268" y="543"/>
                      <a:pt x="3156" y="870"/>
                      <a:pt x="3071" y="1150"/>
                    </a:cubicBezTo>
                    <a:cubicBezTo>
                      <a:pt x="3024" y="1298"/>
                      <a:pt x="2997" y="1439"/>
                      <a:pt x="2959" y="1569"/>
                    </a:cubicBezTo>
                    <a:cubicBezTo>
                      <a:pt x="2912" y="1699"/>
                      <a:pt x="2867" y="1831"/>
                      <a:pt x="2800" y="1943"/>
                    </a:cubicBezTo>
                    <a:cubicBezTo>
                      <a:pt x="2744" y="2055"/>
                      <a:pt x="2670" y="2158"/>
                      <a:pt x="2576" y="2223"/>
                    </a:cubicBezTo>
                    <a:cubicBezTo>
                      <a:pt x="2493" y="2297"/>
                      <a:pt x="2390" y="2335"/>
                      <a:pt x="2278" y="2353"/>
                    </a:cubicBezTo>
                    <a:cubicBezTo>
                      <a:pt x="2238" y="2360"/>
                      <a:pt x="2198" y="2362"/>
                      <a:pt x="2156" y="2362"/>
                    </a:cubicBezTo>
                    <a:cubicBezTo>
                      <a:pt x="1943" y="2362"/>
                      <a:pt x="1705" y="2293"/>
                      <a:pt x="1447" y="2270"/>
                    </a:cubicBezTo>
                    <a:cubicBezTo>
                      <a:pt x="1388" y="2263"/>
                      <a:pt x="1327" y="2258"/>
                      <a:pt x="1266" y="2258"/>
                    </a:cubicBezTo>
                    <a:cubicBezTo>
                      <a:pt x="1164" y="2258"/>
                      <a:pt x="1061" y="2271"/>
                      <a:pt x="963" y="2306"/>
                    </a:cubicBezTo>
                    <a:cubicBezTo>
                      <a:pt x="795" y="2353"/>
                      <a:pt x="654" y="2438"/>
                      <a:pt x="542" y="2539"/>
                    </a:cubicBezTo>
                    <a:cubicBezTo>
                      <a:pt x="300" y="2745"/>
                      <a:pt x="141" y="2999"/>
                      <a:pt x="0" y="3258"/>
                    </a:cubicBezTo>
                    <a:cubicBezTo>
                      <a:pt x="206" y="3055"/>
                      <a:pt x="412" y="2830"/>
                      <a:pt x="645" y="2689"/>
                    </a:cubicBezTo>
                    <a:cubicBezTo>
                      <a:pt x="766" y="2615"/>
                      <a:pt x="887" y="2568"/>
                      <a:pt x="1019" y="2539"/>
                    </a:cubicBezTo>
                    <a:cubicBezTo>
                      <a:pt x="1062" y="2536"/>
                      <a:pt x="1107" y="2534"/>
                      <a:pt x="1152" y="2534"/>
                    </a:cubicBezTo>
                    <a:cubicBezTo>
                      <a:pt x="1233" y="2534"/>
                      <a:pt x="1317" y="2541"/>
                      <a:pt x="1400" y="2559"/>
                    </a:cubicBezTo>
                    <a:cubicBezTo>
                      <a:pt x="1541" y="2586"/>
                      <a:pt x="1671" y="2633"/>
                      <a:pt x="1821" y="2662"/>
                    </a:cubicBezTo>
                    <a:cubicBezTo>
                      <a:pt x="1937" y="2690"/>
                      <a:pt x="2064" y="2714"/>
                      <a:pt x="2197" y="2714"/>
                    </a:cubicBezTo>
                    <a:cubicBezTo>
                      <a:pt x="2237" y="2714"/>
                      <a:pt x="2276" y="2712"/>
                      <a:pt x="2316" y="2707"/>
                    </a:cubicBezTo>
                    <a:cubicBezTo>
                      <a:pt x="2484" y="2698"/>
                      <a:pt x="2670" y="2624"/>
                      <a:pt x="2811" y="2521"/>
                    </a:cubicBezTo>
                    <a:cubicBezTo>
                      <a:pt x="2950" y="2409"/>
                      <a:pt x="3062" y="2270"/>
                      <a:pt x="3136" y="2120"/>
                    </a:cubicBezTo>
                    <a:cubicBezTo>
                      <a:pt x="3212" y="1979"/>
                      <a:pt x="3268" y="1831"/>
                      <a:pt x="3315" y="1672"/>
                    </a:cubicBezTo>
                    <a:cubicBezTo>
                      <a:pt x="3351" y="1522"/>
                      <a:pt x="3389" y="1383"/>
                      <a:pt x="3416" y="1242"/>
                    </a:cubicBezTo>
                    <a:cubicBezTo>
                      <a:pt x="3483" y="971"/>
                      <a:pt x="3566" y="711"/>
                      <a:pt x="3734" y="534"/>
                    </a:cubicBezTo>
                    <a:cubicBezTo>
                      <a:pt x="3936" y="315"/>
                      <a:pt x="4250" y="180"/>
                      <a:pt x="4572" y="180"/>
                    </a:cubicBezTo>
                    <a:cubicBezTo>
                      <a:pt x="4799" y="180"/>
                      <a:pt x="5031" y="248"/>
                      <a:pt x="5229" y="402"/>
                    </a:cubicBezTo>
                    <a:cubicBezTo>
                      <a:pt x="5052" y="151"/>
                      <a:pt x="4742" y="19"/>
                      <a:pt x="4424" y="1"/>
                    </a:cubicBezTo>
                    <a:cubicBezTo>
                      <a:pt x="4412" y="1"/>
                      <a:pt x="4400" y="1"/>
                      <a:pt x="4387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95"/>
              <p:cNvSpPr/>
              <p:nvPr/>
            </p:nvSpPr>
            <p:spPr>
              <a:xfrm>
                <a:off x="2028901" y="3128503"/>
                <a:ext cx="360064" cy="105225"/>
              </a:xfrm>
              <a:custGeom>
                <a:rect b="b" l="l" r="r" t="t"/>
                <a:pathLst>
                  <a:path extrusionOk="0" h="1337" w="4575">
                    <a:moveTo>
                      <a:pt x="2993" y="1"/>
                    </a:moveTo>
                    <a:cubicBezTo>
                      <a:pt x="2765" y="1"/>
                      <a:pt x="2535" y="52"/>
                      <a:pt x="2325" y="161"/>
                    </a:cubicBezTo>
                    <a:cubicBezTo>
                      <a:pt x="2101" y="281"/>
                      <a:pt x="1933" y="449"/>
                      <a:pt x="1765" y="591"/>
                    </a:cubicBezTo>
                    <a:cubicBezTo>
                      <a:pt x="1597" y="738"/>
                      <a:pt x="1438" y="850"/>
                      <a:pt x="1250" y="927"/>
                    </a:cubicBezTo>
                    <a:cubicBezTo>
                      <a:pt x="1053" y="1010"/>
                      <a:pt x="835" y="1054"/>
                      <a:pt x="609" y="1054"/>
                    </a:cubicBezTo>
                    <a:cubicBezTo>
                      <a:pt x="408" y="1054"/>
                      <a:pt x="202" y="1019"/>
                      <a:pt x="0" y="945"/>
                    </a:cubicBezTo>
                    <a:lnTo>
                      <a:pt x="0" y="945"/>
                    </a:lnTo>
                    <a:cubicBezTo>
                      <a:pt x="249" y="1154"/>
                      <a:pt x="583" y="1268"/>
                      <a:pt x="925" y="1268"/>
                    </a:cubicBezTo>
                    <a:cubicBezTo>
                      <a:pt x="1068" y="1268"/>
                      <a:pt x="1213" y="1248"/>
                      <a:pt x="1353" y="1207"/>
                    </a:cubicBezTo>
                    <a:cubicBezTo>
                      <a:pt x="1586" y="1151"/>
                      <a:pt x="1810" y="1010"/>
                      <a:pt x="1989" y="871"/>
                    </a:cubicBezTo>
                    <a:cubicBezTo>
                      <a:pt x="2175" y="730"/>
                      <a:pt x="2334" y="591"/>
                      <a:pt x="2511" y="497"/>
                    </a:cubicBezTo>
                    <a:cubicBezTo>
                      <a:pt x="2679" y="406"/>
                      <a:pt x="2877" y="361"/>
                      <a:pt x="3079" y="361"/>
                    </a:cubicBezTo>
                    <a:cubicBezTo>
                      <a:pt x="3272" y="361"/>
                      <a:pt x="3468" y="401"/>
                      <a:pt x="3649" y="479"/>
                    </a:cubicBezTo>
                    <a:cubicBezTo>
                      <a:pt x="4023" y="635"/>
                      <a:pt x="4342" y="954"/>
                      <a:pt x="4575" y="1337"/>
                    </a:cubicBezTo>
                    <a:cubicBezTo>
                      <a:pt x="4489" y="898"/>
                      <a:pt x="4209" y="458"/>
                      <a:pt x="3782" y="217"/>
                    </a:cubicBezTo>
                    <a:cubicBezTo>
                      <a:pt x="3550" y="77"/>
                      <a:pt x="3273" y="1"/>
                      <a:pt x="299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0" name="Google Shape;1520;p95"/>
          <p:cNvSpPr txBox="1"/>
          <p:nvPr>
            <p:ph type="title"/>
          </p:nvPr>
        </p:nvSpPr>
        <p:spPr>
          <a:xfrm>
            <a:off x="720000" y="388150"/>
            <a:ext cx="7708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e escolha dos algoritmos</a:t>
            </a:r>
            <a:endParaRPr/>
          </a:p>
        </p:txBody>
      </p:sp>
      <p:sp>
        <p:nvSpPr>
          <p:cNvPr id="1521" name="Google Shape;1521;p95"/>
          <p:cNvSpPr txBox="1"/>
          <p:nvPr>
            <p:ph idx="4" type="subTitle"/>
          </p:nvPr>
        </p:nvSpPr>
        <p:spPr>
          <a:xfrm>
            <a:off x="3678525" y="1535400"/>
            <a:ext cx="21981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base</a:t>
            </a:r>
            <a:endParaRPr/>
          </a:p>
        </p:txBody>
      </p:sp>
      <p:sp>
        <p:nvSpPr>
          <p:cNvPr id="1522" name="Google Shape;1522;p95"/>
          <p:cNvSpPr txBox="1"/>
          <p:nvPr>
            <p:ph idx="8" type="subTitle"/>
          </p:nvPr>
        </p:nvSpPr>
        <p:spPr>
          <a:xfrm>
            <a:off x="6437700" y="1552650"/>
            <a:ext cx="21981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8"/>
          <p:cNvSpPr txBox="1"/>
          <p:nvPr>
            <p:ph idx="1" type="body"/>
          </p:nvPr>
        </p:nvSpPr>
        <p:spPr>
          <a:xfrm>
            <a:off x="796275" y="992013"/>
            <a:ext cx="77040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 formada por alunos do 7° período do curso Ciência da Computação</a:t>
            </a:r>
            <a:endParaRPr/>
          </a:p>
        </p:txBody>
      </p:sp>
      <p:sp>
        <p:nvSpPr>
          <p:cNvPr id="1241" name="Google Shape;1241;p78"/>
          <p:cNvSpPr txBox="1"/>
          <p:nvPr>
            <p:ph type="title"/>
          </p:nvPr>
        </p:nvSpPr>
        <p:spPr>
          <a:xfrm>
            <a:off x="720000" y="388150"/>
            <a:ext cx="7704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sp>
        <p:nvSpPr>
          <p:cNvPr id="1242" name="Google Shape;1242;p78"/>
          <p:cNvSpPr txBox="1"/>
          <p:nvPr/>
        </p:nvSpPr>
        <p:spPr>
          <a:xfrm>
            <a:off x="6603775" y="3492500"/>
            <a:ext cx="13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KAMILAH SANTOS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E01499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43" name="Google Shape;1243;p78"/>
          <p:cNvSpPr txBox="1"/>
          <p:nvPr/>
        </p:nvSpPr>
        <p:spPr>
          <a:xfrm>
            <a:off x="1253901" y="3523250"/>
            <a:ext cx="15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DIEGO SOUZA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E01131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44" name="Google Shape;1244;p78"/>
          <p:cNvSpPr txBox="1"/>
          <p:nvPr/>
        </p:nvSpPr>
        <p:spPr>
          <a:xfrm>
            <a:off x="4072025" y="3523250"/>
            <a:ext cx="137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HUGO</a:t>
            </a:r>
            <a:r>
              <a:rPr lang="en"/>
              <a:t> </a:t>
            </a: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SOARES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E01381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245" name="Google Shape;1245;p7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91" l="0" r="10626" t="28279"/>
          <a:stretch/>
        </p:blipFill>
        <p:spPr>
          <a:xfrm>
            <a:off x="6615775" y="2032150"/>
            <a:ext cx="1352700" cy="135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46" name="Google Shape;1246;p7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99" r="99" t="0"/>
          <a:stretch/>
        </p:blipFill>
        <p:spPr>
          <a:xfrm>
            <a:off x="4084025" y="2032150"/>
            <a:ext cx="1352700" cy="135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47" name="Google Shape;1247;p7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9961" l="0" r="0" t="9961"/>
          <a:stretch/>
        </p:blipFill>
        <p:spPr>
          <a:xfrm>
            <a:off x="1163525" y="2032150"/>
            <a:ext cx="1352700" cy="135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96"/>
          <p:cNvSpPr/>
          <p:nvPr/>
        </p:nvSpPr>
        <p:spPr>
          <a:xfrm>
            <a:off x="1310625" y="1829688"/>
            <a:ext cx="1484100" cy="148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96"/>
          <p:cNvSpPr txBox="1"/>
          <p:nvPr>
            <p:ph type="title"/>
          </p:nvPr>
        </p:nvSpPr>
        <p:spPr>
          <a:xfrm>
            <a:off x="3169575" y="1487575"/>
            <a:ext cx="54786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Florest</a:t>
            </a:r>
            <a:endParaRPr/>
          </a:p>
        </p:txBody>
      </p:sp>
      <p:sp>
        <p:nvSpPr>
          <p:cNvPr id="1529" name="Google Shape;1529;p96"/>
          <p:cNvSpPr txBox="1"/>
          <p:nvPr>
            <p:ph idx="1" type="subTitle"/>
          </p:nvPr>
        </p:nvSpPr>
        <p:spPr>
          <a:xfrm>
            <a:off x="3169575" y="2961152"/>
            <a:ext cx="51381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é, como funciona, </a:t>
            </a:r>
            <a:r>
              <a:rPr lang="en"/>
              <a:t>análise</a:t>
            </a:r>
            <a:r>
              <a:rPr lang="en"/>
              <a:t> de resultado</a:t>
            </a:r>
            <a:endParaRPr/>
          </a:p>
        </p:txBody>
      </p:sp>
      <p:sp>
        <p:nvSpPr>
          <p:cNvPr id="1530" name="Google Shape;1530;p96"/>
          <p:cNvSpPr txBox="1"/>
          <p:nvPr>
            <p:ph idx="2" type="title"/>
          </p:nvPr>
        </p:nvSpPr>
        <p:spPr>
          <a:xfrm>
            <a:off x="1430025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97"/>
          <p:cNvSpPr txBox="1"/>
          <p:nvPr>
            <p:ph type="title"/>
          </p:nvPr>
        </p:nvSpPr>
        <p:spPr>
          <a:xfrm>
            <a:off x="0" y="246475"/>
            <a:ext cx="91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algoritmo </a:t>
            </a:r>
            <a:endParaRPr/>
          </a:p>
        </p:txBody>
      </p:sp>
      <p:grpSp>
        <p:nvGrpSpPr>
          <p:cNvPr id="1536" name="Google Shape;1536;p97"/>
          <p:cNvGrpSpPr/>
          <p:nvPr/>
        </p:nvGrpSpPr>
        <p:grpSpPr>
          <a:xfrm>
            <a:off x="103560" y="-9747"/>
            <a:ext cx="1389197" cy="1142672"/>
            <a:chOff x="939875" y="1476500"/>
            <a:chExt cx="2874995" cy="2611224"/>
          </a:xfrm>
        </p:grpSpPr>
        <p:sp>
          <p:nvSpPr>
            <p:cNvPr id="1537" name="Google Shape;1537;p97"/>
            <p:cNvSpPr/>
            <p:nvPr/>
          </p:nvSpPr>
          <p:spPr>
            <a:xfrm>
              <a:off x="939875" y="3651250"/>
              <a:ext cx="2874995" cy="436473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97"/>
            <p:cNvGrpSpPr/>
            <p:nvPr/>
          </p:nvGrpSpPr>
          <p:grpSpPr>
            <a:xfrm>
              <a:off x="1208525" y="1476500"/>
              <a:ext cx="2308406" cy="2507226"/>
              <a:chOff x="1208525" y="1476500"/>
              <a:chExt cx="2308406" cy="2507226"/>
            </a:xfrm>
          </p:grpSpPr>
          <p:sp>
            <p:nvSpPr>
              <p:cNvPr id="1539" name="Google Shape;1539;p97"/>
              <p:cNvSpPr/>
              <p:nvPr/>
            </p:nvSpPr>
            <p:spPr>
              <a:xfrm>
                <a:off x="1418549" y="1476500"/>
                <a:ext cx="1832056" cy="1108983"/>
              </a:xfrm>
              <a:custGeom>
                <a:rect b="b" l="l" r="r" t="t"/>
                <a:pathLst>
                  <a:path extrusionOk="0" h="13058" w="21572">
                    <a:moveTo>
                      <a:pt x="12257" y="138"/>
                    </a:moveTo>
                    <a:cubicBezTo>
                      <a:pt x="13135" y="138"/>
                      <a:pt x="13937" y="185"/>
                      <a:pt x="14647" y="259"/>
                    </a:cubicBezTo>
                    <a:cubicBezTo>
                      <a:pt x="15962" y="391"/>
                      <a:pt x="17288" y="887"/>
                      <a:pt x="18379" y="1659"/>
                    </a:cubicBezTo>
                    <a:cubicBezTo>
                      <a:pt x="19331" y="2343"/>
                      <a:pt x="19994" y="3059"/>
                      <a:pt x="20481" y="3938"/>
                    </a:cubicBezTo>
                    <a:cubicBezTo>
                      <a:pt x="21003" y="4899"/>
                      <a:pt x="21303" y="5759"/>
                      <a:pt x="21368" y="6570"/>
                    </a:cubicBezTo>
                    <a:cubicBezTo>
                      <a:pt x="21404" y="7027"/>
                      <a:pt x="21377" y="7495"/>
                      <a:pt x="21274" y="7943"/>
                    </a:cubicBezTo>
                    <a:cubicBezTo>
                      <a:pt x="21274" y="7923"/>
                      <a:pt x="21283" y="7905"/>
                      <a:pt x="21283" y="7887"/>
                    </a:cubicBezTo>
                    <a:cubicBezTo>
                      <a:pt x="21303" y="6944"/>
                      <a:pt x="21050" y="6010"/>
                      <a:pt x="20696" y="5143"/>
                    </a:cubicBezTo>
                    <a:cubicBezTo>
                      <a:pt x="20283" y="4135"/>
                      <a:pt x="19658" y="3351"/>
                      <a:pt x="18847" y="2623"/>
                    </a:cubicBezTo>
                    <a:cubicBezTo>
                      <a:pt x="17848" y="1715"/>
                      <a:pt x="16587" y="1063"/>
                      <a:pt x="15272" y="775"/>
                    </a:cubicBezTo>
                    <a:cubicBezTo>
                      <a:pt x="13699" y="439"/>
                      <a:pt x="12053" y="239"/>
                      <a:pt x="10410" y="239"/>
                    </a:cubicBezTo>
                    <a:cubicBezTo>
                      <a:pt x="10307" y="239"/>
                      <a:pt x="10205" y="240"/>
                      <a:pt x="10102" y="241"/>
                    </a:cubicBezTo>
                    <a:cubicBezTo>
                      <a:pt x="10848" y="167"/>
                      <a:pt x="11576" y="138"/>
                      <a:pt x="12257" y="138"/>
                    </a:cubicBezTo>
                    <a:close/>
                    <a:moveTo>
                      <a:pt x="7936" y="409"/>
                    </a:moveTo>
                    <a:lnTo>
                      <a:pt x="7936" y="409"/>
                    </a:lnTo>
                    <a:cubicBezTo>
                      <a:pt x="7290" y="503"/>
                      <a:pt x="6648" y="633"/>
                      <a:pt x="6014" y="801"/>
                    </a:cubicBezTo>
                    <a:cubicBezTo>
                      <a:pt x="4575" y="1202"/>
                      <a:pt x="3193" y="1904"/>
                      <a:pt x="2194" y="3015"/>
                    </a:cubicBezTo>
                    <a:cubicBezTo>
                      <a:pt x="973" y="4377"/>
                      <a:pt x="458" y="6346"/>
                      <a:pt x="861" y="8129"/>
                    </a:cubicBezTo>
                    <a:cubicBezTo>
                      <a:pt x="917" y="8521"/>
                      <a:pt x="1009" y="8904"/>
                      <a:pt x="1150" y="9276"/>
                    </a:cubicBezTo>
                    <a:cubicBezTo>
                      <a:pt x="935" y="8895"/>
                      <a:pt x="767" y="8483"/>
                      <a:pt x="655" y="8064"/>
                    </a:cubicBezTo>
                    <a:cubicBezTo>
                      <a:pt x="151" y="6151"/>
                      <a:pt x="794" y="3929"/>
                      <a:pt x="2250" y="2529"/>
                    </a:cubicBezTo>
                    <a:cubicBezTo>
                      <a:pt x="3213" y="1615"/>
                      <a:pt x="4575" y="960"/>
                      <a:pt x="6191" y="642"/>
                    </a:cubicBezTo>
                    <a:cubicBezTo>
                      <a:pt x="6777" y="530"/>
                      <a:pt x="7358" y="456"/>
                      <a:pt x="7936" y="409"/>
                    </a:cubicBezTo>
                    <a:close/>
                    <a:moveTo>
                      <a:pt x="1503" y="9742"/>
                    </a:moveTo>
                    <a:lnTo>
                      <a:pt x="1503" y="9742"/>
                    </a:lnTo>
                    <a:cubicBezTo>
                      <a:pt x="1660" y="9996"/>
                      <a:pt x="1841" y="10241"/>
                      <a:pt x="2037" y="10463"/>
                    </a:cubicBezTo>
                    <a:cubicBezTo>
                      <a:pt x="1914" y="10340"/>
                      <a:pt x="1793" y="10201"/>
                      <a:pt x="1681" y="10071"/>
                    </a:cubicBezTo>
                    <a:cubicBezTo>
                      <a:pt x="1620" y="9963"/>
                      <a:pt x="1560" y="9855"/>
                      <a:pt x="1503" y="9742"/>
                    </a:cubicBezTo>
                    <a:close/>
                    <a:moveTo>
                      <a:pt x="2250" y="10855"/>
                    </a:moveTo>
                    <a:lnTo>
                      <a:pt x="2250" y="10855"/>
                    </a:lnTo>
                    <a:cubicBezTo>
                      <a:pt x="2653" y="11209"/>
                      <a:pt x="3110" y="11507"/>
                      <a:pt x="3605" y="11731"/>
                    </a:cubicBezTo>
                    <a:cubicBezTo>
                      <a:pt x="4201" y="12058"/>
                      <a:pt x="4855" y="12273"/>
                      <a:pt x="5527" y="12347"/>
                    </a:cubicBezTo>
                    <a:cubicBezTo>
                      <a:pt x="5728" y="12368"/>
                      <a:pt x="5929" y="12377"/>
                      <a:pt x="6129" y="12377"/>
                    </a:cubicBezTo>
                    <a:cubicBezTo>
                      <a:pt x="7286" y="12377"/>
                      <a:pt x="8433" y="12063"/>
                      <a:pt x="9587" y="11816"/>
                    </a:cubicBezTo>
                    <a:cubicBezTo>
                      <a:pt x="9775" y="11796"/>
                      <a:pt x="9961" y="11778"/>
                      <a:pt x="10147" y="11769"/>
                    </a:cubicBezTo>
                    <a:lnTo>
                      <a:pt x="10147" y="11769"/>
                    </a:lnTo>
                    <a:cubicBezTo>
                      <a:pt x="9979" y="11825"/>
                      <a:pt x="9811" y="11890"/>
                      <a:pt x="9654" y="11946"/>
                    </a:cubicBezTo>
                    <a:cubicBezTo>
                      <a:pt x="8570" y="12320"/>
                      <a:pt x="7441" y="12712"/>
                      <a:pt x="6294" y="12721"/>
                    </a:cubicBezTo>
                    <a:lnTo>
                      <a:pt x="6264" y="12721"/>
                    </a:lnTo>
                    <a:cubicBezTo>
                      <a:pt x="4734" y="12721"/>
                      <a:pt x="3258" y="12002"/>
                      <a:pt x="2250" y="10855"/>
                    </a:cubicBezTo>
                    <a:close/>
                    <a:moveTo>
                      <a:pt x="19891" y="11079"/>
                    </a:moveTo>
                    <a:lnTo>
                      <a:pt x="19891" y="11079"/>
                    </a:lnTo>
                    <a:cubicBezTo>
                      <a:pt x="19658" y="11386"/>
                      <a:pt x="19378" y="11666"/>
                      <a:pt x="19080" y="11919"/>
                    </a:cubicBezTo>
                    <a:cubicBezTo>
                      <a:pt x="18263" y="12561"/>
                      <a:pt x="17243" y="12913"/>
                      <a:pt x="16210" y="12913"/>
                    </a:cubicBezTo>
                    <a:cubicBezTo>
                      <a:pt x="16028" y="12913"/>
                      <a:pt x="15846" y="12903"/>
                      <a:pt x="15664" y="12880"/>
                    </a:cubicBezTo>
                    <a:cubicBezTo>
                      <a:pt x="14936" y="12795"/>
                      <a:pt x="14235" y="12535"/>
                      <a:pt x="13563" y="12282"/>
                    </a:cubicBezTo>
                    <a:cubicBezTo>
                      <a:pt x="12967" y="12058"/>
                      <a:pt x="12342" y="11825"/>
                      <a:pt x="11706" y="11713"/>
                    </a:cubicBezTo>
                    <a:cubicBezTo>
                      <a:pt x="11473" y="11675"/>
                      <a:pt x="11249" y="11648"/>
                      <a:pt x="11025" y="11639"/>
                    </a:cubicBezTo>
                    <a:cubicBezTo>
                      <a:pt x="11137" y="11601"/>
                      <a:pt x="11249" y="11572"/>
                      <a:pt x="11361" y="11545"/>
                    </a:cubicBezTo>
                    <a:cubicBezTo>
                      <a:pt x="11518" y="11532"/>
                      <a:pt x="11674" y="11524"/>
                      <a:pt x="11831" y="11524"/>
                    </a:cubicBezTo>
                    <a:cubicBezTo>
                      <a:pt x="12010" y="11524"/>
                      <a:pt x="12190" y="11534"/>
                      <a:pt x="12369" y="11554"/>
                    </a:cubicBezTo>
                    <a:cubicBezTo>
                      <a:pt x="13742" y="11684"/>
                      <a:pt x="15039" y="12356"/>
                      <a:pt x="16410" y="12412"/>
                    </a:cubicBezTo>
                    <a:cubicBezTo>
                      <a:pt x="16478" y="12415"/>
                      <a:pt x="16546" y="12417"/>
                      <a:pt x="16613" y="12417"/>
                    </a:cubicBezTo>
                    <a:cubicBezTo>
                      <a:pt x="17779" y="12417"/>
                      <a:pt x="18944" y="11965"/>
                      <a:pt x="19791" y="11171"/>
                    </a:cubicBezTo>
                    <a:cubicBezTo>
                      <a:pt x="19826" y="11135"/>
                      <a:pt x="19856" y="11106"/>
                      <a:pt x="19891" y="11079"/>
                    </a:cubicBezTo>
                    <a:close/>
                    <a:moveTo>
                      <a:pt x="12268" y="0"/>
                    </a:moveTo>
                    <a:cubicBezTo>
                      <a:pt x="11281" y="0"/>
                      <a:pt x="10211" y="64"/>
                      <a:pt x="9112" y="232"/>
                    </a:cubicBezTo>
                    <a:cubicBezTo>
                      <a:pt x="8151" y="232"/>
                      <a:pt x="7161" y="315"/>
                      <a:pt x="6161" y="512"/>
                    </a:cubicBezTo>
                    <a:cubicBezTo>
                      <a:pt x="4519" y="831"/>
                      <a:pt x="3137" y="1491"/>
                      <a:pt x="2158" y="2434"/>
                    </a:cubicBezTo>
                    <a:cubicBezTo>
                      <a:pt x="637" y="3882"/>
                      <a:pt x="1" y="6104"/>
                      <a:pt x="525" y="8091"/>
                    </a:cubicBezTo>
                    <a:cubicBezTo>
                      <a:pt x="720" y="8848"/>
                      <a:pt x="1085" y="9547"/>
                      <a:pt x="1560" y="10145"/>
                    </a:cubicBezTo>
                    <a:cubicBezTo>
                      <a:pt x="2541" y="11787"/>
                      <a:pt x="4369" y="12860"/>
                      <a:pt x="6264" y="12860"/>
                    </a:cubicBezTo>
                    <a:lnTo>
                      <a:pt x="6294" y="12860"/>
                    </a:lnTo>
                    <a:cubicBezTo>
                      <a:pt x="7470" y="12851"/>
                      <a:pt x="8599" y="12459"/>
                      <a:pt x="9699" y="12076"/>
                    </a:cubicBezTo>
                    <a:cubicBezTo>
                      <a:pt x="9999" y="11964"/>
                      <a:pt x="10306" y="11863"/>
                      <a:pt x="10624" y="11760"/>
                    </a:cubicBezTo>
                    <a:cubicBezTo>
                      <a:pt x="10978" y="11760"/>
                      <a:pt x="11334" y="11787"/>
                      <a:pt x="11679" y="11852"/>
                    </a:cubicBezTo>
                    <a:cubicBezTo>
                      <a:pt x="12304" y="11964"/>
                      <a:pt x="12920" y="12188"/>
                      <a:pt x="13518" y="12412"/>
                    </a:cubicBezTo>
                    <a:cubicBezTo>
                      <a:pt x="14199" y="12665"/>
                      <a:pt x="14907" y="12927"/>
                      <a:pt x="15646" y="13019"/>
                    </a:cubicBezTo>
                    <a:cubicBezTo>
                      <a:pt x="15832" y="13039"/>
                      <a:pt x="16018" y="13057"/>
                      <a:pt x="16206" y="13057"/>
                    </a:cubicBezTo>
                    <a:cubicBezTo>
                      <a:pt x="17270" y="13057"/>
                      <a:pt x="18323" y="12692"/>
                      <a:pt x="19163" y="12020"/>
                    </a:cubicBezTo>
                    <a:cubicBezTo>
                      <a:pt x="19723" y="11572"/>
                      <a:pt x="20183" y="10994"/>
                      <a:pt x="20490" y="10351"/>
                    </a:cubicBezTo>
                    <a:cubicBezTo>
                      <a:pt x="20817" y="9865"/>
                      <a:pt x="21050" y="9314"/>
                      <a:pt x="21171" y="8745"/>
                    </a:cubicBezTo>
                    <a:cubicBezTo>
                      <a:pt x="21451" y="8055"/>
                      <a:pt x="21572" y="7298"/>
                      <a:pt x="21507" y="6552"/>
                    </a:cubicBezTo>
                    <a:cubicBezTo>
                      <a:pt x="21433" y="5730"/>
                      <a:pt x="21135" y="4852"/>
                      <a:pt x="20602" y="3873"/>
                    </a:cubicBezTo>
                    <a:cubicBezTo>
                      <a:pt x="20106" y="2977"/>
                      <a:pt x="19425" y="2240"/>
                      <a:pt x="18455" y="1547"/>
                    </a:cubicBezTo>
                    <a:cubicBezTo>
                      <a:pt x="17344" y="763"/>
                      <a:pt x="16000" y="250"/>
                      <a:pt x="14656" y="120"/>
                    </a:cubicBezTo>
                    <a:cubicBezTo>
                      <a:pt x="13950" y="50"/>
                      <a:pt x="13142" y="0"/>
                      <a:pt x="12268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97"/>
              <p:cNvSpPr/>
              <p:nvPr/>
            </p:nvSpPr>
            <p:spPr>
              <a:xfrm>
                <a:off x="1557320" y="2527561"/>
                <a:ext cx="130194" cy="113718"/>
              </a:xfrm>
              <a:custGeom>
                <a:rect b="b" l="l" r="r" t="t"/>
                <a:pathLst>
                  <a:path extrusionOk="0" h="1339" w="1533">
                    <a:moveTo>
                      <a:pt x="772" y="1"/>
                    </a:moveTo>
                    <a:cubicBezTo>
                      <a:pt x="531" y="1"/>
                      <a:pt x="297" y="133"/>
                      <a:pt x="179" y="363"/>
                    </a:cubicBezTo>
                    <a:cubicBezTo>
                      <a:pt x="0" y="690"/>
                      <a:pt x="132" y="1091"/>
                      <a:pt x="459" y="1259"/>
                    </a:cubicBezTo>
                    <a:cubicBezTo>
                      <a:pt x="558" y="1313"/>
                      <a:pt x="665" y="1339"/>
                      <a:pt x="770" y="1339"/>
                    </a:cubicBezTo>
                    <a:cubicBezTo>
                      <a:pt x="1009" y="1339"/>
                      <a:pt x="1241" y="1207"/>
                      <a:pt x="1364" y="979"/>
                    </a:cubicBezTo>
                    <a:cubicBezTo>
                      <a:pt x="1532" y="652"/>
                      <a:pt x="1400" y="251"/>
                      <a:pt x="1075" y="74"/>
                    </a:cubicBezTo>
                    <a:cubicBezTo>
                      <a:pt x="978" y="24"/>
                      <a:pt x="875" y="1"/>
                      <a:pt x="772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97"/>
              <p:cNvSpPr/>
              <p:nvPr/>
            </p:nvSpPr>
            <p:spPr>
              <a:xfrm>
                <a:off x="1612098" y="2659623"/>
                <a:ext cx="90448" cy="79322"/>
              </a:xfrm>
              <a:custGeom>
                <a:rect b="b" l="l" r="r" t="t"/>
                <a:pathLst>
                  <a:path extrusionOk="0" h="934" w="1065">
                    <a:moveTo>
                      <a:pt x="537" y="0"/>
                    </a:moveTo>
                    <a:cubicBezTo>
                      <a:pt x="367" y="0"/>
                      <a:pt x="200" y="91"/>
                      <a:pt x="121" y="255"/>
                    </a:cubicBezTo>
                    <a:cubicBezTo>
                      <a:pt x="0" y="479"/>
                      <a:pt x="94" y="768"/>
                      <a:pt x="318" y="880"/>
                    </a:cubicBezTo>
                    <a:cubicBezTo>
                      <a:pt x="389" y="917"/>
                      <a:pt x="463" y="934"/>
                      <a:pt x="536" y="934"/>
                    </a:cubicBezTo>
                    <a:cubicBezTo>
                      <a:pt x="706" y="934"/>
                      <a:pt x="868" y="842"/>
                      <a:pt x="952" y="686"/>
                    </a:cubicBezTo>
                    <a:cubicBezTo>
                      <a:pt x="1064" y="453"/>
                      <a:pt x="979" y="173"/>
                      <a:pt x="746" y="49"/>
                    </a:cubicBezTo>
                    <a:cubicBezTo>
                      <a:pt x="680" y="16"/>
                      <a:pt x="608" y="0"/>
                      <a:pt x="537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97"/>
              <p:cNvSpPr/>
              <p:nvPr/>
            </p:nvSpPr>
            <p:spPr>
              <a:xfrm>
                <a:off x="1697704" y="2752618"/>
                <a:ext cx="50872" cy="45181"/>
              </a:xfrm>
              <a:custGeom>
                <a:rect b="b" l="l" r="r" t="t"/>
                <a:pathLst>
                  <a:path extrusionOk="0" h="532" w="599">
                    <a:moveTo>
                      <a:pt x="301" y="1"/>
                    </a:moveTo>
                    <a:cubicBezTo>
                      <a:pt x="204" y="1"/>
                      <a:pt x="111" y="54"/>
                      <a:pt x="65" y="142"/>
                    </a:cubicBezTo>
                    <a:cubicBezTo>
                      <a:pt x="0" y="272"/>
                      <a:pt x="47" y="431"/>
                      <a:pt x="177" y="505"/>
                    </a:cubicBezTo>
                    <a:cubicBezTo>
                      <a:pt x="215" y="523"/>
                      <a:pt x="254" y="532"/>
                      <a:pt x="294" y="532"/>
                    </a:cubicBezTo>
                    <a:cubicBezTo>
                      <a:pt x="391" y="532"/>
                      <a:pt x="485" y="479"/>
                      <a:pt x="531" y="393"/>
                    </a:cubicBezTo>
                    <a:cubicBezTo>
                      <a:pt x="598" y="263"/>
                      <a:pt x="551" y="104"/>
                      <a:pt x="419" y="30"/>
                    </a:cubicBezTo>
                    <a:cubicBezTo>
                      <a:pt x="381" y="10"/>
                      <a:pt x="341" y="1"/>
                      <a:pt x="301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97"/>
              <p:cNvSpPr/>
              <p:nvPr/>
            </p:nvSpPr>
            <p:spPr>
              <a:xfrm>
                <a:off x="1214045" y="3180227"/>
                <a:ext cx="2287098" cy="586339"/>
              </a:xfrm>
              <a:custGeom>
                <a:rect b="b" l="l" r="r" t="t"/>
                <a:pathLst>
                  <a:path extrusionOk="0" h="6904" w="26930">
                    <a:moveTo>
                      <a:pt x="14031" y="1"/>
                    </a:moveTo>
                    <a:cubicBezTo>
                      <a:pt x="11319" y="1"/>
                      <a:pt x="8909" y="223"/>
                      <a:pt x="7862" y="398"/>
                    </a:cubicBezTo>
                    <a:cubicBezTo>
                      <a:pt x="6358" y="660"/>
                      <a:pt x="4799" y="1164"/>
                      <a:pt x="2503" y="2824"/>
                    </a:cubicBezTo>
                    <a:cubicBezTo>
                      <a:pt x="216" y="4477"/>
                      <a:pt x="1" y="6903"/>
                      <a:pt x="1" y="6903"/>
                    </a:cubicBezTo>
                    <a:lnTo>
                      <a:pt x="26930" y="6903"/>
                    </a:lnTo>
                    <a:cubicBezTo>
                      <a:pt x="26930" y="6903"/>
                      <a:pt x="24775" y="763"/>
                      <a:pt x="17633" y="147"/>
                    </a:cubicBezTo>
                    <a:cubicBezTo>
                      <a:pt x="16433" y="42"/>
                      <a:pt x="15203" y="1"/>
                      <a:pt x="14031" y="1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97"/>
              <p:cNvSpPr/>
              <p:nvPr/>
            </p:nvSpPr>
            <p:spPr>
              <a:xfrm>
                <a:off x="2145524" y="3111776"/>
                <a:ext cx="371048" cy="305314"/>
              </a:xfrm>
              <a:custGeom>
                <a:rect b="b" l="l" r="r" t="t"/>
                <a:pathLst>
                  <a:path extrusionOk="0" h="3595" w="4369">
                    <a:moveTo>
                      <a:pt x="4369" y="1"/>
                    </a:moveTo>
                    <a:lnTo>
                      <a:pt x="86" y="131"/>
                    </a:lnTo>
                    <a:lnTo>
                      <a:pt x="1" y="2371"/>
                    </a:lnTo>
                    <a:cubicBezTo>
                      <a:pt x="1" y="2371"/>
                      <a:pt x="1271" y="3594"/>
                      <a:pt x="2371" y="3594"/>
                    </a:cubicBezTo>
                    <a:cubicBezTo>
                      <a:pt x="3473" y="3594"/>
                      <a:pt x="4369" y="2436"/>
                      <a:pt x="4369" y="2436"/>
                    </a:cubicBezTo>
                    <a:lnTo>
                      <a:pt x="4369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97"/>
              <p:cNvSpPr/>
              <p:nvPr/>
            </p:nvSpPr>
            <p:spPr>
              <a:xfrm>
                <a:off x="1904502" y="2203138"/>
                <a:ext cx="848426" cy="1011147"/>
              </a:xfrm>
              <a:custGeom>
                <a:rect b="b" l="l" r="r" t="t"/>
                <a:pathLst>
                  <a:path extrusionOk="0" h="11906" w="9990">
                    <a:moveTo>
                      <a:pt x="4999" y="0"/>
                    </a:moveTo>
                    <a:cubicBezTo>
                      <a:pt x="2368" y="0"/>
                      <a:pt x="195" y="2086"/>
                      <a:pt x="94" y="4725"/>
                    </a:cubicBezTo>
                    <a:cubicBezTo>
                      <a:pt x="0" y="7432"/>
                      <a:pt x="1430" y="11764"/>
                      <a:pt x="5052" y="11903"/>
                    </a:cubicBezTo>
                    <a:cubicBezTo>
                      <a:pt x="5101" y="11904"/>
                      <a:pt x="5149" y="11905"/>
                      <a:pt x="5197" y="11905"/>
                    </a:cubicBezTo>
                    <a:cubicBezTo>
                      <a:pt x="6579" y="11905"/>
                      <a:pt x="7597" y="11254"/>
                      <a:pt x="8309" y="10308"/>
                    </a:cubicBezTo>
                    <a:cubicBezTo>
                      <a:pt x="9409" y="8852"/>
                      <a:pt x="9839" y="6686"/>
                      <a:pt x="9895" y="5079"/>
                    </a:cubicBezTo>
                    <a:cubicBezTo>
                      <a:pt x="9989" y="2373"/>
                      <a:pt x="7870" y="104"/>
                      <a:pt x="5173" y="3"/>
                    </a:cubicBezTo>
                    <a:cubicBezTo>
                      <a:pt x="5115" y="1"/>
                      <a:pt x="5057" y="0"/>
                      <a:pt x="4999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97"/>
              <p:cNvSpPr/>
              <p:nvPr/>
            </p:nvSpPr>
            <p:spPr>
              <a:xfrm>
                <a:off x="2350028" y="2600174"/>
                <a:ext cx="96732" cy="322215"/>
              </a:xfrm>
              <a:custGeom>
                <a:rect b="b" l="l" r="r" t="t"/>
                <a:pathLst>
                  <a:path extrusionOk="0" h="3794" w="1139">
                    <a:moveTo>
                      <a:pt x="353" y="1"/>
                    </a:moveTo>
                    <a:cubicBezTo>
                      <a:pt x="332" y="1"/>
                      <a:pt x="311" y="10"/>
                      <a:pt x="299" y="32"/>
                    </a:cubicBezTo>
                    <a:cubicBezTo>
                      <a:pt x="131" y="236"/>
                      <a:pt x="66" y="545"/>
                      <a:pt x="122" y="873"/>
                    </a:cubicBezTo>
                    <a:cubicBezTo>
                      <a:pt x="169" y="1141"/>
                      <a:pt x="747" y="2972"/>
                      <a:pt x="971" y="3485"/>
                    </a:cubicBezTo>
                    <a:cubicBezTo>
                      <a:pt x="823" y="3624"/>
                      <a:pt x="572" y="3655"/>
                      <a:pt x="375" y="3655"/>
                    </a:cubicBezTo>
                    <a:cubicBezTo>
                      <a:pt x="214" y="3655"/>
                      <a:pt x="90" y="3635"/>
                      <a:pt x="86" y="3635"/>
                    </a:cubicBezTo>
                    <a:cubicBezTo>
                      <a:pt x="81" y="3633"/>
                      <a:pt x="76" y="3633"/>
                      <a:pt x="71" y="3633"/>
                    </a:cubicBezTo>
                    <a:cubicBezTo>
                      <a:pt x="38" y="3633"/>
                      <a:pt x="9" y="3658"/>
                      <a:pt x="1" y="3691"/>
                    </a:cubicBezTo>
                    <a:cubicBezTo>
                      <a:pt x="1" y="3729"/>
                      <a:pt x="19" y="3765"/>
                      <a:pt x="66" y="3774"/>
                    </a:cubicBezTo>
                    <a:cubicBezTo>
                      <a:pt x="75" y="3774"/>
                      <a:pt x="198" y="3794"/>
                      <a:pt x="366" y="3794"/>
                    </a:cubicBezTo>
                    <a:cubicBezTo>
                      <a:pt x="608" y="3794"/>
                      <a:pt x="935" y="3756"/>
                      <a:pt x="1112" y="3541"/>
                    </a:cubicBezTo>
                    <a:cubicBezTo>
                      <a:pt x="1130" y="3523"/>
                      <a:pt x="1139" y="3494"/>
                      <a:pt x="1121" y="3467"/>
                    </a:cubicBezTo>
                    <a:cubicBezTo>
                      <a:pt x="926" y="3045"/>
                      <a:pt x="310" y="1114"/>
                      <a:pt x="263" y="843"/>
                    </a:cubicBezTo>
                    <a:cubicBezTo>
                      <a:pt x="216" y="563"/>
                      <a:pt x="272" y="292"/>
                      <a:pt x="411" y="115"/>
                    </a:cubicBezTo>
                    <a:cubicBezTo>
                      <a:pt x="431" y="77"/>
                      <a:pt x="422" y="41"/>
                      <a:pt x="393" y="12"/>
                    </a:cubicBezTo>
                    <a:cubicBezTo>
                      <a:pt x="382" y="5"/>
                      <a:pt x="368" y="1"/>
                      <a:pt x="35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97"/>
              <p:cNvSpPr/>
              <p:nvPr/>
            </p:nvSpPr>
            <p:spPr>
              <a:xfrm>
                <a:off x="2274698" y="3024216"/>
                <a:ext cx="166543" cy="30574"/>
              </a:xfrm>
              <a:custGeom>
                <a:rect b="b" l="l" r="r" t="t"/>
                <a:pathLst>
                  <a:path extrusionOk="0" h="360" w="1961">
                    <a:moveTo>
                      <a:pt x="1201" y="0"/>
                    </a:moveTo>
                    <a:cubicBezTo>
                      <a:pt x="809" y="0"/>
                      <a:pt x="419" y="73"/>
                      <a:pt x="57" y="219"/>
                    </a:cubicBezTo>
                    <a:cubicBezTo>
                      <a:pt x="21" y="237"/>
                      <a:pt x="1" y="275"/>
                      <a:pt x="21" y="313"/>
                    </a:cubicBezTo>
                    <a:cubicBezTo>
                      <a:pt x="30" y="340"/>
                      <a:pt x="57" y="360"/>
                      <a:pt x="86" y="360"/>
                    </a:cubicBezTo>
                    <a:cubicBezTo>
                      <a:pt x="95" y="360"/>
                      <a:pt x="104" y="360"/>
                      <a:pt x="113" y="349"/>
                    </a:cubicBezTo>
                    <a:cubicBezTo>
                      <a:pt x="460" y="208"/>
                      <a:pt x="836" y="138"/>
                      <a:pt x="1213" y="138"/>
                    </a:cubicBezTo>
                    <a:cubicBezTo>
                      <a:pt x="1433" y="138"/>
                      <a:pt x="1654" y="162"/>
                      <a:pt x="1869" y="210"/>
                    </a:cubicBezTo>
                    <a:cubicBezTo>
                      <a:pt x="1877" y="211"/>
                      <a:pt x="1884" y="212"/>
                      <a:pt x="1891" y="212"/>
                    </a:cubicBezTo>
                    <a:cubicBezTo>
                      <a:pt x="1926" y="212"/>
                      <a:pt x="1953" y="194"/>
                      <a:pt x="1961" y="163"/>
                    </a:cubicBezTo>
                    <a:cubicBezTo>
                      <a:pt x="1961" y="125"/>
                      <a:pt x="1943" y="80"/>
                      <a:pt x="1905" y="80"/>
                    </a:cubicBezTo>
                    <a:cubicBezTo>
                      <a:pt x="1673" y="27"/>
                      <a:pt x="1437" y="0"/>
                      <a:pt x="120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97"/>
              <p:cNvSpPr/>
              <p:nvPr/>
            </p:nvSpPr>
            <p:spPr>
              <a:xfrm>
                <a:off x="2032911" y="2572657"/>
                <a:ext cx="261662" cy="49513"/>
              </a:xfrm>
              <a:custGeom>
                <a:rect b="b" l="l" r="r" t="t"/>
                <a:pathLst>
                  <a:path extrusionOk="0" h="583" w="3081">
                    <a:moveTo>
                      <a:pt x="2671" y="0"/>
                    </a:moveTo>
                    <a:cubicBezTo>
                      <a:pt x="2541" y="9"/>
                      <a:pt x="2409" y="20"/>
                      <a:pt x="2279" y="38"/>
                    </a:cubicBezTo>
                    <a:cubicBezTo>
                      <a:pt x="2028" y="65"/>
                      <a:pt x="1784" y="168"/>
                      <a:pt x="1533" y="224"/>
                    </a:cubicBezTo>
                    <a:cubicBezTo>
                      <a:pt x="1280" y="280"/>
                      <a:pt x="1029" y="336"/>
                      <a:pt x="767" y="383"/>
                    </a:cubicBezTo>
                    <a:cubicBezTo>
                      <a:pt x="516" y="439"/>
                      <a:pt x="263" y="486"/>
                      <a:pt x="0" y="533"/>
                    </a:cubicBezTo>
                    <a:lnTo>
                      <a:pt x="0" y="569"/>
                    </a:lnTo>
                    <a:cubicBezTo>
                      <a:pt x="139" y="580"/>
                      <a:pt x="280" y="582"/>
                      <a:pt x="422" y="582"/>
                    </a:cubicBezTo>
                    <a:cubicBezTo>
                      <a:pt x="547" y="582"/>
                      <a:pt x="672" y="580"/>
                      <a:pt x="796" y="580"/>
                    </a:cubicBezTo>
                    <a:cubicBezTo>
                      <a:pt x="1056" y="569"/>
                      <a:pt x="1318" y="560"/>
                      <a:pt x="1580" y="533"/>
                    </a:cubicBezTo>
                    <a:cubicBezTo>
                      <a:pt x="1840" y="504"/>
                      <a:pt x="2111" y="504"/>
                      <a:pt x="2364" y="421"/>
                    </a:cubicBezTo>
                    <a:cubicBezTo>
                      <a:pt x="2494" y="374"/>
                      <a:pt x="2615" y="327"/>
                      <a:pt x="2736" y="271"/>
                    </a:cubicBezTo>
                    <a:cubicBezTo>
                      <a:pt x="2857" y="206"/>
                      <a:pt x="2969" y="141"/>
                      <a:pt x="3081" y="56"/>
                    </a:cubicBezTo>
                    <a:lnTo>
                      <a:pt x="3072" y="20"/>
                    </a:lnTo>
                    <a:cubicBezTo>
                      <a:pt x="2933" y="0"/>
                      <a:pt x="2801" y="0"/>
                      <a:pt x="267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97"/>
              <p:cNvSpPr/>
              <p:nvPr/>
            </p:nvSpPr>
            <p:spPr>
              <a:xfrm>
                <a:off x="2396823" y="2556861"/>
                <a:ext cx="255462" cy="39152"/>
              </a:xfrm>
              <a:custGeom>
                <a:rect b="b" l="l" r="r" t="t"/>
                <a:pathLst>
                  <a:path extrusionOk="0" h="461" w="3008">
                    <a:moveTo>
                      <a:pt x="402" y="0"/>
                    </a:moveTo>
                    <a:cubicBezTo>
                      <a:pt x="272" y="0"/>
                      <a:pt x="140" y="9"/>
                      <a:pt x="10" y="27"/>
                    </a:cubicBezTo>
                    <a:lnTo>
                      <a:pt x="1" y="65"/>
                    </a:lnTo>
                    <a:cubicBezTo>
                      <a:pt x="104" y="150"/>
                      <a:pt x="225" y="215"/>
                      <a:pt x="337" y="271"/>
                    </a:cubicBezTo>
                    <a:cubicBezTo>
                      <a:pt x="458" y="327"/>
                      <a:pt x="579" y="363"/>
                      <a:pt x="711" y="401"/>
                    </a:cubicBezTo>
                    <a:cubicBezTo>
                      <a:pt x="874" y="451"/>
                      <a:pt x="1050" y="459"/>
                      <a:pt x="1224" y="459"/>
                    </a:cubicBezTo>
                    <a:cubicBezTo>
                      <a:pt x="1309" y="459"/>
                      <a:pt x="1393" y="457"/>
                      <a:pt x="1475" y="457"/>
                    </a:cubicBezTo>
                    <a:cubicBezTo>
                      <a:pt x="1540" y="460"/>
                      <a:pt x="1605" y="461"/>
                      <a:pt x="1670" y="461"/>
                    </a:cubicBezTo>
                    <a:cubicBezTo>
                      <a:pt x="1863" y="461"/>
                      <a:pt x="2053" y="451"/>
                      <a:pt x="2250" y="430"/>
                    </a:cubicBezTo>
                    <a:cubicBezTo>
                      <a:pt x="2503" y="401"/>
                      <a:pt x="2754" y="363"/>
                      <a:pt x="3007" y="307"/>
                    </a:cubicBezTo>
                    <a:lnTo>
                      <a:pt x="2996" y="271"/>
                    </a:lnTo>
                    <a:cubicBezTo>
                      <a:pt x="2745" y="271"/>
                      <a:pt x="2492" y="262"/>
                      <a:pt x="2241" y="233"/>
                    </a:cubicBezTo>
                    <a:cubicBezTo>
                      <a:pt x="1999" y="215"/>
                      <a:pt x="1746" y="186"/>
                      <a:pt x="1504" y="150"/>
                    </a:cubicBezTo>
                    <a:cubicBezTo>
                      <a:pt x="1260" y="112"/>
                      <a:pt x="1018" y="38"/>
                      <a:pt x="776" y="18"/>
                    </a:cubicBezTo>
                    <a:cubicBezTo>
                      <a:pt x="655" y="9"/>
                      <a:pt x="523" y="0"/>
                      <a:pt x="402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97"/>
              <p:cNvSpPr/>
              <p:nvPr/>
            </p:nvSpPr>
            <p:spPr>
              <a:xfrm>
                <a:off x="2020342" y="3029227"/>
                <a:ext cx="617678" cy="190492"/>
              </a:xfrm>
              <a:custGeom>
                <a:rect b="b" l="l" r="r" t="t"/>
                <a:pathLst>
                  <a:path extrusionOk="0" h="2243" w="7273">
                    <a:moveTo>
                      <a:pt x="1" y="1"/>
                    </a:moveTo>
                    <a:lnTo>
                      <a:pt x="1" y="1"/>
                    </a:lnTo>
                    <a:cubicBezTo>
                      <a:pt x="355" y="655"/>
                      <a:pt x="888" y="1206"/>
                      <a:pt x="1522" y="1598"/>
                    </a:cubicBezTo>
                    <a:cubicBezTo>
                      <a:pt x="2156" y="1999"/>
                      <a:pt x="2904" y="2223"/>
                      <a:pt x="3650" y="2241"/>
                    </a:cubicBezTo>
                    <a:cubicBezTo>
                      <a:pt x="3695" y="2242"/>
                      <a:pt x="3740" y="2242"/>
                      <a:pt x="3785" y="2242"/>
                    </a:cubicBezTo>
                    <a:cubicBezTo>
                      <a:pt x="4114" y="2242"/>
                      <a:pt x="4441" y="2213"/>
                      <a:pt x="4770" y="2138"/>
                    </a:cubicBezTo>
                    <a:cubicBezTo>
                      <a:pt x="4947" y="2102"/>
                      <a:pt x="5124" y="2046"/>
                      <a:pt x="5301" y="1981"/>
                    </a:cubicBezTo>
                    <a:cubicBezTo>
                      <a:pt x="5480" y="1914"/>
                      <a:pt x="5648" y="1831"/>
                      <a:pt x="5816" y="1737"/>
                    </a:cubicBezTo>
                    <a:cubicBezTo>
                      <a:pt x="6459" y="1365"/>
                      <a:pt x="6992" y="785"/>
                      <a:pt x="7272" y="95"/>
                    </a:cubicBezTo>
                    <a:lnTo>
                      <a:pt x="7272" y="95"/>
                    </a:lnTo>
                    <a:cubicBezTo>
                      <a:pt x="7104" y="431"/>
                      <a:pt x="6889" y="729"/>
                      <a:pt x="6627" y="991"/>
                    </a:cubicBezTo>
                    <a:cubicBezTo>
                      <a:pt x="6376" y="1253"/>
                      <a:pt x="6076" y="1466"/>
                      <a:pt x="5760" y="1645"/>
                    </a:cubicBezTo>
                    <a:cubicBezTo>
                      <a:pt x="5153" y="1969"/>
                      <a:pt x="4466" y="2104"/>
                      <a:pt x="3780" y="2104"/>
                    </a:cubicBezTo>
                    <a:cubicBezTo>
                      <a:pt x="3737" y="2104"/>
                      <a:pt x="3693" y="2103"/>
                      <a:pt x="3650" y="2102"/>
                    </a:cubicBezTo>
                    <a:cubicBezTo>
                      <a:pt x="3473" y="2093"/>
                      <a:pt x="3296" y="2073"/>
                      <a:pt x="3108" y="2046"/>
                    </a:cubicBezTo>
                    <a:cubicBezTo>
                      <a:pt x="2931" y="2017"/>
                      <a:pt x="2754" y="1981"/>
                      <a:pt x="2577" y="1934"/>
                    </a:cubicBezTo>
                    <a:cubicBezTo>
                      <a:pt x="2232" y="1840"/>
                      <a:pt x="1896" y="1690"/>
                      <a:pt x="1578" y="1504"/>
                    </a:cubicBezTo>
                    <a:cubicBezTo>
                      <a:pt x="1260" y="1327"/>
                      <a:pt x="971" y="1103"/>
                      <a:pt x="700" y="850"/>
                    </a:cubicBezTo>
                    <a:cubicBezTo>
                      <a:pt x="440" y="599"/>
                      <a:pt x="195" y="310"/>
                      <a:pt x="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97"/>
              <p:cNvSpPr/>
              <p:nvPr/>
            </p:nvSpPr>
            <p:spPr>
              <a:xfrm>
                <a:off x="1895924" y="2140122"/>
                <a:ext cx="877556" cy="642646"/>
              </a:xfrm>
              <a:custGeom>
                <a:rect b="b" l="l" r="r" t="t"/>
                <a:pathLst>
                  <a:path extrusionOk="0" h="7567" w="10333">
                    <a:moveTo>
                      <a:pt x="5308" y="0"/>
                    </a:moveTo>
                    <a:cubicBezTo>
                      <a:pt x="4816" y="0"/>
                      <a:pt x="4325" y="44"/>
                      <a:pt x="3865" y="109"/>
                    </a:cubicBezTo>
                    <a:cubicBezTo>
                      <a:pt x="2969" y="230"/>
                      <a:pt x="2082" y="530"/>
                      <a:pt x="1410" y="1126"/>
                    </a:cubicBezTo>
                    <a:cubicBezTo>
                      <a:pt x="850" y="1621"/>
                      <a:pt x="475" y="2302"/>
                      <a:pt x="269" y="3012"/>
                    </a:cubicBezTo>
                    <a:cubicBezTo>
                      <a:pt x="57" y="3731"/>
                      <a:pt x="1" y="4486"/>
                      <a:pt x="18" y="5234"/>
                    </a:cubicBezTo>
                    <a:cubicBezTo>
                      <a:pt x="27" y="6018"/>
                      <a:pt x="83" y="6811"/>
                      <a:pt x="316" y="7566"/>
                    </a:cubicBezTo>
                    <a:cubicBezTo>
                      <a:pt x="661" y="7242"/>
                      <a:pt x="850" y="6782"/>
                      <a:pt x="932" y="6316"/>
                    </a:cubicBezTo>
                    <a:cubicBezTo>
                      <a:pt x="1018" y="5850"/>
                      <a:pt x="997" y="5373"/>
                      <a:pt x="988" y="4907"/>
                    </a:cubicBezTo>
                    <a:lnTo>
                      <a:pt x="988" y="4907"/>
                    </a:lnTo>
                    <a:cubicBezTo>
                      <a:pt x="1084" y="4918"/>
                      <a:pt x="1178" y="4923"/>
                      <a:pt x="1272" y="4923"/>
                    </a:cubicBezTo>
                    <a:cubicBezTo>
                      <a:pt x="1898" y="4923"/>
                      <a:pt x="2494" y="4690"/>
                      <a:pt x="3005" y="4300"/>
                    </a:cubicBezTo>
                    <a:cubicBezTo>
                      <a:pt x="3594" y="3861"/>
                      <a:pt x="4042" y="3245"/>
                      <a:pt x="4387" y="2593"/>
                    </a:cubicBezTo>
                    <a:lnTo>
                      <a:pt x="4387" y="2593"/>
                    </a:lnTo>
                    <a:cubicBezTo>
                      <a:pt x="4414" y="2900"/>
                      <a:pt x="4219" y="3171"/>
                      <a:pt x="4145" y="3460"/>
                    </a:cubicBezTo>
                    <a:cubicBezTo>
                      <a:pt x="4134" y="3498"/>
                      <a:pt x="4125" y="3545"/>
                      <a:pt x="4154" y="3572"/>
                    </a:cubicBezTo>
                    <a:cubicBezTo>
                      <a:pt x="4168" y="3589"/>
                      <a:pt x="4184" y="3595"/>
                      <a:pt x="4203" y="3595"/>
                    </a:cubicBezTo>
                    <a:cubicBezTo>
                      <a:pt x="4246" y="3595"/>
                      <a:pt x="4297" y="3556"/>
                      <a:pt x="4331" y="3516"/>
                    </a:cubicBezTo>
                    <a:cubicBezTo>
                      <a:pt x="4685" y="3106"/>
                      <a:pt x="4909" y="2582"/>
                      <a:pt x="4974" y="2051"/>
                    </a:cubicBezTo>
                    <a:cubicBezTo>
                      <a:pt x="5115" y="2546"/>
                      <a:pt x="5377" y="3030"/>
                      <a:pt x="5722" y="3433"/>
                    </a:cubicBezTo>
                    <a:cubicBezTo>
                      <a:pt x="5797" y="3525"/>
                      <a:pt x="5905" y="3616"/>
                      <a:pt x="6017" y="3616"/>
                    </a:cubicBezTo>
                    <a:cubicBezTo>
                      <a:pt x="6043" y="3616"/>
                      <a:pt x="6068" y="3612"/>
                      <a:pt x="6094" y="3601"/>
                    </a:cubicBezTo>
                    <a:cubicBezTo>
                      <a:pt x="6067" y="3254"/>
                      <a:pt x="5964" y="2909"/>
                      <a:pt x="5825" y="2593"/>
                    </a:cubicBezTo>
                    <a:lnTo>
                      <a:pt x="5825" y="2593"/>
                    </a:lnTo>
                    <a:cubicBezTo>
                      <a:pt x="6132" y="3171"/>
                      <a:pt x="6627" y="3637"/>
                      <a:pt x="7187" y="3982"/>
                    </a:cubicBezTo>
                    <a:cubicBezTo>
                      <a:pt x="7747" y="4318"/>
                      <a:pt x="8372" y="4533"/>
                      <a:pt x="9017" y="4674"/>
                    </a:cubicBezTo>
                    <a:cubicBezTo>
                      <a:pt x="9185" y="5494"/>
                      <a:pt x="9389" y="6334"/>
                      <a:pt x="9902" y="6997"/>
                    </a:cubicBezTo>
                    <a:cubicBezTo>
                      <a:pt x="10126" y="6596"/>
                      <a:pt x="10258" y="6092"/>
                      <a:pt x="10285" y="5644"/>
                    </a:cubicBezTo>
                    <a:cubicBezTo>
                      <a:pt x="10332" y="4786"/>
                      <a:pt x="10164" y="3926"/>
                      <a:pt x="9902" y="3106"/>
                    </a:cubicBezTo>
                    <a:cubicBezTo>
                      <a:pt x="9566" y="2042"/>
                      <a:pt x="8661" y="931"/>
                      <a:pt x="7561" y="427"/>
                    </a:cubicBezTo>
                    <a:cubicBezTo>
                      <a:pt x="6884" y="112"/>
                      <a:pt x="6094" y="0"/>
                      <a:pt x="5308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97"/>
              <p:cNvSpPr/>
              <p:nvPr/>
            </p:nvSpPr>
            <p:spPr>
              <a:xfrm>
                <a:off x="2657719" y="2644591"/>
                <a:ext cx="210875" cy="247564"/>
              </a:xfrm>
              <a:custGeom>
                <a:rect b="b" l="l" r="r" t="t"/>
                <a:pathLst>
                  <a:path extrusionOk="0" h="2915" w="2483">
                    <a:moveTo>
                      <a:pt x="1395" y="1"/>
                    </a:moveTo>
                    <a:cubicBezTo>
                      <a:pt x="1345" y="1"/>
                      <a:pt x="1294" y="5"/>
                      <a:pt x="1241" y="13"/>
                    </a:cubicBezTo>
                    <a:cubicBezTo>
                      <a:pt x="746" y="96"/>
                      <a:pt x="419" y="583"/>
                      <a:pt x="233" y="1048"/>
                    </a:cubicBezTo>
                    <a:cubicBezTo>
                      <a:pt x="92" y="1414"/>
                      <a:pt x="0" y="1815"/>
                      <a:pt x="92" y="2198"/>
                    </a:cubicBezTo>
                    <a:cubicBezTo>
                      <a:pt x="186" y="2570"/>
                      <a:pt x="513" y="2915"/>
                      <a:pt x="905" y="2915"/>
                    </a:cubicBezTo>
                    <a:cubicBezTo>
                      <a:pt x="1082" y="2915"/>
                      <a:pt x="1241" y="2850"/>
                      <a:pt x="1400" y="2767"/>
                    </a:cubicBezTo>
                    <a:cubicBezTo>
                      <a:pt x="1875" y="2487"/>
                      <a:pt x="2231" y="2009"/>
                      <a:pt x="2352" y="1470"/>
                    </a:cubicBezTo>
                    <a:cubicBezTo>
                      <a:pt x="2482" y="842"/>
                      <a:pt x="2100" y="1"/>
                      <a:pt x="1395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97"/>
              <p:cNvSpPr/>
              <p:nvPr/>
            </p:nvSpPr>
            <p:spPr>
              <a:xfrm>
                <a:off x="1803269" y="2631342"/>
                <a:ext cx="191681" cy="253254"/>
              </a:xfrm>
              <a:custGeom>
                <a:rect b="b" l="l" r="r" t="t"/>
                <a:pathLst>
                  <a:path extrusionOk="0" h="2982" w="2257">
                    <a:moveTo>
                      <a:pt x="1062" y="1"/>
                    </a:moveTo>
                    <a:cubicBezTo>
                      <a:pt x="449" y="1"/>
                      <a:pt x="1" y="684"/>
                      <a:pt x="16" y="1278"/>
                    </a:cubicBezTo>
                    <a:cubicBezTo>
                      <a:pt x="27" y="1829"/>
                      <a:pt x="287" y="2372"/>
                      <a:pt x="708" y="2726"/>
                    </a:cubicBezTo>
                    <a:cubicBezTo>
                      <a:pt x="838" y="2838"/>
                      <a:pt x="988" y="2941"/>
                      <a:pt x="1156" y="2970"/>
                    </a:cubicBezTo>
                    <a:cubicBezTo>
                      <a:pt x="1199" y="2978"/>
                      <a:pt x="1242" y="2982"/>
                      <a:pt x="1285" y="2982"/>
                    </a:cubicBezTo>
                    <a:cubicBezTo>
                      <a:pt x="1624" y="2982"/>
                      <a:pt x="1950" y="2733"/>
                      <a:pt x="2100" y="2419"/>
                    </a:cubicBezTo>
                    <a:cubicBezTo>
                      <a:pt x="2256" y="2062"/>
                      <a:pt x="2238" y="1652"/>
                      <a:pt x="2165" y="1269"/>
                    </a:cubicBezTo>
                    <a:cubicBezTo>
                      <a:pt x="2070" y="774"/>
                      <a:pt x="1846" y="234"/>
                      <a:pt x="1372" y="57"/>
                    </a:cubicBezTo>
                    <a:cubicBezTo>
                      <a:pt x="1265" y="19"/>
                      <a:pt x="1162" y="1"/>
                      <a:pt x="1062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97"/>
              <p:cNvSpPr/>
              <p:nvPr/>
            </p:nvSpPr>
            <p:spPr>
              <a:xfrm>
                <a:off x="1954524" y="3193561"/>
                <a:ext cx="727064" cy="281365"/>
              </a:xfrm>
              <a:custGeom>
                <a:rect b="b" l="l" r="r" t="t"/>
                <a:pathLst>
                  <a:path extrusionOk="0" h="3313" w="8561">
                    <a:moveTo>
                      <a:pt x="8473" y="1"/>
                    </a:moveTo>
                    <a:cubicBezTo>
                      <a:pt x="8444" y="1"/>
                      <a:pt x="8417" y="18"/>
                      <a:pt x="8410" y="46"/>
                    </a:cubicBezTo>
                    <a:cubicBezTo>
                      <a:pt x="8401" y="73"/>
                      <a:pt x="7272" y="3115"/>
                      <a:pt x="4631" y="3171"/>
                    </a:cubicBezTo>
                    <a:cubicBezTo>
                      <a:pt x="4611" y="3171"/>
                      <a:pt x="4590" y="3172"/>
                      <a:pt x="4570" y="3172"/>
                    </a:cubicBezTo>
                    <a:cubicBezTo>
                      <a:pt x="1959" y="3172"/>
                      <a:pt x="159" y="185"/>
                      <a:pt x="139" y="147"/>
                    </a:cubicBezTo>
                    <a:cubicBezTo>
                      <a:pt x="128" y="129"/>
                      <a:pt x="104" y="120"/>
                      <a:pt x="82" y="120"/>
                    </a:cubicBezTo>
                    <a:cubicBezTo>
                      <a:pt x="69" y="120"/>
                      <a:pt x="57" y="123"/>
                      <a:pt x="48" y="129"/>
                    </a:cubicBezTo>
                    <a:cubicBezTo>
                      <a:pt x="9" y="147"/>
                      <a:pt x="0" y="185"/>
                      <a:pt x="18" y="223"/>
                    </a:cubicBezTo>
                    <a:cubicBezTo>
                      <a:pt x="39" y="250"/>
                      <a:pt x="1876" y="3312"/>
                      <a:pt x="4564" y="3312"/>
                    </a:cubicBezTo>
                    <a:lnTo>
                      <a:pt x="4640" y="3312"/>
                    </a:lnTo>
                    <a:cubicBezTo>
                      <a:pt x="7375" y="3256"/>
                      <a:pt x="8531" y="129"/>
                      <a:pt x="8540" y="91"/>
                    </a:cubicBezTo>
                    <a:cubicBezTo>
                      <a:pt x="8560" y="55"/>
                      <a:pt x="8540" y="17"/>
                      <a:pt x="8504" y="8"/>
                    </a:cubicBezTo>
                    <a:cubicBezTo>
                      <a:pt x="8494" y="3"/>
                      <a:pt x="8483" y="1"/>
                      <a:pt x="847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97"/>
              <p:cNvSpPr/>
              <p:nvPr/>
            </p:nvSpPr>
            <p:spPr>
              <a:xfrm>
                <a:off x="1790445" y="2616140"/>
                <a:ext cx="429733" cy="811992"/>
              </a:xfrm>
              <a:custGeom>
                <a:rect b="b" l="l" r="r" t="t"/>
                <a:pathLst>
                  <a:path extrusionOk="0" h="9561" w="5060">
                    <a:moveTo>
                      <a:pt x="326" y="1"/>
                    </a:moveTo>
                    <a:cubicBezTo>
                      <a:pt x="1" y="1"/>
                      <a:pt x="77" y="1346"/>
                      <a:pt x="279" y="2297"/>
                    </a:cubicBezTo>
                    <a:cubicBezTo>
                      <a:pt x="485" y="3261"/>
                      <a:pt x="1101" y="5649"/>
                      <a:pt x="2006" y="6984"/>
                    </a:cubicBezTo>
                    <a:cubicBezTo>
                      <a:pt x="2165" y="7208"/>
                      <a:pt x="2195" y="7432"/>
                      <a:pt x="2165" y="7618"/>
                    </a:cubicBezTo>
                    <a:cubicBezTo>
                      <a:pt x="2118" y="7927"/>
                      <a:pt x="3996" y="9560"/>
                      <a:pt x="3996" y="9560"/>
                    </a:cubicBezTo>
                    <a:cubicBezTo>
                      <a:pt x="3996" y="9560"/>
                      <a:pt x="5060" y="7992"/>
                      <a:pt x="4639" y="6621"/>
                    </a:cubicBezTo>
                    <a:cubicBezTo>
                      <a:pt x="4220" y="5248"/>
                      <a:pt x="2687" y="2569"/>
                      <a:pt x="2484" y="2392"/>
                    </a:cubicBezTo>
                    <a:cubicBezTo>
                      <a:pt x="2359" y="2273"/>
                      <a:pt x="2262" y="2244"/>
                      <a:pt x="2197" y="2244"/>
                    </a:cubicBezTo>
                    <a:cubicBezTo>
                      <a:pt x="2134" y="2244"/>
                      <a:pt x="2101" y="2271"/>
                      <a:pt x="2101" y="2271"/>
                    </a:cubicBezTo>
                    <a:cubicBezTo>
                      <a:pt x="2101" y="2271"/>
                      <a:pt x="1644" y="982"/>
                      <a:pt x="1334" y="861"/>
                    </a:cubicBezTo>
                    <a:cubicBezTo>
                      <a:pt x="1302" y="849"/>
                      <a:pt x="1273" y="844"/>
                      <a:pt x="1246" y="844"/>
                    </a:cubicBezTo>
                    <a:cubicBezTo>
                      <a:pt x="1013" y="844"/>
                      <a:pt x="989" y="1271"/>
                      <a:pt x="989" y="1271"/>
                    </a:cubicBezTo>
                    <a:cubicBezTo>
                      <a:pt x="989" y="1271"/>
                      <a:pt x="682" y="21"/>
                      <a:pt x="335" y="1"/>
                    </a:cubicBezTo>
                    <a:cubicBezTo>
                      <a:pt x="332" y="1"/>
                      <a:pt x="329" y="1"/>
                      <a:pt x="326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97"/>
              <p:cNvSpPr/>
              <p:nvPr/>
            </p:nvSpPr>
            <p:spPr>
              <a:xfrm>
                <a:off x="1958515" y="2795422"/>
                <a:ext cx="127731" cy="329773"/>
              </a:xfrm>
              <a:custGeom>
                <a:rect b="b" l="l" r="r" t="t"/>
                <a:pathLst>
                  <a:path extrusionOk="0" h="3883" w="1504">
                    <a:moveTo>
                      <a:pt x="65" y="1"/>
                    </a:moveTo>
                    <a:cubicBezTo>
                      <a:pt x="27" y="9"/>
                      <a:pt x="1" y="39"/>
                      <a:pt x="9" y="86"/>
                    </a:cubicBezTo>
                    <a:cubicBezTo>
                      <a:pt x="130" y="1374"/>
                      <a:pt x="626" y="2754"/>
                      <a:pt x="1363" y="3856"/>
                    </a:cubicBezTo>
                    <a:cubicBezTo>
                      <a:pt x="1372" y="3874"/>
                      <a:pt x="1401" y="3883"/>
                      <a:pt x="1419" y="3883"/>
                    </a:cubicBezTo>
                    <a:cubicBezTo>
                      <a:pt x="1436" y="3883"/>
                      <a:pt x="1448" y="3883"/>
                      <a:pt x="1457" y="3874"/>
                    </a:cubicBezTo>
                    <a:cubicBezTo>
                      <a:pt x="1492" y="3856"/>
                      <a:pt x="1504" y="3809"/>
                      <a:pt x="1475" y="3782"/>
                    </a:cubicBezTo>
                    <a:cubicBezTo>
                      <a:pt x="755" y="2689"/>
                      <a:pt x="272" y="1336"/>
                      <a:pt x="148" y="65"/>
                    </a:cubicBezTo>
                    <a:cubicBezTo>
                      <a:pt x="139" y="30"/>
                      <a:pt x="104" y="1"/>
                      <a:pt x="6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97"/>
              <p:cNvSpPr/>
              <p:nvPr/>
            </p:nvSpPr>
            <p:spPr>
              <a:xfrm>
                <a:off x="1868153" y="2718393"/>
                <a:ext cx="125268" cy="372747"/>
              </a:xfrm>
              <a:custGeom>
                <a:rect b="b" l="l" r="r" t="t"/>
                <a:pathLst>
                  <a:path extrusionOk="0" h="4389" w="1475">
                    <a:moveTo>
                      <a:pt x="80" y="1"/>
                    </a:moveTo>
                    <a:cubicBezTo>
                      <a:pt x="75" y="1"/>
                      <a:pt x="70" y="1"/>
                      <a:pt x="65" y="2"/>
                    </a:cubicBezTo>
                    <a:cubicBezTo>
                      <a:pt x="27" y="2"/>
                      <a:pt x="0" y="41"/>
                      <a:pt x="9" y="76"/>
                    </a:cubicBezTo>
                    <a:lnTo>
                      <a:pt x="298" y="1653"/>
                    </a:lnTo>
                    <a:cubicBezTo>
                      <a:pt x="363" y="2019"/>
                      <a:pt x="428" y="2393"/>
                      <a:pt x="540" y="2747"/>
                    </a:cubicBezTo>
                    <a:cubicBezTo>
                      <a:pt x="737" y="3363"/>
                      <a:pt x="1056" y="3905"/>
                      <a:pt x="1336" y="4362"/>
                    </a:cubicBezTo>
                    <a:cubicBezTo>
                      <a:pt x="1354" y="4380"/>
                      <a:pt x="1371" y="4389"/>
                      <a:pt x="1401" y="4389"/>
                    </a:cubicBezTo>
                    <a:cubicBezTo>
                      <a:pt x="1410" y="4389"/>
                      <a:pt x="1427" y="4389"/>
                      <a:pt x="1436" y="4380"/>
                    </a:cubicBezTo>
                    <a:cubicBezTo>
                      <a:pt x="1466" y="4362"/>
                      <a:pt x="1474" y="4315"/>
                      <a:pt x="1457" y="4277"/>
                    </a:cubicBezTo>
                    <a:cubicBezTo>
                      <a:pt x="1177" y="3838"/>
                      <a:pt x="867" y="3307"/>
                      <a:pt x="681" y="2709"/>
                    </a:cubicBezTo>
                    <a:cubicBezTo>
                      <a:pt x="569" y="2355"/>
                      <a:pt x="504" y="1981"/>
                      <a:pt x="440" y="1627"/>
                    </a:cubicBezTo>
                    <a:lnTo>
                      <a:pt x="148" y="58"/>
                    </a:lnTo>
                    <a:cubicBezTo>
                      <a:pt x="141" y="25"/>
                      <a:pt x="112" y="1"/>
                      <a:pt x="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97"/>
              <p:cNvSpPr/>
              <p:nvPr/>
            </p:nvSpPr>
            <p:spPr>
              <a:xfrm>
                <a:off x="1868153" y="2680940"/>
                <a:ext cx="358309" cy="709824"/>
              </a:xfrm>
              <a:custGeom>
                <a:rect b="b" l="l" r="r" t="t"/>
                <a:pathLst>
                  <a:path extrusionOk="0" h="8358" w="4219">
                    <a:moveTo>
                      <a:pt x="336" y="1"/>
                    </a:moveTo>
                    <a:cubicBezTo>
                      <a:pt x="324" y="1"/>
                      <a:pt x="311" y="2"/>
                      <a:pt x="298" y="4"/>
                    </a:cubicBezTo>
                    <a:cubicBezTo>
                      <a:pt x="74" y="42"/>
                      <a:pt x="18" y="426"/>
                      <a:pt x="9" y="499"/>
                    </a:cubicBezTo>
                    <a:cubicBezTo>
                      <a:pt x="0" y="538"/>
                      <a:pt x="27" y="573"/>
                      <a:pt x="65" y="582"/>
                    </a:cubicBezTo>
                    <a:cubicBezTo>
                      <a:pt x="103" y="582"/>
                      <a:pt x="139" y="555"/>
                      <a:pt x="148" y="517"/>
                    </a:cubicBezTo>
                    <a:cubicBezTo>
                      <a:pt x="168" y="379"/>
                      <a:pt x="233" y="155"/>
                      <a:pt x="316" y="146"/>
                    </a:cubicBezTo>
                    <a:cubicBezTo>
                      <a:pt x="320" y="145"/>
                      <a:pt x="325" y="144"/>
                      <a:pt x="331" y="144"/>
                    </a:cubicBezTo>
                    <a:cubicBezTo>
                      <a:pt x="392" y="144"/>
                      <a:pt x="549" y="220"/>
                      <a:pt x="832" y="818"/>
                    </a:cubicBezTo>
                    <a:cubicBezTo>
                      <a:pt x="1035" y="1245"/>
                      <a:pt x="1073" y="1434"/>
                      <a:pt x="1073" y="1434"/>
                    </a:cubicBezTo>
                    <a:cubicBezTo>
                      <a:pt x="1073" y="1461"/>
                      <a:pt x="1100" y="1490"/>
                      <a:pt x="1129" y="1490"/>
                    </a:cubicBezTo>
                    <a:cubicBezTo>
                      <a:pt x="1134" y="1491"/>
                      <a:pt x="1139" y="1492"/>
                      <a:pt x="1143" y="1492"/>
                    </a:cubicBezTo>
                    <a:cubicBezTo>
                      <a:pt x="1168" y="1492"/>
                      <a:pt x="1196" y="1474"/>
                      <a:pt x="1203" y="1452"/>
                    </a:cubicBezTo>
                    <a:cubicBezTo>
                      <a:pt x="1203" y="1452"/>
                      <a:pt x="1242" y="1378"/>
                      <a:pt x="1298" y="1366"/>
                    </a:cubicBezTo>
                    <a:cubicBezTo>
                      <a:pt x="1301" y="1366"/>
                      <a:pt x="1305" y="1366"/>
                      <a:pt x="1310" y="1366"/>
                    </a:cubicBezTo>
                    <a:cubicBezTo>
                      <a:pt x="1382" y="1366"/>
                      <a:pt x="1480" y="1441"/>
                      <a:pt x="1578" y="1573"/>
                    </a:cubicBezTo>
                    <a:cubicBezTo>
                      <a:pt x="1914" y="1994"/>
                      <a:pt x="3352" y="5139"/>
                      <a:pt x="3659" y="5885"/>
                    </a:cubicBezTo>
                    <a:cubicBezTo>
                      <a:pt x="4069" y="6846"/>
                      <a:pt x="3314" y="8246"/>
                      <a:pt x="3305" y="8255"/>
                    </a:cubicBezTo>
                    <a:cubicBezTo>
                      <a:pt x="3285" y="8293"/>
                      <a:pt x="3305" y="8340"/>
                      <a:pt x="3332" y="8358"/>
                    </a:cubicBezTo>
                    <a:lnTo>
                      <a:pt x="3370" y="8358"/>
                    </a:lnTo>
                    <a:cubicBezTo>
                      <a:pt x="3397" y="8358"/>
                      <a:pt x="3417" y="8349"/>
                      <a:pt x="3435" y="8322"/>
                    </a:cubicBezTo>
                    <a:cubicBezTo>
                      <a:pt x="3464" y="8266"/>
                      <a:pt x="4219" y="6855"/>
                      <a:pt x="3789" y="5829"/>
                    </a:cubicBezTo>
                    <a:cubicBezTo>
                      <a:pt x="3500" y="5130"/>
                      <a:pt x="2043" y="1926"/>
                      <a:pt x="1690" y="1478"/>
                    </a:cubicBezTo>
                    <a:cubicBezTo>
                      <a:pt x="1555" y="1310"/>
                      <a:pt x="1423" y="1227"/>
                      <a:pt x="1306" y="1227"/>
                    </a:cubicBezTo>
                    <a:cubicBezTo>
                      <a:pt x="1300" y="1227"/>
                      <a:pt x="1294" y="1227"/>
                      <a:pt x="1289" y="1228"/>
                    </a:cubicBezTo>
                    <a:cubicBezTo>
                      <a:pt x="1242" y="1237"/>
                      <a:pt x="1203" y="1254"/>
                      <a:pt x="1177" y="1275"/>
                    </a:cubicBezTo>
                    <a:cubicBezTo>
                      <a:pt x="1138" y="1172"/>
                      <a:pt x="1073" y="1004"/>
                      <a:pt x="961" y="762"/>
                    </a:cubicBezTo>
                    <a:cubicBezTo>
                      <a:pt x="717" y="248"/>
                      <a:pt x="513" y="1"/>
                      <a:pt x="33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97"/>
              <p:cNvSpPr/>
              <p:nvPr/>
            </p:nvSpPr>
            <p:spPr>
              <a:xfrm>
                <a:off x="1208525" y="3263032"/>
                <a:ext cx="940317" cy="709399"/>
              </a:xfrm>
              <a:custGeom>
                <a:rect b="b" l="l" r="r" t="t"/>
                <a:pathLst>
                  <a:path extrusionOk="0" h="8353" w="11072">
                    <a:moveTo>
                      <a:pt x="9017" y="1"/>
                    </a:moveTo>
                    <a:lnTo>
                      <a:pt x="1448" y="5061"/>
                    </a:lnTo>
                    <a:lnTo>
                      <a:pt x="66" y="5928"/>
                    </a:lnTo>
                    <a:cubicBezTo>
                      <a:pt x="66" y="5928"/>
                      <a:pt x="1" y="6638"/>
                      <a:pt x="458" y="7246"/>
                    </a:cubicBezTo>
                    <a:cubicBezTo>
                      <a:pt x="888" y="7817"/>
                      <a:pt x="1626" y="8353"/>
                      <a:pt x="2656" y="8353"/>
                    </a:cubicBezTo>
                    <a:cubicBezTo>
                      <a:pt x="3593" y="8353"/>
                      <a:pt x="4771" y="7910"/>
                      <a:pt x="6179" y="6647"/>
                    </a:cubicBezTo>
                    <a:cubicBezTo>
                      <a:pt x="11072" y="2270"/>
                      <a:pt x="10848" y="1943"/>
                      <a:pt x="10848" y="1943"/>
                    </a:cubicBezTo>
                    <a:lnTo>
                      <a:pt x="9017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97"/>
              <p:cNvSpPr/>
              <p:nvPr/>
            </p:nvSpPr>
            <p:spPr>
              <a:xfrm>
                <a:off x="2494234" y="2616140"/>
                <a:ext cx="430497" cy="811992"/>
              </a:xfrm>
              <a:custGeom>
                <a:rect b="b" l="l" r="r" t="t"/>
                <a:pathLst>
                  <a:path extrusionOk="0" h="9561" w="5069">
                    <a:moveTo>
                      <a:pt x="4735" y="1"/>
                    </a:moveTo>
                    <a:cubicBezTo>
                      <a:pt x="4732" y="1"/>
                      <a:pt x="4729" y="1"/>
                      <a:pt x="4725" y="1"/>
                    </a:cubicBezTo>
                    <a:cubicBezTo>
                      <a:pt x="4380" y="21"/>
                      <a:pt x="4071" y="1271"/>
                      <a:pt x="4071" y="1271"/>
                    </a:cubicBezTo>
                    <a:cubicBezTo>
                      <a:pt x="4071" y="1271"/>
                      <a:pt x="4108" y="805"/>
                      <a:pt x="3918" y="805"/>
                    </a:cubicBezTo>
                    <a:cubicBezTo>
                      <a:pt x="3892" y="805"/>
                      <a:pt x="3863" y="814"/>
                      <a:pt x="3829" y="832"/>
                    </a:cubicBezTo>
                    <a:cubicBezTo>
                      <a:pt x="3372" y="1065"/>
                      <a:pt x="3036" y="2224"/>
                      <a:pt x="3036" y="2224"/>
                    </a:cubicBezTo>
                    <a:cubicBezTo>
                      <a:pt x="3036" y="2224"/>
                      <a:pt x="2958" y="2073"/>
                      <a:pt x="2820" y="2073"/>
                    </a:cubicBezTo>
                    <a:cubicBezTo>
                      <a:pt x="2766" y="2073"/>
                      <a:pt x="2704" y="2096"/>
                      <a:pt x="2633" y="2159"/>
                    </a:cubicBezTo>
                    <a:cubicBezTo>
                      <a:pt x="2438" y="2344"/>
                      <a:pt x="841" y="5248"/>
                      <a:pt x="422" y="6621"/>
                    </a:cubicBezTo>
                    <a:cubicBezTo>
                      <a:pt x="1" y="7992"/>
                      <a:pt x="1076" y="9560"/>
                      <a:pt x="1076" y="9560"/>
                    </a:cubicBezTo>
                    <a:cubicBezTo>
                      <a:pt x="1076" y="9560"/>
                      <a:pt x="2942" y="7927"/>
                      <a:pt x="2904" y="7618"/>
                    </a:cubicBezTo>
                    <a:cubicBezTo>
                      <a:pt x="2877" y="7432"/>
                      <a:pt x="2904" y="7208"/>
                      <a:pt x="3054" y="6984"/>
                    </a:cubicBezTo>
                    <a:cubicBezTo>
                      <a:pt x="3959" y="5649"/>
                      <a:pt x="4584" y="3261"/>
                      <a:pt x="4790" y="2297"/>
                    </a:cubicBezTo>
                    <a:cubicBezTo>
                      <a:pt x="4994" y="1346"/>
                      <a:pt x="5069" y="1"/>
                      <a:pt x="4735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97"/>
              <p:cNvSpPr/>
              <p:nvPr/>
            </p:nvSpPr>
            <p:spPr>
              <a:xfrm>
                <a:off x="2629183" y="2798649"/>
                <a:ext cx="129260" cy="326546"/>
              </a:xfrm>
              <a:custGeom>
                <a:rect b="b" l="l" r="r" t="t"/>
                <a:pathLst>
                  <a:path extrusionOk="0" h="3845" w="1522">
                    <a:moveTo>
                      <a:pt x="1456" y="1"/>
                    </a:moveTo>
                    <a:cubicBezTo>
                      <a:pt x="1409" y="1"/>
                      <a:pt x="1380" y="27"/>
                      <a:pt x="1371" y="66"/>
                    </a:cubicBezTo>
                    <a:cubicBezTo>
                      <a:pt x="1250" y="1307"/>
                      <a:pt x="775" y="2604"/>
                      <a:pt x="18" y="3744"/>
                    </a:cubicBezTo>
                    <a:cubicBezTo>
                      <a:pt x="0" y="3771"/>
                      <a:pt x="9" y="3818"/>
                      <a:pt x="36" y="3836"/>
                    </a:cubicBezTo>
                    <a:cubicBezTo>
                      <a:pt x="47" y="3845"/>
                      <a:pt x="65" y="3845"/>
                      <a:pt x="74" y="3845"/>
                    </a:cubicBezTo>
                    <a:cubicBezTo>
                      <a:pt x="103" y="3845"/>
                      <a:pt x="121" y="3836"/>
                      <a:pt x="139" y="3818"/>
                    </a:cubicBezTo>
                    <a:cubicBezTo>
                      <a:pt x="905" y="2669"/>
                      <a:pt x="1391" y="1345"/>
                      <a:pt x="1512" y="83"/>
                    </a:cubicBezTo>
                    <a:cubicBezTo>
                      <a:pt x="1521" y="48"/>
                      <a:pt x="1492" y="10"/>
                      <a:pt x="145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97"/>
              <p:cNvSpPr/>
              <p:nvPr/>
            </p:nvSpPr>
            <p:spPr>
              <a:xfrm>
                <a:off x="2721074" y="2689857"/>
                <a:ext cx="134016" cy="401282"/>
              </a:xfrm>
              <a:custGeom>
                <a:rect b="b" l="l" r="r" t="t"/>
                <a:pathLst>
                  <a:path extrusionOk="0" h="4725" w="1578">
                    <a:moveTo>
                      <a:pt x="1497" y="1"/>
                    </a:moveTo>
                    <a:cubicBezTo>
                      <a:pt x="1465" y="1"/>
                      <a:pt x="1437" y="25"/>
                      <a:pt x="1429" y="58"/>
                    </a:cubicBezTo>
                    <a:cubicBezTo>
                      <a:pt x="1382" y="321"/>
                      <a:pt x="1306" y="675"/>
                      <a:pt x="1241" y="1011"/>
                    </a:cubicBezTo>
                    <a:cubicBezTo>
                      <a:pt x="1167" y="1347"/>
                      <a:pt x="1093" y="1701"/>
                      <a:pt x="1046" y="1963"/>
                    </a:cubicBezTo>
                    <a:cubicBezTo>
                      <a:pt x="981" y="2317"/>
                      <a:pt x="914" y="2691"/>
                      <a:pt x="802" y="3045"/>
                    </a:cubicBezTo>
                    <a:cubicBezTo>
                      <a:pt x="616" y="3643"/>
                      <a:pt x="298" y="4174"/>
                      <a:pt x="18" y="4613"/>
                    </a:cubicBezTo>
                    <a:cubicBezTo>
                      <a:pt x="0" y="4651"/>
                      <a:pt x="9" y="4698"/>
                      <a:pt x="47" y="4716"/>
                    </a:cubicBezTo>
                    <a:cubicBezTo>
                      <a:pt x="56" y="4725"/>
                      <a:pt x="65" y="4725"/>
                      <a:pt x="85" y="4725"/>
                    </a:cubicBezTo>
                    <a:cubicBezTo>
                      <a:pt x="103" y="4725"/>
                      <a:pt x="130" y="4716"/>
                      <a:pt x="141" y="4698"/>
                    </a:cubicBezTo>
                    <a:cubicBezTo>
                      <a:pt x="430" y="4241"/>
                      <a:pt x="737" y="3699"/>
                      <a:pt x="934" y="3083"/>
                    </a:cubicBezTo>
                    <a:cubicBezTo>
                      <a:pt x="1046" y="2729"/>
                      <a:pt x="1120" y="2355"/>
                      <a:pt x="1185" y="1989"/>
                    </a:cubicBezTo>
                    <a:cubicBezTo>
                      <a:pt x="1232" y="1730"/>
                      <a:pt x="1306" y="1373"/>
                      <a:pt x="1382" y="1037"/>
                    </a:cubicBezTo>
                    <a:cubicBezTo>
                      <a:pt x="1447" y="701"/>
                      <a:pt x="1521" y="347"/>
                      <a:pt x="1568" y="85"/>
                    </a:cubicBezTo>
                    <a:cubicBezTo>
                      <a:pt x="1577" y="50"/>
                      <a:pt x="1550" y="11"/>
                      <a:pt x="1512" y="2"/>
                    </a:cubicBezTo>
                    <a:cubicBezTo>
                      <a:pt x="1507" y="1"/>
                      <a:pt x="1502" y="1"/>
                      <a:pt x="1497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97"/>
              <p:cNvSpPr/>
              <p:nvPr/>
            </p:nvSpPr>
            <p:spPr>
              <a:xfrm>
                <a:off x="2487950" y="2677967"/>
                <a:ext cx="367906" cy="712797"/>
              </a:xfrm>
              <a:custGeom>
                <a:rect b="b" l="l" r="r" t="t"/>
                <a:pathLst>
                  <a:path extrusionOk="0" h="8393" w="4332">
                    <a:moveTo>
                      <a:pt x="4021" y="1"/>
                    </a:moveTo>
                    <a:cubicBezTo>
                      <a:pt x="4016" y="1"/>
                      <a:pt x="4011" y="1"/>
                      <a:pt x="4006" y="1"/>
                    </a:cubicBezTo>
                    <a:cubicBezTo>
                      <a:pt x="3782" y="1"/>
                      <a:pt x="3538" y="263"/>
                      <a:pt x="3287" y="767"/>
                    </a:cubicBezTo>
                    <a:cubicBezTo>
                      <a:pt x="3166" y="1030"/>
                      <a:pt x="3090" y="1207"/>
                      <a:pt x="3054" y="1310"/>
                    </a:cubicBezTo>
                    <a:cubicBezTo>
                      <a:pt x="3025" y="1289"/>
                      <a:pt x="2987" y="1272"/>
                      <a:pt x="2942" y="1263"/>
                    </a:cubicBezTo>
                    <a:cubicBezTo>
                      <a:pt x="2936" y="1262"/>
                      <a:pt x="2930" y="1262"/>
                      <a:pt x="2924" y="1262"/>
                    </a:cubicBezTo>
                    <a:cubicBezTo>
                      <a:pt x="2806" y="1262"/>
                      <a:pt x="2673" y="1345"/>
                      <a:pt x="2539" y="1513"/>
                    </a:cubicBezTo>
                    <a:cubicBezTo>
                      <a:pt x="2185" y="1961"/>
                      <a:pt x="729" y="5165"/>
                      <a:pt x="431" y="5864"/>
                    </a:cubicBezTo>
                    <a:cubicBezTo>
                      <a:pt x="1" y="6890"/>
                      <a:pt x="758" y="8301"/>
                      <a:pt x="794" y="8357"/>
                    </a:cubicBezTo>
                    <a:cubicBezTo>
                      <a:pt x="803" y="8384"/>
                      <a:pt x="832" y="8393"/>
                      <a:pt x="850" y="8393"/>
                    </a:cubicBezTo>
                    <a:lnTo>
                      <a:pt x="888" y="8393"/>
                    </a:lnTo>
                    <a:cubicBezTo>
                      <a:pt x="926" y="8375"/>
                      <a:pt x="935" y="8328"/>
                      <a:pt x="915" y="8290"/>
                    </a:cubicBezTo>
                    <a:cubicBezTo>
                      <a:pt x="906" y="8281"/>
                      <a:pt x="160" y="6881"/>
                      <a:pt x="561" y="5920"/>
                    </a:cubicBezTo>
                    <a:cubicBezTo>
                      <a:pt x="879" y="5174"/>
                      <a:pt x="2315" y="2029"/>
                      <a:pt x="2642" y="1608"/>
                    </a:cubicBezTo>
                    <a:cubicBezTo>
                      <a:pt x="2754" y="1469"/>
                      <a:pt x="2848" y="1401"/>
                      <a:pt x="2922" y="1401"/>
                    </a:cubicBezTo>
                    <a:cubicBezTo>
                      <a:pt x="2987" y="1413"/>
                      <a:pt x="3025" y="1487"/>
                      <a:pt x="3025" y="1487"/>
                    </a:cubicBezTo>
                    <a:cubicBezTo>
                      <a:pt x="3033" y="1509"/>
                      <a:pt x="3054" y="1527"/>
                      <a:pt x="3077" y="1527"/>
                    </a:cubicBezTo>
                    <a:cubicBezTo>
                      <a:pt x="3081" y="1527"/>
                      <a:pt x="3086" y="1526"/>
                      <a:pt x="3090" y="1525"/>
                    </a:cubicBezTo>
                    <a:cubicBezTo>
                      <a:pt x="3119" y="1525"/>
                      <a:pt x="3146" y="1504"/>
                      <a:pt x="3155" y="1469"/>
                    </a:cubicBezTo>
                    <a:cubicBezTo>
                      <a:pt x="3155" y="1469"/>
                      <a:pt x="3202" y="1263"/>
                      <a:pt x="3417" y="832"/>
                    </a:cubicBezTo>
                    <a:cubicBezTo>
                      <a:pt x="3706" y="237"/>
                      <a:pt x="3912" y="142"/>
                      <a:pt x="4006" y="142"/>
                    </a:cubicBezTo>
                    <a:cubicBezTo>
                      <a:pt x="4011" y="142"/>
                      <a:pt x="4016" y="142"/>
                      <a:pt x="4020" y="142"/>
                    </a:cubicBezTo>
                    <a:cubicBezTo>
                      <a:pt x="4132" y="142"/>
                      <a:pt x="4183" y="246"/>
                      <a:pt x="4183" y="246"/>
                    </a:cubicBezTo>
                    <a:cubicBezTo>
                      <a:pt x="4195" y="269"/>
                      <a:pt x="4220" y="282"/>
                      <a:pt x="4247" y="282"/>
                    </a:cubicBezTo>
                    <a:cubicBezTo>
                      <a:pt x="4260" y="282"/>
                      <a:pt x="4274" y="279"/>
                      <a:pt x="4286" y="272"/>
                    </a:cubicBezTo>
                    <a:cubicBezTo>
                      <a:pt x="4313" y="254"/>
                      <a:pt x="4331" y="216"/>
                      <a:pt x="4313" y="181"/>
                    </a:cubicBezTo>
                    <a:cubicBezTo>
                      <a:pt x="4305" y="170"/>
                      <a:pt x="4206" y="1"/>
                      <a:pt x="402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97"/>
              <p:cNvSpPr/>
              <p:nvPr/>
            </p:nvSpPr>
            <p:spPr>
              <a:xfrm>
                <a:off x="2565573" y="3263032"/>
                <a:ext cx="951358" cy="720695"/>
              </a:xfrm>
              <a:custGeom>
                <a:rect b="b" l="l" r="r" t="t"/>
                <a:pathLst>
                  <a:path extrusionOk="0" h="8486" w="11202">
                    <a:moveTo>
                      <a:pt x="2064" y="1"/>
                    </a:moveTo>
                    <a:lnTo>
                      <a:pt x="236" y="1943"/>
                    </a:lnTo>
                    <a:cubicBezTo>
                      <a:pt x="236" y="1943"/>
                      <a:pt x="1" y="2270"/>
                      <a:pt x="4893" y="6647"/>
                    </a:cubicBezTo>
                    <a:cubicBezTo>
                      <a:pt x="6409" y="8005"/>
                      <a:pt x="7689" y="8486"/>
                      <a:pt x="8687" y="8486"/>
                    </a:cubicBezTo>
                    <a:cubicBezTo>
                      <a:pt x="9639" y="8486"/>
                      <a:pt x="10335" y="8049"/>
                      <a:pt x="10736" y="7517"/>
                    </a:cubicBezTo>
                    <a:cubicBezTo>
                      <a:pt x="11202" y="6910"/>
                      <a:pt x="11016" y="5928"/>
                      <a:pt x="11016" y="5928"/>
                    </a:cubicBezTo>
                    <a:lnTo>
                      <a:pt x="9625" y="5061"/>
                    </a:lnTo>
                    <a:lnTo>
                      <a:pt x="2064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97"/>
              <p:cNvSpPr/>
              <p:nvPr/>
            </p:nvSpPr>
            <p:spPr>
              <a:xfrm>
                <a:off x="1835626" y="1746739"/>
                <a:ext cx="382089" cy="295718"/>
              </a:xfrm>
              <a:custGeom>
                <a:rect b="b" l="l" r="r" t="t"/>
                <a:pathLst>
                  <a:path extrusionOk="0" h="3482" w="4499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14"/>
                      <a:pt x="262" y="420"/>
                      <a:pt x="401" y="626"/>
                    </a:cubicBezTo>
                    <a:cubicBezTo>
                      <a:pt x="531" y="830"/>
                      <a:pt x="681" y="1036"/>
                      <a:pt x="823" y="1233"/>
                    </a:cubicBezTo>
                    <a:cubicBezTo>
                      <a:pt x="970" y="1428"/>
                      <a:pt x="1120" y="1634"/>
                      <a:pt x="1271" y="1820"/>
                    </a:cubicBezTo>
                    <a:cubicBezTo>
                      <a:pt x="1418" y="2017"/>
                      <a:pt x="1577" y="2212"/>
                      <a:pt x="1728" y="2398"/>
                    </a:cubicBezTo>
                    <a:lnTo>
                      <a:pt x="1961" y="2678"/>
                    </a:lnTo>
                    <a:lnTo>
                      <a:pt x="2138" y="2353"/>
                    </a:lnTo>
                    <a:cubicBezTo>
                      <a:pt x="2267" y="2109"/>
                      <a:pt x="2391" y="1867"/>
                      <a:pt x="2512" y="1625"/>
                    </a:cubicBezTo>
                    <a:cubicBezTo>
                      <a:pt x="2603" y="1726"/>
                      <a:pt x="2698" y="1820"/>
                      <a:pt x="2801" y="1923"/>
                    </a:cubicBezTo>
                    <a:cubicBezTo>
                      <a:pt x="2978" y="2100"/>
                      <a:pt x="3164" y="2277"/>
                      <a:pt x="3343" y="2465"/>
                    </a:cubicBezTo>
                    <a:cubicBezTo>
                      <a:pt x="3529" y="2633"/>
                      <a:pt x="3715" y="2810"/>
                      <a:pt x="3912" y="2978"/>
                    </a:cubicBezTo>
                    <a:cubicBezTo>
                      <a:pt x="4098" y="3155"/>
                      <a:pt x="4295" y="3323"/>
                      <a:pt x="4499" y="3482"/>
                    </a:cubicBezTo>
                    <a:cubicBezTo>
                      <a:pt x="4369" y="3258"/>
                      <a:pt x="4219" y="3043"/>
                      <a:pt x="4071" y="2837"/>
                    </a:cubicBezTo>
                    <a:cubicBezTo>
                      <a:pt x="3921" y="2622"/>
                      <a:pt x="3771" y="2418"/>
                      <a:pt x="3612" y="2221"/>
                    </a:cubicBezTo>
                    <a:cubicBezTo>
                      <a:pt x="3455" y="2017"/>
                      <a:pt x="3296" y="1811"/>
                      <a:pt x="3137" y="1614"/>
                    </a:cubicBezTo>
                    <a:cubicBezTo>
                      <a:pt x="2969" y="1419"/>
                      <a:pt x="2801" y="1222"/>
                      <a:pt x="2633" y="1036"/>
                    </a:cubicBezTo>
                    <a:lnTo>
                      <a:pt x="2400" y="765"/>
                    </a:lnTo>
                    <a:lnTo>
                      <a:pt x="2232" y="1083"/>
                    </a:lnTo>
                    <a:cubicBezTo>
                      <a:pt x="2099" y="1325"/>
                      <a:pt x="1978" y="1569"/>
                      <a:pt x="1857" y="1811"/>
                    </a:cubicBezTo>
                    <a:cubicBezTo>
                      <a:pt x="1775" y="1717"/>
                      <a:pt x="1689" y="1625"/>
                      <a:pt x="1607" y="1540"/>
                    </a:cubicBezTo>
                    <a:cubicBezTo>
                      <a:pt x="1439" y="1354"/>
                      <a:pt x="1259" y="1186"/>
                      <a:pt x="1091" y="1009"/>
                    </a:cubicBezTo>
                    <a:cubicBezTo>
                      <a:pt x="914" y="830"/>
                      <a:pt x="746" y="662"/>
                      <a:pt x="560" y="494"/>
                    </a:cubicBezTo>
                    <a:cubicBezTo>
                      <a:pt x="383" y="326"/>
                      <a:pt x="195" y="158"/>
                      <a:pt x="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97"/>
              <p:cNvSpPr/>
              <p:nvPr/>
            </p:nvSpPr>
            <p:spPr>
              <a:xfrm>
                <a:off x="1512988" y="2058932"/>
                <a:ext cx="474150" cy="162551"/>
              </a:xfrm>
              <a:custGeom>
                <a:rect b="b" l="l" r="r" t="t"/>
                <a:pathLst>
                  <a:path extrusionOk="0" h="1914" w="5583">
                    <a:moveTo>
                      <a:pt x="2493" y="1"/>
                    </a:moveTo>
                    <a:lnTo>
                      <a:pt x="2482" y="366"/>
                    </a:lnTo>
                    <a:cubicBezTo>
                      <a:pt x="2473" y="637"/>
                      <a:pt x="2473" y="906"/>
                      <a:pt x="2464" y="1177"/>
                    </a:cubicBezTo>
                    <a:cubicBezTo>
                      <a:pt x="2352" y="1141"/>
                      <a:pt x="2240" y="1094"/>
                      <a:pt x="2119" y="1047"/>
                    </a:cubicBezTo>
                    <a:cubicBezTo>
                      <a:pt x="1895" y="962"/>
                      <a:pt x="1662" y="879"/>
                      <a:pt x="1429" y="794"/>
                    </a:cubicBezTo>
                    <a:cubicBezTo>
                      <a:pt x="1194" y="720"/>
                      <a:pt x="961" y="637"/>
                      <a:pt x="719" y="570"/>
                    </a:cubicBezTo>
                    <a:cubicBezTo>
                      <a:pt x="486" y="496"/>
                      <a:pt x="242" y="431"/>
                      <a:pt x="0" y="375"/>
                    </a:cubicBezTo>
                    <a:lnTo>
                      <a:pt x="0" y="375"/>
                    </a:lnTo>
                    <a:cubicBezTo>
                      <a:pt x="215" y="514"/>
                      <a:pt x="421" y="646"/>
                      <a:pt x="634" y="767"/>
                    </a:cubicBezTo>
                    <a:cubicBezTo>
                      <a:pt x="849" y="888"/>
                      <a:pt x="1073" y="1000"/>
                      <a:pt x="1288" y="1121"/>
                    </a:cubicBezTo>
                    <a:cubicBezTo>
                      <a:pt x="1512" y="1233"/>
                      <a:pt x="1727" y="1345"/>
                      <a:pt x="1951" y="1457"/>
                    </a:cubicBezTo>
                    <a:cubicBezTo>
                      <a:pt x="2166" y="1560"/>
                      <a:pt x="2390" y="1663"/>
                      <a:pt x="2614" y="1766"/>
                    </a:cubicBezTo>
                    <a:lnTo>
                      <a:pt x="2941" y="1914"/>
                    </a:lnTo>
                    <a:lnTo>
                      <a:pt x="2959" y="1542"/>
                    </a:lnTo>
                    <a:cubicBezTo>
                      <a:pt x="2968" y="1271"/>
                      <a:pt x="2977" y="1000"/>
                      <a:pt x="2977" y="729"/>
                    </a:cubicBezTo>
                    <a:cubicBezTo>
                      <a:pt x="3109" y="776"/>
                      <a:pt x="3230" y="823"/>
                      <a:pt x="3360" y="870"/>
                    </a:cubicBezTo>
                    <a:cubicBezTo>
                      <a:pt x="3602" y="953"/>
                      <a:pt x="3846" y="1029"/>
                      <a:pt x="4088" y="1103"/>
                    </a:cubicBezTo>
                    <a:cubicBezTo>
                      <a:pt x="4330" y="1186"/>
                      <a:pt x="4574" y="1262"/>
                      <a:pt x="4825" y="1327"/>
                    </a:cubicBezTo>
                    <a:cubicBezTo>
                      <a:pt x="5079" y="1392"/>
                      <a:pt x="5320" y="1457"/>
                      <a:pt x="5583" y="1504"/>
                    </a:cubicBezTo>
                    <a:cubicBezTo>
                      <a:pt x="5359" y="1374"/>
                      <a:pt x="5135" y="1242"/>
                      <a:pt x="4911" y="1121"/>
                    </a:cubicBezTo>
                    <a:cubicBezTo>
                      <a:pt x="4686" y="1000"/>
                      <a:pt x="4454" y="888"/>
                      <a:pt x="4218" y="776"/>
                    </a:cubicBezTo>
                    <a:cubicBezTo>
                      <a:pt x="3994" y="664"/>
                      <a:pt x="3761" y="552"/>
                      <a:pt x="3528" y="449"/>
                    </a:cubicBezTo>
                    <a:cubicBezTo>
                      <a:pt x="3295" y="337"/>
                      <a:pt x="3062" y="234"/>
                      <a:pt x="2829" y="142"/>
                    </a:cubicBez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97"/>
              <p:cNvSpPr/>
              <p:nvPr/>
            </p:nvSpPr>
            <p:spPr>
              <a:xfrm>
                <a:off x="2487950" y="1729244"/>
                <a:ext cx="346589" cy="336228"/>
              </a:xfrm>
              <a:custGeom>
                <a:rect b="b" l="l" r="r" t="t"/>
                <a:pathLst>
                  <a:path extrusionOk="0" h="3959" w="4081">
                    <a:moveTo>
                      <a:pt x="4080" y="1"/>
                    </a:moveTo>
                    <a:lnTo>
                      <a:pt x="4080" y="1"/>
                    </a:lnTo>
                    <a:cubicBezTo>
                      <a:pt x="3912" y="178"/>
                      <a:pt x="3744" y="364"/>
                      <a:pt x="3585" y="552"/>
                    </a:cubicBezTo>
                    <a:cubicBezTo>
                      <a:pt x="3417" y="738"/>
                      <a:pt x="3267" y="935"/>
                      <a:pt x="3110" y="1121"/>
                    </a:cubicBezTo>
                    <a:cubicBezTo>
                      <a:pt x="2960" y="1316"/>
                      <a:pt x="2810" y="1513"/>
                      <a:pt x="2662" y="1708"/>
                    </a:cubicBezTo>
                    <a:cubicBezTo>
                      <a:pt x="2586" y="1802"/>
                      <a:pt x="2512" y="1905"/>
                      <a:pt x="2447" y="2008"/>
                    </a:cubicBezTo>
                    <a:cubicBezTo>
                      <a:pt x="2297" y="1784"/>
                      <a:pt x="2147" y="1551"/>
                      <a:pt x="1990" y="1327"/>
                    </a:cubicBezTo>
                    <a:lnTo>
                      <a:pt x="1784" y="1027"/>
                    </a:lnTo>
                    <a:lnTo>
                      <a:pt x="1578" y="1327"/>
                    </a:lnTo>
                    <a:cubicBezTo>
                      <a:pt x="1439" y="1531"/>
                      <a:pt x="1289" y="1746"/>
                      <a:pt x="1150" y="1961"/>
                    </a:cubicBezTo>
                    <a:cubicBezTo>
                      <a:pt x="1009" y="2176"/>
                      <a:pt x="879" y="2391"/>
                      <a:pt x="747" y="2615"/>
                    </a:cubicBezTo>
                    <a:cubicBezTo>
                      <a:pt x="608" y="2828"/>
                      <a:pt x="478" y="3052"/>
                      <a:pt x="355" y="3276"/>
                    </a:cubicBezTo>
                    <a:cubicBezTo>
                      <a:pt x="234" y="3500"/>
                      <a:pt x="113" y="3724"/>
                      <a:pt x="1" y="3959"/>
                    </a:cubicBezTo>
                    <a:cubicBezTo>
                      <a:pt x="187" y="3780"/>
                      <a:pt x="366" y="3594"/>
                      <a:pt x="534" y="3399"/>
                    </a:cubicBezTo>
                    <a:cubicBezTo>
                      <a:pt x="711" y="3211"/>
                      <a:pt x="870" y="3016"/>
                      <a:pt x="1038" y="2819"/>
                    </a:cubicBezTo>
                    <a:cubicBezTo>
                      <a:pt x="1195" y="2624"/>
                      <a:pt x="1363" y="2427"/>
                      <a:pt x="1522" y="2223"/>
                    </a:cubicBezTo>
                    <a:cubicBezTo>
                      <a:pt x="1607" y="2120"/>
                      <a:pt x="1690" y="2008"/>
                      <a:pt x="1766" y="1896"/>
                    </a:cubicBezTo>
                    <a:cubicBezTo>
                      <a:pt x="1914" y="2129"/>
                      <a:pt x="2073" y="2353"/>
                      <a:pt x="2223" y="2577"/>
                    </a:cubicBezTo>
                    <a:lnTo>
                      <a:pt x="2438" y="2875"/>
                    </a:lnTo>
                    <a:lnTo>
                      <a:pt x="2633" y="2577"/>
                    </a:lnTo>
                    <a:cubicBezTo>
                      <a:pt x="2774" y="2371"/>
                      <a:pt x="2904" y="2167"/>
                      <a:pt x="3025" y="1952"/>
                    </a:cubicBezTo>
                    <a:cubicBezTo>
                      <a:pt x="3155" y="1746"/>
                      <a:pt x="3278" y="1531"/>
                      <a:pt x="3399" y="1316"/>
                    </a:cubicBezTo>
                    <a:cubicBezTo>
                      <a:pt x="3520" y="1103"/>
                      <a:pt x="3641" y="888"/>
                      <a:pt x="3753" y="673"/>
                    </a:cubicBezTo>
                    <a:cubicBezTo>
                      <a:pt x="3874" y="449"/>
                      <a:pt x="3986" y="234"/>
                      <a:pt x="40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97"/>
              <p:cNvSpPr/>
              <p:nvPr/>
            </p:nvSpPr>
            <p:spPr>
              <a:xfrm>
                <a:off x="2819420" y="2096215"/>
                <a:ext cx="459713" cy="165863"/>
              </a:xfrm>
              <a:custGeom>
                <a:rect b="b" l="l" r="r" t="t"/>
                <a:pathLst>
                  <a:path extrusionOk="0" h="1953" w="5413">
                    <a:moveTo>
                      <a:pt x="2904" y="1"/>
                    </a:moveTo>
                    <a:lnTo>
                      <a:pt x="2585" y="169"/>
                    </a:lnTo>
                    <a:cubicBezTo>
                      <a:pt x="2361" y="299"/>
                      <a:pt x="2146" y="422"/>
                      <a:pt x="1922" y="552"/>
                    </a:cubicBezTo>
                    <a:cubicBezTo>
                      <a:pt x="1698" y="682"/>
                      <a:pt x="1483" y="823"/>
                      <a:pt x="1268" y="962"/>
                    </a:cubicBezTo>
                    <a:cubicBezTo>
                      <a:pt x="1055" y="1094"/>
                      <a:pt x="840" y="1233"/>
                      <a:pt x="625" y="1383"/>
                    </a:cubicBezTo>
                    <a:cubicBezTo>
                      <a:pt x="410" y="1531"/>
                      <a:pt x="204" y="1681"/>
                      <a:pt x="0" y="1840"/>
                    </a:cubicBezTo>
                    <a:cubicBezTo>
                      <a:pt x="251" y="1766"/>
                      <a:pt x="495" y="1672"/>
                      <a:pt x="728" y="1578"/>
                    </a:cubicBezTo>
                    <a:cubicBezTo>
                      <a:pt x="970" y="1486"/>
                      <a:pt x="1203" y="1383"/>
                      <a:pt x="1436" y="1280"/>
                    </a:cubicBezTo>
                    <a:cubicBezTo>
                      <a:pt x="1671" y="1168"/>
                      <a:pt x="1904" y="1065"/>
                      <a:pt x="2137" y="953"/>
                    </a:cubicBezTo>
                    <a:cubicBezTo>
                      <a:pt x="2258" y="897"/>
                      <a:pt x="2379" y="832"/>
                      <a:pt x="2500" y="776"/>
                    </a:cubicBezTo>
                    <a:cubicBezTo>
                      <a:pt x="2538" y="1047"/>
                      <a:pt x="2568" y="1318"/>
                      <a:pt x="2612" y="1587"/>
                    </a:cubicBezTo>
                    <a:lnTo>
                      <a:pt x="2668" y="1952"/>
                    </a:lnTo>
                    <a:lnTo>
                      <a:pt x="2977" y="1766"/>
                    </a:lnTo>
                    <a:cubicBezTo>
                      <a:pt x="3193" y="1643"/>
                      <a:pt x="3396" y="1513"/>
                      <a:pt x="3602" y="1383"/>
                    </a:cubicBezTo>
                    <a:cubicBezTo>
                      <a:pt x="3818" y="1251"/>
                      <a:pt x="4012" y="1112"/>
                      <a:pt x="4219" y="971"/>
                    </a:cubicBezTo>
                    <a:cubicBezTo>
                      <a:pt x="4425" y="832"/>
                      <a:pt x="4628" y="702"/>
                      <a:pt x="4826" y="552"/>
                    </a:cubicBezTo>
                    <a:cubicBezTo>
                      <a:pt x="5032" y="402"/>
                      <a:pt x="5227" y="254"/>
                      <a:pt x="5413" y="95"/>
                    </a:cubicBezTo>
                    <a:lnTo>
                      <a:pt x="5413" y="95"/>
                    </a:lnTo>
                    <a:cubicBezTo>
                      <a:pt x="5180" y="178"/>
                      <a:pt x="4947" y="272"/>
                      <a:pt x="4723" y="366"/>
                    </a:cubicBezTo>
                    <a:cubicBezTo>
                      <a:pt x="4499" y="458"/>
                      <a:pt x="4275" y="570"/>
                      <a:pt x="4051" y="673"/>
                    </a:cubicBezTo>
                    <a:cubicBezTo>
                      <a:pt x="3827" y="776"/>
                      <a:pt x="3602" y="879"/>
                      <a:pt x="3387" y="1000"/>
                    </a:cubicBezTo>
                    <a:cubicBezTo>
                      <a:pt x="3275" y="1056"/>
                      <a:pt x="3163" y="1112"/>
                      <a:pt x="3060" y="1168"/>
                    </a:cubicBezTo>
                    <a:cubicBezTo>
                      <a:pt x="3025" y="897"/>
                      <a:pt x="2986" y="626"/>
                      <a:pt x="2948" y="366"/>
                    </a:cubicBez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97"/>
              <p:cNvSpPr/>
              <p:nvPr/>
            </p:nvSpPr>
            <p:spPr>
              <a:xfrm>
                <a:off x="2447694" y="2712787"/>
                <a:ext cx="168072" cy="41445"/>
              </a:xfrm>
              <a:custGeom>
                <a:rect b="b" l="l" r="r" t="t"/>
                <a:pathLst>
                  <a:path extrusionOk="0" h="488" w="1979">
                    <a:moveTo>
                      <a:pt x="1898" y="1"/>
                    </a:moveTo>
                    <a:cubicBezTo>
                      <a:pt x="1883" y="1"/>
                      <a:pt x="1868" y="5"/>
                      <a:pt x="1857" y="12"/>
                    </a:cubicBezTo>
                    <a:cubicBezTo>
                      <a:pt x="1850" y="20"/>
                      <a:pt x="1429" y="349"/>
                      <a:pt x="683" y="349"/>
                    </a:cubicBezTo>
                    <a:cubicBezTo>
                      <a:pt x="504" y="349"/>
                      <a:pt x="307" y="330"/>
                      <a:pt x="92" y="284"/>
                    </a:cubicBezTo>
                    <a:cubicBezTo>
                      <a:pt x="86" y="282"/>
                      <a:pt x="80" y="282"/>
                      <a:pt x="74" y="282"/>
                    </a:cubicBezTo>
                    <a:cubicBezTo>
                      <a:pt x="36" y="282"/>
                      <a:pt x="9" y="306"/>
                      <a:pt x="9" y="340"/>
                    </a:cubicBezTo>
                    <a:cubicBezTo>
                      <a:pt x="0" y="375"/>
                      <a:pt x="18" y="413"/>
                      <a:pt x="56" y="422"/>
                    </a:cubicBezTo>
                    <a:cubicBezTo>
                      <a:pt x="289" y="469"/>
                      <a:pt x="493" y="487"/>
                      <a:pt x="681" y="487"/>
                    </a:cubicBezTo>
                    <a:cubicBezTo>
                      <a:pt x="1474" y="487"/>
                      <a:pt x="1922" y="142"/>
                      <a:pt x="1940" y="124"/>
                    </a:cubicBezTo>
                    <a:cubicBezTo>
                      <a:pt x="1978" y="107"/>
                      <a:pt x="1978" y="60"/>
                      <a:pt x="1960" y="30"/>
                    </a:cubicBezTo>
                    <a:cubicBezTo>
                      <a:pt x="1943" y="9"/>
                      <a:pt x="1920" y="1"/>
                      <a:pt x="189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97"/>
              <p:cNvSpPr/>
              <p:nvPr/>
            </p:nvSpPr>
            <p:spPr>
              <a:xfrm>
                <a:off x="2105948" y="2723828"/>
                <a:ext cx="168836" cy="41614"/>
              </a:xfrm>
              <a:custGeom>
                <a:rect b="b" l="l" r="r" t="t"/>
                <a:pathLst>
                  <a:path extrusionOk="0" h="490" w="1988">
                    <a:moveTo>
                      <a:pt x="86" y="1"/>
                    </a:moveTo>
                    <a:cubicBezTo>
                      <a:pt x="64" y="1"/>
                      <a:pt x="45" y="10"/>
                      <a:pt x="28" y="33"/>
                    </a:cubicBezTo>
                    <a:cubicBezTo>
                      <a:pt x="1" y="59"/>
                      <a:pt x="10" y="106"/>
                      <a:pt x="37" y="124"/>
                    </a:cubicBezTo>
                    <a:cubicBezTo>
                      <a:pt x="66" y="145"/>
                      <a:pt x="514" y="490"/>
                      <a:pt x="1298" y="490"/>
                    </a:cubicBezTo>
                    <a:cubicBezTo>
                      <a:pt x="1493" y="490"/>
                      <a:pt x="1699" y="469"/>
                      <a:pt x="1923" y="425"/>
                    </a:cubicBezTo>
                    <a:cubicBezTo>
                      <a:pt x="1961" y="413"/>
                      <a:pt x="1988" y="378"/>
                      <a:pt x="1979" y="339"/>
                    </a:cubicBezTo>
                    <a:cubicBezTo>
                      <a:pt x="1971" y="306"/>
                      <a:pt x="1941" y="282"/>
                      <a:pt x="1910" y="282"/>
                    </a:cubicBezTo>
                    <a:cubicBezTo>
                      <a:pt x="1905" y="282"/>
                      <a:pt x="1901" y="282"/>
                      <a:pt x="1896" y="283"/>
                    </a:cubicBezTo>
                    <a:cubicBezTo>
                      <a:pt x="1685" y="328"/>
                      <a:pt x="1490" y="346"/>
                      <a:pt x="1313" y="346"/>
                    </a:cubicBezTo>
                    <a:cubicBezTo>
                      <a:pt x="560" y="346"/>
                      <a:pt x="131" y="20"/>
                      <a:pt x="131" y="12"/>
                    </a:cubicBezTo>
                    <a:cubicBezTo>
                      <a:pt x="115" y="5"/>
                      <a:pt x="100" y="1"/>
                      <a:pt x="8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1" name="Google Shape;1571;p97"/>
          <p:cNvSpPr txBox="1"/>
          <p:nvPr/>
        </p:nvSpPr>
        <p:spPr>
          <a:xfrm>
            <a:off x="305700" y="1318175"/>
            <a:ext cx="8532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O modelo Random forest, é constituído por diversas árvores de decisão que são geradas de forma aleatórias, inicialmente é realizada a seleção de maneira aleatória de algumas amostras dos dados de treino. Assim, usa o método reamostragem, em que as amostras podem ser repetidas em uma mesma seleção e assim, essa primeira seleção forma a primeira árvore de decisão.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Esse processo de escolha se repete em todos os nós e a quantidade de variáveis pode ser definida no algoritmo. Como a seleção ocorre de forma aleatória e serão construídas diversas árvores, torna-se uma forma eficiente e geralmente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evita o overfitting.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Quanto mais árvores forem criadas, melhor serão os resultados do modelo, até chegar em uma quantidade em que mesmo aumentando a quantidade de árvores não melhoram os resultados. 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Nesse sentido, cada árvore apresentará seu resultado e, o resultado que mais vezes for apresentado pelas diversas árvores será escolhido.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572" name="Google Shape;157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425" y="4037125"/>
            <a:ext cx="1843425" cy="10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98"/>
          <p:cNvSpPr txBox="1"/>
          <p:nvPr>
            <p:ph type="title"/>
          </p:nvPr>
        </p:nvSpPr>
        <p:spPr>
          <a:xfrm>
            <a:off x="0" y="246500"/>
            <a:ext cx="91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da quantidade de árvores</a:t>
            </a:r>
            <a:r>
              <a:rPr lang="en"/>
              <a:t> </a:t>
            </a:r>
            <a:endParaRPr/>
          </a:p>
        </p:txBody>
      </p:sp>
      <p:pic>
        <p:nvPicPr>
          <p:cNvPr id="1578" name="Google Shape;157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88" y="1005500"/>
            <a:ext cx="6672824" cy="38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99"/>
          <p:cNvSpPr txBox="1"/>
          <p:nvPr>
            <p:ph type="title"/>
          </p:nvPr>
        </p:nvSpPr>
        <p:spPr>
          <a:xfrm>
            <a:off x="0" y="224700"/>
            <a:ext cx="9144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resultados - Matriz de confusão - classification report</a:t>
            </a:r>
            <a:endParaRPr/>
          </a:p>
        </p:txBody>
      </p:sp>
      <p:grpSp>
        <p:nvGrpSpPr>
          <p:cNvPr id="1584" name="Google Shape;1584;p99"/>
          <p:cNvGrpSpPr/>
          <p:nvPr/>
        </p:nvGrpSpPr>
        <p:grpSpPr>
          <a:xfrm>
            <a:off x="3" y="3485246"/>
            <a:ext cx="1569138" cy="1658263"/>
            <a:chOff x="524925" y="1282200"/>
            <a:chExt cx="3187360" cy="2908724"/>
          </a:xfrm>
        </p:grpSpPr>
        <p:sp>
          <p:nvSpPr>
            <p:cNvPr id="1585" name="Google Shape;1585;p99"/>
            <p:cNvSpPr/>
            <p:nvPr/>
          </p:nvSpPr>
          <p:spPr>
            <a:xfrm>
              <a:off x="524925" y="3686850"/>
              <a:ext cx="3187360" cy="504074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99"/>
            <p:cNvGrpSpPr/>
            <p:nvPr/>
          </p:nvGrpSpPr>
          <p:grpSpPr>
            <a:xfrm>
              <a:off x="715100" y="1282200"/>
              <a:ext cx="2753654" cy="2730276"/>
              <a:chOff x="715100" y="1282200"/>
              <a:chExt cx="2753654" cy="2730276"/>
            </a:xfrm>
          </p:grpSpPr>
          <p:sp>
            <p:nvSpPr>
              <p:cNvPr id="1587" name="Google Shape;1587;p99"/>
              <p:cNvSpPr/>
              <p:nvPr/>
            </p:nvSpPr>
            <p:spPr>
              <a:xfrm>
                <a:off x="1294862" y="1282200"/>
                <a:ext cx="2110119" cy="1277301"/>
              </a:xfrm>
              <a:custGeom>
                <a:rect b="b" l="l" r="r" t="t"/>
                <a:pathLst>
                  <a:path extrusionOk="0" h="13058" w="21572">
                    <a:moveTo>
                      <a:pt x="12265" y="138"/>
                    </a:moveTo>
                    <a:cubicBezTo>
                      <a:pt x="13132" y="138"/>
                      <a:pt x="13946" y="194"/>
                      <a:pt x="14645" y="259"/>
                    </a:cubicBezTo>
                    <a:cubicBezTo>
                      <a:pt x="15962" y="389"/>
                      <a:pt x="17286" y="893"/>
                      <a:pt x="18379" y="1668"/>
                    </a:cubicBezTo>
                    <a:cubicBezTo>
                      <a:pt x="19340" y="2340"/>
                      <a:pt x="20003" y="3069"/>
                      <a:pt x="20478" y="3938"/>
                    </a:cubicBezTo>
                    <a:cubicBezTo>
                      <a:pt x="21011" y="4908"/>
                      <a:pt x="21300" y="5766"/>
                      <a:pt x="21374" y="6570"/>
                    </a:cubicBezTo>
                    <a:cubicBezTo>
                      <a:pt x="21412" y="7036"/>
                      <a:pt x="21374" y="7502"/>
                      <a:pt x="21282" y="7950"/>
                    </a:cubicBezTo>
                    <a:lnTo>
                      <a:pt x="21282" y="7894"/>
                    </a:lnTo>
                    <a:cubicBezTo>
                      <a:pt x="21309" y="6953"/>
                      <a:pt x="21047" y="6019"/>
                      <a:pt x="20693" y="5141"/>
                    </a:cubicBezTo>
                    <a:cubicBezTo>
                      <a:pt x="20283" y="4133"/>
                      <a:pt x="19667" y="3349"/>
                      <a:pt x="18854" y="2621"/>
                    </a:cubicBezTo>
                    <a:cubicBezTo>
                      <a:pt x="17846" y="1724"/>
                      <a:pt x="16596" y="1073"/>
                      <a:pt x="15270" y="781"/>
                    </a:cubicBezTo>
                    <a:cubicBezTo>
                      <a:pt x="13731" y="447"/>
                      <a:pt x="12121" y="246"/>
                      <a:pt x="10513" y="246"/>
                    </a:cubicBezTo>
                    <a:cubicBezTo>
                      <a:pt x="10375" y="246"/>
                      <a:pt x="10237" y="247"/>
                      <a:pt x="10099" y="250"/>
                    </a:cubicBezTo>
                    <a:cubicBezTo>
                      <a:pt x="10845" y="176"/>
                      <a:pt x="11573" y="138"/>
                      <a:pt x="12265" y="138"/>
                    </a:cubicBezTo>
                    <a:close/>
                    <a:moveTo>
                      <a:pt x="7942" y="418"/>
                    </a:moveTo>
                    <a:cubicBezTo>
                      <a:pt x="7290" y="513"/>
                      <a:pt x="6645" y="633"/>
                      <a:pt x="6020" y="810"/>
                    </a:cubicBezTo>
                    <a:cubicBezTo>
                      <a:pt x="4582" y="1202"/>
                      <a:pt x="3193" y="1901"/>
                      <a:pt x="2203" y="3013"/>
                    </a:cubicBezTo>
                    <a:cubicBezTo>
                      <a:pt x="980" y="4386"/>
                      <a:pt x="467" y="6346"/>
                      <a:pt x="859" y="8129"/>
                    </a:cubicBezTo>
                    <a:cubicBezTo>
                      <a:pt x="915" y="8521"/>
                      <a:pt x="1018" y="8913"/>
                      <a:pt x="1156" y="9285"/>
                    </a:cubicBezTo>
                    <a:cubicBezTo>
                      <a:pt x="941" y="8902"/>
                      <a:pt x="773" y="8492"/>
                      <a:pt x="661" y="8062"/>
                    </a:cubicBezTo>
                    <a:cubicBezTo>
                      <a:pt x="157" y="6149"/>
                      <a:pt x="803" y="3929"/>
                      <a:pt x="2259" y="2538"/>
                    </a:cubicBezTo>
                    <a:cubicBezTo>
                      <a:pt x="3220" y="1612"/>
                      <a:pt x="4582" y="961"/>
                      <a:pt x="6197" y="651"/>
                    </a:cubicBezTo>
                    <a:cubicBezTo>
                      <a:pt x="6786" y="539"/>
                      <a:pt x="7364" y="465"/>
                      <a:pt x="7942" y="418"/>
                    </a:cubicBezTo>
                    <a:close/>
                    <a:moveTo>
                      <a:pt x="1466" y="9668"/>
                    </a:moveTo>
                    <a:cubicBezTo>
                      <a:pt x="1634" y="9948"/>
                      <a:pt x="1829" y="10219"/>
                      <a:pt x="2044" y="10470"/>
                    </a:cubicBezTo>
                    <a:cubicBezTo>
                      <a:pt x="1914" y="10340"/>
                      <a:pt x="1793" y="10210"/>
                      <a:pt x="1681" y="10069"/>
                    </a:cubicBezTo>
                    <a:cubicBezTo>
                      <a:pt x="1605" y="9939"/>
                      <a:pt x="1531" y="9809"/>
                      <a:pt x="1466" y="9677"/>
                    </a:cubicBezTo>
                    <a:lnTo>
                      <a:pt x="1466" y="9668"/>
                    </a:lnTo>
                    <a:close/>
                    <a:moveTo>
                      <a:pt x="2250" y="10853"/>
                    </a:moveTo>
                    <a:cubicBezTo>
                      <a:pt x="2660" y="11218"/>
                      <a:pt x="3117" y="11516"/>
                      <a:pt x="3612" y="11740"/>
                    </a:cubicBezTo>
                    <a:cubicBezTo>
                      <a:pt x="4210" y="12058"/>
                      <a:pt x="4853" y="12273"/>
                      <a:pt x="5525" y="12347"/>
                    </a:cubicBezTo>
                    <a:cubicBezTo>
                      <a:pt x="5736" y="12371"/>
                      <a:pt x="5946" y="12381"/>
                      <a:pt x="6157" y="12381"/>
                    </a:cubicBezTo>
                    <a:cubicBezTo>
                      <a:pt x="7307" y="12381"/>
                      <a:pt x="8451" y="12068"/>
                      <a:pt x="9595" y="11814"/>
                    </a:cubicBezTo>
                    <a:cubicBezTo>
                      <a:pt x="9781" y="11796"/>
                      <a:pt x="9969" y="11787"/>
                      <a:pt x="10155" y="11778"/>
                    </a:cubicBezTo>
                    <a:lnTo>
                      <a:pt x="10155" y="11778"/>
                    </a:lnTo>
                    <a:lnTo>
                      <a:pt x="9651" y="11946"/>
                    </a:lnTo>
                    <a:cubicBezTo>
                      <a:pt x="8569" y="12329"/>
                      <a:pt x="7449" y="12721"/>
                      <a:pt x="6300" y="12730"/>
                    </a:cubicBezTo>
                    <a:lnTo>
                      <a:pt x="6262" y="12730"/>
                    </a:lnTo>
                    <a:cubicBezTo>
                      <a:pt x="4741" y="12730"/>
                      <a:pt x="3258" y="12011"/>
                      <a:pt x="2250" y="10853"/>
                    </a:cubicBezTo>
                    <a:close/>
                    <a:moveTo>
                      <a:pt x="19891" y="11077"/>
                    </a:moveTo>
                    <a:cubicBezTo>
                      <a:pt x="19658" y="11395"/>
                      <a:pt x="19387" y="11675"/>
                      <a:pt x="19078" y="11917"/>
                    </a:cubicBezTo>
                    <a:cubicBezTo>
                      <a:pt x="18268" y="12569"/>
                      <a:pt x="17242" y="12922"/>
                      <a:pt x="16207" y="12922"/>
                    </a:cubicBezTo>
                    <a:cubicBezTo>
                      <a:pt x="16025" y="12922"/>
                      <a:pt x="15843" y="12912"/>
                      <a:pt x="15662" y="12889"/>
                    </a:cubicBezTo>
                    <a:cubicBezTo>
                      <a:pt x="14942" y="12795"/>
                      <a:pt x="14244" y="12533"/>
                      <a:pt x="13572" y="12282"/>
                    </a:cubicBezTo>
                    <a:cubicBezTo>
                      <a:pt x="12964" y="12067"/>
                      <a:pt x="12348" y="11834"/>
                      <a:pt x="11705" y="11722"/>
                    </a:cubicBezTo>
                    <a:cubicBezTo>
                      <a:pt x="11481" y="11675"/>
                      <a:pt x="11257" y="11657"/>
                      <a:pt x="11022" y="11637"/>
                    </a:cubicBezTo>
                    <a:cubicBezTo>
                      <a:pt x="11134" y="11610"/>
                      <a:pt x="11257" y="11572"/>
                      <a:pt x="11369" y="11545"/>
                    </a:cubicBezTo>
                    <a:cubicBezTo>
                      <a:pt x="11522" y="11536"/>
                      <a:pt x="11675" y="11531"/>
                      <a:pt x="11827" y="11531"/>
                    </a:cubicBezTo>
                    <a:cubicBezTo>
                      <a:pt x="12011" y="11531"/>
                      <a:pt x="12194" y="11538"/>
                      <a:pt x="12377" y="11554"/>
                    </a:cubicBezTo>
                    <a:cubicBezTo>
                      <a:pt x="13748" y="11693"/>
                      <a:pt x="15037" y="12356"/>
                      <a:pt x="16419" y="12421"/>
                    </a:cubicBezTo>
                    <a:cubicBezTo>
                      <a:pt x="16477" y="12423"/>
                      <a:pt x="16534" y="12425"/>
                      <a:pt x="16592" y="12425"/>
                    </a:cubicBezTo>
                    <a:cubicBezTo>
                      <a:pt x="17767" y="12425"/>
                      <a:pt x="18934" y="11972"/>
                      <a:pt x="19797" y="11171"/>
                    </a:cubicBezTo>
                    <a:cubicBezTo>
                      <a:pt x="19835" y="11142"/>
                      <a:pt x="19862" y="11115"/>
                      <a:pt x="19891" y="11077"/>
                    </a:cubicBezTo>
                    <a:close/>
                    <a:moveTo>
                      <a:pt x="12274" y="0"/>
                    </a:moveTo>
                    <a:cubicBezTo>
                      <a:pt x="11286" y="0"/>
                      <a:pt x="10213" y="64"/>
                      <a:pt x="9109" y="232"/>
                    </a:cubicBezTo>
                    <a:cubicBezTo>
                      <a:pt x="8148" y="241"/>
                      <a:pt x="7158" y="324"/>
                      <a:pt x="6170" y="513"/>
                    </a:cubicBezTo>
                    <a:cubicBezTo>
                      <a:pt x="4526" y="828"/>
                      <a:pt x="3146" y="1500"/>
                      <a:pt x="2156" y="2435"/>
                    </a:cubicBezTo>
                    <a:cubicBezTo>
                      <a:pt x="643" y="3891"/>
                      <a:pt x="1" y="6113"/>
                      <a:pt x="523" y="8100"/>
                    </a:cubicBezTo>
                    <a:cubicBezTo>
                      <a:pt x="729" y="8857"/>
                      <a:pt x="1083" y="9547"/>
                      <a:pt x="1569" y="10145"/>
                    </a:cubicBezTo>
                    <a:cubicBezTo>
                      <a:pt x="2548" y="11787"/>
                      <a:pt x="4378" y="12869"/>
                      <a:pt x="6262" y="12869"/>
                    </a:cubicBezTo>
                    <a:lnTo>
                      <a:pt x="6300" y="12869"/>
                    </a:lnTo>
                    <a:cubicBezTo>
                      <a:pt x="7476" y="12860"/>
                      <a:pt x="8605" y="12459"/>
                      <a:pt x="9698" y="12076"/>
                    </a:cubicBezTo>
                    <a:cubicBezTo>
                      <a:pt x="10005" y="11973"/>
                      <a:pt x="10314" y="11861"/>
                      <a:pt x="10621" y="11769"/>
                    </a:cubicBezTo>
                    <a:cubicBezTo>
                      <a:pt x="10977" y="11769"/>
                      <a:pt x="11331" y="11787"/>
                      <a:pt x="11685" y="11852"/>
                    </a:cubicBezTo>
                    <a:cubicBezTo>
                      <a:pt x="12310" y="11964"/>
                      <a:pt x="12926" y="12197"/>
                      <a:pt x="13516" y="12412"/>
                    </a:cubicBezTo>
                    <a:cubicBezTo>
                      <a:pt x="14205" y="12674"/>
                      <a:pt x="14907" y="12934"/>
                      <a:pt x="15653" y="13019"/>
                    </a:cubicBezTo>
                    <a:cubicBezTo>
                      <a:pt x="15839" y="13046"/>
                      <a:pt x="16027" y="13057"/>
                      <a:pt x="16213" y="13057"/>
                    </a:cubicBezTo>
                    <a:cubicBezTo>
                      <a:pt x="17277" y="13057"/>
                      <a:pt x="18332" y="12692"/>
                      <a:pt x="19163" y="12029"/>
                    </a:cubicBezTo>
                    <a:cubicBezTo>
                      <a:pt x="19732" y="11572"/>
                      <a:pt x="20180" y="11003"/>
                      <a:pt x="20487" y="10349"/>
                    </a:cubicBezTo>
                    <a:cubicBezTo>
                      <a:pt x="20814" y="9865"/>
                      <a:pt x="21047" y="9314"/>
                      <a:pt x="21179" y="8745"/>
                    </a:cubicBezTo>
                    <a:cubicBezTo>
                      <a:pt x="21459" y="8053"/>
                      <a:pt x="21571" y="7307"/>
                      <a:pt x="21506" y="6561"/>
                    </a:cubicBezTo>
                    <a:cubicBezTo>
                      <a:pt x="21439" y="5739"/>
                      <a:pt x="21141" y="4852"/>
                      <a:pt x="20599" y="3873"/>
                    </a:cubicBezTo>
                    <a:cubicBezTo>
                      <a:pt x="20115" y="2986"/>
                      <a:pt x="19434" y="2249"/>
                      <a:pt x="18462" y="1556"/>
                    </a:cubicBezTo>
                    <a:cubicBezTo>
                      <a:pt x="17351" y="763"/>
                      <a:pt x="15998" y="259"/>
                      <a:pt x="14662" y="120"/>
                    </a:cubicBezTo>
                    <a:cubicBezTo>
                      <a:pt x="13958" y="50"/>
                      <a:pt x="13149" y="0"/>
                      <a:pt x="12274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99"/>
              <p:cNvSpPr/>
              <p:nvPr/>
            </p:nvSpPr>
            <p:spPr>
              <a:xfrm>
                <a:off x="2841449" y="2599505"/>
                <a:ext cx="130684" cy="130684"/>
              </a:xfrm>
              <a:custGeom>
                <a:rect b="b" l="l" r="r" t="t"/>
                <a:pathLst>
                  <a:path extrusionOk="0" h="1336" w="1336">
                    <a:moveTo>
                      <a:pt x="673" y="0"/>
                    </a:moveTo>
                    <a:cubicBezTo>
                      <a:pt x="299" y="0"/>
                      <a:pt x="1" y="298"/>
                      <a:pt x="1" y="672"/>
                    </a:cubicBezTo>
                    <a:cubicBezTo>
                      <a:pt x="1" y="1035"/>
                      <a:pt x="299" y="1336"/>
                      <a:pt x="673" y="1336"/>
                    </a:cubicBezTo>
                    <a:cubicBezTo>
                      <a:pt x="1036" y="1336"/>
                      <a:pt x="1336" y="1035"/>
                      <a:pt x="1336" y="672"/>
                    </a:cubicBezTo>
                    <a:cubicBezTo>
                      <a:pt x="1336" y="298"/>
                      <a:pt x="1036" y="0"/>
                      <a:pt x="673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99"/>
              <p:cNvSpPr/>
              <p:nvPr/>
            </p:nvSpPr>
            <p:spPr>
              <a:xfrm>
                <a:off x="2764760" y="2718255"/>
                <a:ext cx="91459" cy="91264"/>
              </a:xfrm>
              <a:custGeom>
                <a:rect b="b" l="l" r="r" t="t"/>
                <a:pathLst>
                  <a:path extrusionOk="0" h="933" w="935">
                    <a:moveTo>
                      <a:pt x="467" y="1"/>
                    </a:moveTo>
                    <a:cubicBezTo>
                      <a:pt x="207" y="1"/>
                      <a:pt x="1" y="213"/>
                      <a:pt x="1" y="467"/>
                    </a:cubicBezTo>
                    <a:cubicBezTo>
                      <a:pt x="1" y="729"/>
                      <a:pt x="207" y="933"/>
                      <a:pt x="467" y="933"/>
                    </a:cubicBezTo>
                    <a:cubicBezTo>
                      <a:pt x="720" y="933"/>
                      <a:pt x="935" y="729"/>
                      <a:pt x="935" y="467"/>
                    </a:cubicBezTo>
                    <a:cubicBezTo>
                      <a:pt x="935" y="213"/>
                      <a:pt x="720" y="1"/>
                      <a:pt x="467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99"/>
              <p:cNvSpPr/>
              <p:nvPr/>
            </p:nvSpPr>
            <p:spPr>
              <a:xfrm>
                <a:off x="2677116" y="2781151"/>
                <a:ext cx="52039" cy="51159"/>
              </a:xfrm>
              <a:custGeom>
                <a:rect b="b" l="l" r="r" t="t"/>
                <a:pathLst>
                  <a:path extrusionOk="0" h="523" w="532">
                    <a:moveTo>
                      <a:pt x="263" y="1"/>
                    </a:moveTo>
                    <a:cubicBezTo>
                      <a:pt x="122" y="1"/>
                      <a:pt x="1" y="113"/>
                      <a:pt x="1" y="263"/>
                    </a:cubicBezTo>
                    <a:cubicBezTo>
                      <a:pt x="1" y="410"/>
                      <a:pt x="122" y="522"/>
                      <a:pt x="263" y="522"/>
                    </a:cubicBezTo>
                    <a:cubicBezTo>
                      <a:pt x="410" y="522"/>
                      <a:pt x="531" y="410"/>
                      <a:pt x="531" y="263"/>
                    </a:cubicBezTo>
                    <a:cubicBezTo>
                      <a:pt x="531" y="113"/>
                      <a:pt x="410" y="1"/>
                      <a:pt x="263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99"/>
              <p:cNvSpPr/>
              <p:nvPr/>
            </p:nvSpPr>
            <p:spPr>
              <a:xfrm>
                <a:off x="1703738" y="1430100"/>
                <a:ext cx="1440852" cy="901975"/>
              </a:xfrm>
              <a:custGeom>
                <a:rect b="b" l="l" r="r" t="t"/>
                <a:pathLst>
                  <a:path extrusionOk="0" h="9221" w="14730">
                    <a:moveTo>
                      <a:pt x="5778" y="289"/>
                    </a:moveTo>
                    <a:cubicBezTo>
                      <a:pt x="5657" y="410"/>
                      <a:pt x="5554" y="548"/>
                      <a:pt x="5471" y="690"/>
                    </a:cubicBezTo>
                    <a:cubicBezTo>
                      <a:pt x="5330" y="587"/>
                      <a:pt x="5182" y="513"/>
                      <a:pt x="5050" y="475"/>
                    </a:cubicBezTo>
                    <a:cubicBezTo>
                      <a:pt x="5294" y="401"/>
                      <a:pt x="5536" y="333"/>
                      <a:pt x="5778" y="289"/>
                    </a:cubicBezTo>
                    <a:close/>
                    <a:moveTo>
                      <a:pt x="4808" y="548"/>
                    </a:moveTo>
                    <a:cubicBezTo>
                      <a:pt x="4817" y="548"/>
                      <a:pt x="4826" y="557"/>
                      <a:pt x="4837" y="557"/>
                    </a:cubicBezTo>
                    <a:cubicBezTo>
                      <a:pt x="5061" y="604"/>
                      <a:pt x="5256" y="699"/>
                      <a:pt x="5406" y="820"/>
                    </a:cubicBezTo>
                    <a:cubicBezTo>
                      <a:pt x="5359" y="905"/>
                      <a:pt x="5321" y="979"/>
                      <a:pt x="5294" y="1053"/>
                    </a:cubicBezTo>
                    <a:cubicBezTo>
                      <a:pt x="5274" y="1100"/>
                      <a:pt x="5256" y="1138"/>
                      <a:pt x="5238" y="1185"/>
                    </a:cubicBezTo>
                    <a:cubicBezTo>
                      <a:pt x="4902" y="1053"/>
                      <a:pt x="4546" y="997"/>
                      <a:pt x="4174" y="997"/>
                    </a:cubicBezTo>
                    <a:cubicBezTo>
                      <a:pt x="4062" y="997"/>
                      <a:pt x="3950" y="1005"/>
                      <a:pt x="3838" y="1017"/>
                    </a:cubicBezTo>
                    <a:cubicBezTo>
                      <a:pt x="3930" y="949"/>
                      <a:pt x="4042" y="893"/>
                      <a:pt x="4154" y="837"/>
                    </a:cubicBezTo>
                    <a:cubicBezTo>
                      <a:pt x="4369" y="725"/>
                      <a:pt x="4584" y="634"/>
                      <a:pt x="4808" y="548"/>
                    </a:cubicBezTo>
                    <a:close/>
                    <a:moveTo>
                      <a:pt x="4510" y="522"/>
                    </a:moveTo>
                    <a:cubicBezTo>
                      <a:pt x="4369" y="578"/>
                      <a:pt x="4230" y="643"/>
                      <a:pt x="4089" y="708"/>
                    </a:cubicBezTo>
                    <a:cubicBezTo>
                      <a:pt x="3874" y="820"/>
                      <a:pt x="3679" y="941"/>
                      <a:pt x="3502" y="1061"/>
                    </a:cubicBezTo>
                    <a:cubicBezTo>
                      <a:pt x="3325" y="1100"/>
                      <a:pt x="3157" y="1138"/>
                      <a:pt x="2989" y="1203"/>
                    </a:cubicBezTo>
                    <a:cubicBezTo>
                      <a:pt x="3361" y="781"/>
                      <a:pt x="3912" y="522"/>
                      <a:pt x="4472" y="522"/>
                    </a:cubicBezTo>
                    <a:close/>
                    <a:moveTo>
                      <a:pt x="5509" y="923"/>
                    </a:moveTo>
                    <a:cubicBezTo>
                      <a:pt x="5545" y="970"/>
                      <a:pt x="5583" y="1017"/>
                      <a:pt x="5610" y="1061"/>
                    </a:cubicBezTo>
                    <a:cubicBezTo>
                      <a:pt x="5666" y="1165"/>
                      <a:pt x="5704" y="1277"/>
                      <a:pt x="5722" y="1418"/>
                    </a:cubicBezTo>
                    <a:cubicBezTo>
                      <a:pt x="5621" y="1341"/>
                      <a:pt x="5498" y="1285"/>
                      <a:pt x="5368" y="1229"/>
                    </a:cubicBezTo>
                    <a:cubicBezTo>
                      <a:pt x="5386" y="1194"/>
                      <a:pt x="5406" y="1156"/>
                      <a:pt x="5424" y="1109"/>
                    </a:cubicBezTo>
                    <a:cubicBezTo>
                      <a:pt x="5453" y="1053"/>
                      <a:pt x="5480" y="988"/>
                      <a:pt x="5509" y="923"/>
                    </a:cubicBezTo>
                    <a:close/>
                    <a:moveTo>
                      <a:pt x="4145" y="1132"/>
                    </a:moveTo>
                    <a:cubicBezTo>
                      <a:pt x="4444" y="1132"/>
                      <a:pt x="4747" y="1175"/>
                      <a:pt x="5041" y="1259"/>
                    </a:cubicBezTo>
                    <a:cubicBezTo>
                      <a:pt x="4976" y="1341"/>
                      <a:pt x="4911" y="1436"/>
                      <a:pt x="4855" y="1521"/>
                    </a:cubicBezTo>
                    <a:cubicBezTo>
                      <a:pt x="4510" y="1277"/>
                      <a:pt x="4174" y="1156"/>
                      <a:pt x="3847" y="1147"/>
                    </a:cubicBezTo>
                    <a:cubicBezTo>
                      <a:pt x="3945" y="1137"/>
                      <a:pt x="4045" y="1132"/>
                      <a:pt x="4145" y="1132"/>
                    </a:cubicBezTo>
                    <a:close/>
                    <a:moveTo>
                      <a:pt x="3231" y="1268"/>
                    </a:moveTo>
                    <a:lnTo>
                      <a:pt x="3231" y="1268"/>
                    </a:lnTo>
                    <a:cubicBezTo>
                      <a:pt x="3202" y="1297"/>
                      <a:pt x="3175" y="1315"/>
                      <a:pt x="3146" y="1341"/>
                    </a:cubicBezTo>
                    <a:cubicBezTo>
                      <a:pt x="3034" y="1409"/>
                      <a:pt x="2922" y="1501"/>
                      <a:pt x="2821" y="1604"/>
                    </a:cubicBezTo>
                    <a:cubicBezTo>
                      <a:pt x="2792" y="1586"/>
                      <a:pt x="2765" y="1566"/>
                      <a:pt x="2736" y="1548"/>
                    </a:cubicBezTo>
                    <a:cubicBezTo>
                      <a:pt x="2765" y="1501"/>
                      <a:pt x="2792" y="1454"/>
                      <a:pt x="2821" y="1409"/>
                    </a:cubicBezTo>
                    <a:cubicBezTo>
                      <a:pt x="2960" y="1353"/>
                      <a:pt x="3090" y="1306"/>
                      <a:pt x="3231" y="1268"/>
                    </a:cubicBezTo>
                    <a:close/>
                    <a:moveTo>
                      <a:pt x="8065" y="513"/>
                    </a:moveTo>
                    <a:cubicBezTo>
                      <a:pt x="8448" y="522"/>
                      <a:pt x="8737" y="876"/>
                      <a:pt x="8793" y="1221"/>
                    </a:cubicBezTo>
                    <a:cubicBezTo>
                      <a:pt x="8793" y="1241"/>
                      <a:pt x="8802" y="1250"/>
                      <a:pt x="8802" y="1268"/>
                    </a:cubicBezTo>
                    <a:cubicBezTo>
                      <a:pt x="8717" y="1256"/>
                      <a:pt x="8630" y="1249"/>
                      <a:pt x="8543" y="1249"/>
                    </a:cubicBezTo>
                    <a:cubicBezTo>
                      <a:pt x="8430" y="1249"/>
                      <a:pt x="8316" y="1260"/>
                      <a:pt x="8206" y="1285"/>
                    </a:cubicBezTo>
                    <a:cubicBezTo>
                      <a:pt x="7917" y="1341"/>
                      <a:pt x="7617" y="1465"/>
                      <a:pt x="7328" y="1669"/>
                    </a:cubicBezTo>
                    <a:cubicBezTo>
                      <a:pt x="7290" y="1465"/>
                      <a:pt x="7301" y="1259"/>
                      <a:pt x="7346" y="1091"/>
                    </a:cubicBezTo>
                    <a:cubicBezTo>
                      <a:pt x="7458" y="755"/>
                      <a:pt x="7758" y="513"/>
                      <a:pt x="8056" y="513"/>
                    </a:cubicBezTo>
                    <a:close/>
                    <a:moveTo>
                      <a:pt x="5191" y="1315"/>
                    </a:moveTo>
                    <a:cubicBezTo>
                      <a:pt x="5144" y="1445"/>
                      <a:pt x="5097" y="1566"/>
                      <a:pt x="5070" y="1698"/>
                    </a:cubicBezTo>
                    <a:cubicBezTo>
                      <a:pt x="5032" y="1669"/>
                      <a:pt x="4994" y="1642"/>
                      <a:pt x="4967" y="1613"/>
                    </a:cubicBezTo>
                    <a:cubicBezTo>
                      <a:pt x="5032" y="1501"/>
                      <a:pt x="5106" y="1409"/>
                      <a:pt x="5191" y="1315"/>
                    </a:cubicBezTo>
                    <a:close/>
                    <a:moveTo>
                      <a:pt x="6730" y="195"/>
                    </a:moveTo>
                    <a:cubicBezTo>
                      <a:pt x="6824" y="233"/>
                      <a:pt x="6936" y="298"/>
                      <a:pt x="7001" y="428"/>
                    </a:cubicBezTo>
                    <a:cubicBezTo>
                      <a:pt x="7086" y="604"/>
                      <a:pt x="7057" y="828"/>
                      <a:pt x="7030" y="1005"/>
                    </a:cubicBezTo>
                    <a:cubicBezTo>
                      <a:pt x="6983" y="1221"/>
                      <a:pt x="6918" y="1427"/>
                      <a:pt x="6833" y="1633"/>
                    </a:cubicBezTo>
                    <a:cubicBezTo>
                      <a:pt x="6591" y="1633"/>
                      <a:pt x="6320" y="1660"/>
                      <a:pt x="6069" y="1745"/>
                    </a:cubicBezTo>
                    <a:cubicBezTo>
                      <a:pt x="6049" y="1716"/>
                      <a:pt x="6022" y="1689"/>
                      <a:pt x="6002" y="1651"/>
                    </a:cubicBezTo>
                    <a:cubicBezTo>
                      <a:pt x="5957" y="1613"/>
                      <a:pt x="5919" y="1566"/>
                      <a:pt x="5872" y="1530"/>
                    </a:cubicBezTo>
                    <a:cubicBezTo>
                      <a:pt x="5863" y="1324"/>
                      <a:pt x="5816" y="1147"/>
                      <a:pt x="5733" y="997"/>
                    </a:cubicBezTo>
                    <a:cubicBezTo>
                      <a:pt x="5686" y="914"/>
                      <a:pt x="5639" y="849"/>
                      <a:pt x="5583" y="793"/>
                    </a:cubicBezTo>
                    <a:cubicBezTo>
                      <a:pt x="5704" y="578"/>
                      <a:pt x="5863" y="372"/>
                      <a:pt x="6078" y="242"/>
                    </a:cubicBezTo>
                    <a:cubicBezTo>
                      <a:pt x="6293" y="212"/>
                      <a:pt x="6506" y="195"/>
                      <a:pt x="6730" y="195"/>
                    </a:cubicBezTo>
                    <a:close/>
                    <a:moveTo>
                      <a:pt x="6992" y="195"/>
                    </a:moveTo>
                    <a:cubicBezTo>
                      <a:pt x="7431" y="195"/>
                      <a:pt x="7861" y="251"/>
                      <a:pt x="8289" y="354"/>
                    </a:cubicBezTo>
                    <a:cubicBezTo>
                      <a:pt x="9026" y="540"/>
                      <a:pt x="9598" y="837"/>
                      <a:pt x="9999" y="1250"/>
                    </a:cubicBezTo>
                    <a:cubicBezTo>
                      <a:pt x="10111" y="1371"/>
                      <a:pt x="10214" y="1510"/>
                      <a:pt x="10305" y="1660"/>
                    </a:cubicBezTo>
                    <a:cubicBezTo>
                      <a:pt x="10297" y="1678"/>
                      <a:pt x="10288" y="1707"/>
                      <a:pt x="10279" y="1725"/>
                    </a:cubicBezTo>
                    <a:cubicBezTo>
                      <a:pt x="10167" y="1745"/>
                      <a:pt x="10055" y="1754"/>
                      <a:pt x="9943" y="1772"/>
                    </a:cubicBezTo>
                    <a:cubicBezTo>
                      <a:pt x="9654" y="1530"/>
                      <a:pt x="9306" y="1362"/>
                      <a:pt x="8943" y="1285"/>
                    </a:cubicBezTo>
                    <a:cubicBezTo>
                      <a:pt x="8943" y="1259"/>
                      <a:pt x="8943" y="1229"/>
                      <a:pt x="8935" y="1203"/>
                    </a:cubicBezTo>
                    <a:cubicBezTo>
                      <a:pt x="8870" y="802"/>
                      <a:pt x="8522" y="380"/>
                      <a:pt x="8065" y="372"/>
                    </a:cubicBezTo>
                    <a:lnTo>
                      <a:pt x="8056" y="372"/>
                    </a:lnTo>
                    <a:cubicBezTo>
                      <a:pt x="7693" y="372"/>
                      <a:pt x="7337" y="652"/>
                      <a:pt x="7216" y="1044"/>
                    </a:cubicBezTo>
                    <a:cubicBezTo>
                      <a:pt x="7160" y="1229"/>
                      <a:pt x="7151" y="1436"/>
                      <a:pt x="7178" y="1651"/>
                    </a:cubicBezTo>
                    <a:cubicBezTo>
                      <a:pt x="7113" y="1642"/>
                      <a:pt x="7048" y="1642"/>
                      <a:pt x="6983" y="1633"/>
                    </a:cubicBezTo>
                    <a:cubicBezTo>
                      <a:pt x="7066" y="1436"/>
                      <a:pt x="7122" y="1241"/>
                      <a:pt x="7169" y="1026"/>
                    </a:cubicBezTo>
                    <a:cubicBezTo>
                      <a:pt x="7207" y="837"/>
                      <a:pt x="7234" y="578"/>
                      <a:pt x="7122" y="363"/>
                    </a:cubicBezTo>
                    <a:cubicBezTo>
                      <a:pt x="7095" y="298"/>
                      <a:pt x="7048" y="242"/>
                      <a:pt x="6992" y="195"/>
                    </a:cubicBezTo>
                    <a:close/>
                    <a:moveTo>
                      <a:pt x="5872" y="1725"/>
                    </a:moveTo>
                    <a:cubicBezTo>
                      <a:pt x="5881" y="1734"/>
                      <a:pt x="5881" y="1745"/>
                      <a:pt x="5890" y="1754"/>
                    </a:cubicBezTo>
                    <a:cubicBezTo>
                      <a:pt x="5910" y="1763"/>
                      <a:pt x="5919" y="1781"/>
                      <a:pt x="5937" y="1801"/>
                    </a:cubicBezTo>
                    <a:cubicBezTo>
                      <a:pt x="5910" y="1810"/>
                      <a:pt x="5881" y="1828"/>
                      <a:pt x="5863" y="1837"/>
                    </a:cubicBezTo>
                    <a:cubicBezTo>
                      <a:pt x="5863" y="1801"/>
                      <a:pt x="5863" y="1763"/>
                      <a:pt x="5872" y="1725"/>
                    </a:cubicBezTo>
                    <a:close/>
                    <a:moveTo>
                      <a:pt x="2671" y="1678"/>
                    </a:moveTo>
                    <a:cubicBezTo>
                      <a:pt x="2689" y="1689"/>
                      <a:pt x="2709" y="1698"/>
                      <a:pt x="2718" y="1716"/>
                    </a:cubicBezTo>
                    <a:cubicBezTo>
                      <a:pt x="2680" y="1763"/>
                      <a:pt x="2642" y="1810"/>
                      <a:pt x="2606" y="1866"/>
                    </a:cubicBezTo>
                    <a:cubicBezTo>
                      <a:pt x="2624" y="1801"/>
                      <a:pt x="2642" y="1745"/>
                      <a:pt x="2671" y="1678"/>
                    </a:cubicBezTo>
                    <a:close/>
                    <a:moveTo>
                      <a:pt x="11312" y="593"/>
                    </a:moveTo>
                    <a:cubicBezTo>
                      <a:pt x="11400" y="593"/>
                      <a:pt x="11486" y="616"/>
                      <a:pt x="11558" y="669"/>
                    </a:cubicBezTo>
                    <a:cubicBezTo>
                      <a:pt x="11744" y="802"/>
                      <a:pt x="11762" y="1073"/>
                      <a:pt x="11753" y="1277"/>
                    </a:cubicBezTo>
                    <a:cubicBezTo>
                      <a:pt x="11744" y="1474"/>
                      <a:pt x="11697" y="1669"/>
                      <a:pt x="11632" y="1866"/>
                    </a:cubicBezTo>
                    <a:cubicBezTo>
                      <a:pt x="11296" y="1754"/>
                      <a:pt x="10960" y="1716"/>
                      <a:pt x="10633" y="1716"/>
                    </a:cubicBezTo>
                    <a:lnTo>
                      <a:pt x="10503" y="1716"/>
                    </a:lnTo>
                    <a:cubicBezTo>
                      <a:pt x="10494" y="1689"/>
                      <a:pt x="10474" y="1660"/>
                      <a:pt x="10456" y="1633"/>
                    </a:cubicBezTo>
                    <a:cubicBezTo>
                      <a:pt x="10482" y="1548"/>
                      <a:pt x="10512" y="1474"/>
                      <a:pt x="10538" y="1389"/>
                    </a:cubicBezTo>
                    <a:cubicBezTo>
                      <a:pt x="10633" y="1156"/>
                      <a:pt x="10727" y="914"/>
                      <a:pt x="10922" y="746"/>
                    </a:cubicBezTo>
                    <a:cubicBezTo>
                      <a:pt x="11025" y="653"/>
                      <a:pt x="11171" y="593"/>
                      <a:pt x="11312" y="593"/>
                    </a:cubicBezTo>
                    <a:close/>
                    <a:moveTo>
                      <a:pt x="10418" y="1866"/>
                    </a:moveTo>
                    <a:cubicBezTo>
                      <a:pt x="10426" y="1884"/>
                      <a:pt x="10438" y="1902"/>
                      <a:pt x="10447" y="1922"/>
                    </a:cubicBezTo>
                    <a:cubicBezTo>
                      <a:pt x="10418" y="1913"/>
                      <a:pt x="10400" y="1913"/>
                      <a:pt x="10382" y="1902"/>
                    </a:cubicBezTo>
                    <a:cubicBezTo>
                      <a:pt x="10382" y="1893"/>
                      <a:pt x="10382" y="1875"/>
                      <a:pt x="10391" y="1866"/>
                    </a:cubicBezTo>
                    <a:close/>
                    <a:moveTo>
                      <a:pt x="10185" y="2005"/>
                    </a:moveTo>
                    <a:cubicBezTo>
                      <a:pt x="10185" y="2005"/>
                      <a:pt x="10193" y="2014"/>
                      <a:pt x="10202" y="2014"/>
                    </a:cubicBezTo>
                    <a:cubicBezTo>
                      <a:pt x="10202" y="2014"/>
                      <a:pt x="10202" y="2025"/>
                      <a:pt x="10193" y="2034"/>
                    </a:cubicBezTo>
                    <a:cubicBezTo>
                      <a:pt x="10193" y="2025"/>
                      <a:pt x="10185" y="2014"/>
                      <a:pt x="10185" y="2005"/>
                    </a:cubicBezTo>
                    <a:close/>
                    <a:moveTo>
                      <a:pt x="8540" y="1388"/>
                    </a:moveTo>
                    <a:cubicBezTo>
                      <a:pt x="8630" y="1388"/>
                      <a:pt x="8722" y="1395"/>
                      <a:pt x="8814" y="1409"/>
                    </a:cubicBezTo>
                    <a:cubicBezTo>
                      <a:pt x="8814" y="1622"/>
                      <a:pt x="8766" y="1846"/>
                      <a:pt x="8654" y="2090"/>
                    </a:cubicBezTo>
                    <a:cubicBezTo>
                      <a:pt x="8242" y="1846"/>
                      <a:pt x="7776" y="1745"/>
                      <a:pt x="7534" y="1698"/>
                    </a:cubicBezTo>
                    <a:cubicBezTo>
                      <a:pt x="7767" y="1557"/>
                      <a:pt x="8000" y="1465"/>
                      <a:pt x="8233" y="1418"/>
                    </a:cubicBezTo>
                    <a:cubicBezTo>
                      <a:pt x="8334" y="1397"/>
                      <a:pt x="8436" y="1388"/>
                      <a:pt x="8540" y="1388"/>
                    </a:cubicBezTo>
                    <a:close/>
                    <a:moveTo>
                      <a:pt x="5321" y="1362"/>
                    </a:moveTo>
                    <a:cubicBezTo>
                      <a:pt x="5480" y="1427"/>
                      <a:pt x="5621" y="1510"/>
                      <a:pt x="5733" y="1595"/>
                    </a:cubicBezTo>
                    <a:cubicBezTo>
                      <a:pt x="5733" y="1678"/>
                      <a:pt x="5722" y="1754"/>
                      <a:pt x="5713" y="1846"/>
                    </a:cubicBezTo>
                    <a:cubicBezTo>
                      <a:pt x="5713" y="1866"/>
                      <a:pt x="5713" y="1893"/>
                      <a:pt x="5704" y="1922"/>
                    </a:cubicBezTo>
                    <a:cubicBezTo>
                      <a:pt x="5630" y="1978"/>
                      <a:pt x="5545" y="2034"/>
                      <a:pt x="5471" y="2099"/>
                    </a:cubicBezTo>
                    <a:cubicBezTo>
                      <a:pt x="5377" y="1996"/>
                      <a:pt x="5285" y="1893"/>
                      <a:pt x="5182" y="1801"/>
                    </a:cubicBezTo>
                    <a:cubicBezTo>
                      <a:pt x="5218" y="1660"/>
                      <a:pt x="5265" y="1510"/>
                      <a:pt x="5321" y="1362"/>
                    </a:cubicBezTo>
                    <a:close/>
                    <a:moveTo>
                      <a:pt x="8952" y="1436"/>
                    </a:moveTo>
                    <a:cubicBezTo>
                      <a:pt x="9241" y="1492"/>
                      <a:pt x="9521" y="1622"/>
                      <a:pt x="9766" y="1810"/>
                    </a:cubicBezTo>
                    <a:cubicBezTo>
                      <a:pt x="9409" y="1884"/>
                      <a:pt x="9094" y="1987"/>
                      <a:pt x="8802" y="2108"/>
                    </a:cubicBezTo>
                    <a:cubicBezTo>
                      <a:pt x="8905" y="1866"/>
                      <a:pt x="8952" y="1642"/>
                      <a:pt x="8952" y="1436"/>
                    </a:cubicBezTo>
                    <a:close/>
                    <a:moveTo>
                      <a:pt x="6927" y="1772"/>
                    </a:moveTo>
                    <a:cubicBezTo>
                      <a:pt x="7010" y="1781"/>
                      <a:pt x="7086" y="1781"/>
                      <a:pt x="7160" y="1790"/>
                    </a:cubicBezTo>
                    <a:cubicBezTo>
                      <a:pt x="7077" y="1846"/>
                      <a:pt x="7001" y="1913"/>
                      <a:pt x="6927" y="1987"/>
                    </a:cubicBezTo>
                    <a:cubicBezTo>
                      <a:pt x="6842" y="2061"/>
                      <a:pt x="6768" y="2137"/>
                      <a:pt x="6703" y="2211"/>
                    </a:cubicBezTo>
                    <a:cubicBezTo>
                      <a:pt x="6786" y="2070"/>
                      <a:pt x="6862" y="1922"/>
                      <a:pt x="6927" y="1772"/>
                    </a:cubicBezTo>
                    <a:close/>
                    <a:moveTo>
                      <a:pt x="5677" y="2117"/>
                    </a:moveTo>
                    <a:lnTo>
                      <a:pt x="5677" y="2117"/>
                    </a:lnTo>
                    <a:cubicBezTo>
                      <a:pt x="5657" y="2182"/>
                      <a:pt x="5648" y="2249"/>
                      <a:pt x="5630" y="2305"/>
                    </a:cubicBezTo>
                    <a:cubicBezTo>
                      <a:pt x="5601" y="2276"/>
                      <a:pt x="5583" y="2238"/>
                      <a:pt x="5554" y="2211"/>
                    </a:cubicBezTo>
                    <a:cubicBezTo>
                      <a:pt x="5592" y="2182"/>
                      <a:pt x="5639" y="2146"/>
                      <a:pt x="5677" y="2117"/>
                    </a:cubicBezTo>
                    <a:close/>
                    <a:moveTo>
                      <a:pt x="8710" y="2294"/>
                    </a:moveTo>
                    <a:lnTo>
                      <a:pt x="8719" y="2305"/>
                    </a:lnTo>
                    <a:cubicBezTo>
                      <a:pt x="8719" y="2314"/>
                      <a:pt x="8710" y="2314"/>
                      <a:pt x="8702" y="2323"/>
                    </a:cubicBezTo>
                    <a:cubicBezTo>
                      <a:pt x="8710" y="2314"/>
                      <a:pt x="8710" y="2305"/>
                      <a:pt x="8710" y="2294"/>
                    </a:cubicBezTo>
                    <a:close/>
                    <a:moveTo>
                      <a:pt x="10665" y="1855"/>
                    </a:moveTo>
                    <a:cubicBezTo>
                      <a:pt x="10968" y="1855"/>
                      <a:pt x="11273" y="1903"/>
                      <a:pt x="11585" y="1996"/>
                    </a:cubicBezTo>
                    <a:cubicBezTo>
                      <a:pt x="11511" y="2155"/>
                      <a:pt x="11417" y="2314"/>
                      <a:pt x="11314" y="2462"/>
                    </a:cubicBezTo>
                    <a:cubicBezTo>
                      <a:pt x="11099" y="2249"/>
                      <a:pt x="10866" y="2090"/>
                      <a:pt x="10624" y="1987"/>
                    </a:cubicBezTo>
                    <a:cubicBezTo>
                      <a:pt x="10606" y="1940"/>
                      <a:pt x="10586" y="1902"/>
                      <a:pt x="10568" y="1857"/>
                    </a:cubicBezTo>
                    <a:cubicBezTo>
                      <a:pt x="10600" y="1856"/>
                      <a:pt x="10632" y="1855"/>
                      <a:pt x="10665" y="1855"/>
                    </a:cubicBezTo>
                    <a:close/>
                    <a:moveTo>
                      <a:pt x="5153" y="1958"/>
                    </a:moveTo>
                    <a:cubicBezTo>
                      <a:pt x="5229" y="2034"/>
                      <a:pt x="5294" y="2117"/>
                      <a:pt x="5368" y="2193"/>
                    </a:cubicBezTo>
                    <a:cubicBezTo>
                      <a:pt x="5312" y="2249"/>
                      <a:pt x="5256" y="2314"/>
                      <a:pt x="5200" y="2379"/>
                    </a:cubicBezTo>
                    <a:cubicBezTo>
                      <a:pt x="5162" y="2417"/>
                      <a:pt x="5135" y="2453"/>
                      <a:pt x="5106" y="2491"/>
                    </a:cubicBezTo>
                    <a:cubicBezTo>
                      <a:pt x="5097" y="2323"/>
                      <a:pt x="5117" y="2146"/>
                      <a:pt x="5153" y="1958"/>
                    </a:cubicBezTo>
                    <a:close/>
                    <a:moveTo>
                      <a:pt x="6777" y="1772"/>
                    </a:moveTo>
                    <a:cubicBezTo>
                      <a:pt x="6656" y="2034"/>
                      <a:pt x="6497" y="2276"/>
                      <a:pt x="6320" y="2500"/>
                    </a:cubicBezTo>
                    <a:cubicBezTo>
                      <a:pt x="6311" y="2276"/>
                      <a:pt x="6255" y="2061"/>
                      <a:pt x="6152" y="1866"/>
                    </a:cubicBezTo>
                    <a:cubicBezTo>
                      <a:pt x="6358" y="1801"/>
                      <a:pt x="6573" y="1772"/>
                      <a:pt x="6777" y="1772"/>
                    </a:cubicBezTo>
                    <a:close/>
                    <a:moveTo>
                      <a:pt x="4893" y="1734"/>
                    </a:moveTo>
                    <a:cubicBezTo>
                      <a:pt x="4938" y="1772"/>
                      <a:pt x="4985" y="1810"/>
                      <a:pt x="5032" y="1846"/>
                    </a:cubicBezTo>
                    <a:cubicBezTo>
                      <a:pt x="4976" y="2108"/>
                      <a:pt x="4949" y="2350"/>
                      <a:pt x="4967" y="2585"/>
                    </a:cubicBezTo>
                    <a:cubicBezTo>
                      <a:pt x="4864" y="2491"/>
                      <a:pt x="4734" y="2426"/>
                      <a:pt x="4602" y="2426"/>
                    </a:cubicBezTo>
                    <a:cubicBezTo>
                      <a:pt x="4669" y="2182"/>
                      <a:pt x="4761" y="1949"/>
                      <a:pt x="4893" y="1734"/>
                    </a:cubicBezTo>
                    <a:close/>
                    <a:moveTo>
                      <a:pt x="7366" y="1819"/>
                    </a:moveTo>
                    <a:cubicBezTo>
                      <a:pt x="7402" y="1819"/>
                      <a:pt x="7440" y="1828"/>
                      <a:pt x="7478" y="1837"/>
                    </a:cubicBezTo>
                    <a:cubicBezTo>
                      <a:pt x="7682" y="1866"/>
                      <a:pt x="8159" y="1969"/>
                      <a:pt x="8569" y="2211"/>
                    </a:cubicBezTo>
                    <a:cubicBezTo>
                      <a:pt x="8345" y="2305"/>
                      <a:pt x="8074" y="2444"/>
                      <a:pt x="7841" y="2650"/>
                    </a:cubicBezTo>
                    <a:cubicBezTo>
                      <a:pt x="7682" y="2482"/>
                      <a:pt x="7552" y="2285"/>
                      <a:pt x="7458" y="2081"/>
                    </a:cubicBezTo>
                    <a:cubicBezTo>
                      <a:pt x="7422" y="1987"/>
                      <a:pt x="7384" y="1902"/>
                      <a:pt x="7366" y="1819"/>
                    </a:cubicBezTo>
                    <a:close/>
                    <a:moveTo>
                      <a:pt x="6013" y="1922"/>
                    </a:moveTo>
                    <a:cubicBezTo>
                      <a:pt x="6143" y="2137"/>
                      <a:pt x="6199" y="2397"/>
                      <a:pt x="6181" y="2659"/>
                    </a:cubicBezTo>
                    <a:cubicBezTo>
                      <a:pt x="6105" y="2733"/>
                      <a:pt x="6031" y="2809"/>
                      <a:pt x="5957" y="2883"/>
                    </a:cubicBezTo>
                    <a:cubicBezTo>
                      <a:pt x="5890" y="2733"/>
                      <a:pt x="5816" y="2594"/>
                      <a:pt x="5733" y="2462"/>
                    </a:cubicBezTo>
                    <a:cubicBezTo>
                      <a:pt x="5778" y="2314"/>
                      <a:pt x="5816" y="2164"/>
                      <a:pt x="5834" y="2014"/>
                    </a:cubicBezTo>
                    <a:cubicBezTo>
                      <a:pt x="5890" y="1978"/>
                      <a:pt x="5957" y="1949"/>
                      <a:pt x="6013" y="1922"/>
                    </a:cubicBezTo>
                    <a:close/>
                    <a:moveTo>
                      <a:pt x="8495" y="2397"/>
                    </a:moveTo>
                    <a:cubicBezTo>
                      <a:pt x="8392" y="2574"/>
                      <a:pt x="8271" y="2753"/>
                      <a:pt x="8130" y="2910"/>
                    </a:cubicBezTo>
                    <a:cubicBezTo>
                      <a:pt x="8065" y="2854"/>
                      <a:pt x="8000" y="2809"/>
                      <a:pt x="7935" y="2742"/>
                    </a:cubicBezTo>
                    <a:cubicBezTo>
                      <a:pt x="8112" y="2594"/>
                      <a:pt x="8318" y="2482"/>
                      <a:pt x="8495" y="2397"/>
                    </a:cubicBezTo>
                    <a:close/>
                    <a:moveTo>
                      <a:pt x="2456" y="2733"/>
                    </a:moveTo>
                    <a:cubicBezTo>
                      <a:pt x="2474" y="2798"/>
                      <a:pt x="2503" y="2854"/>
                      <a:pt x="2530" y="2921"/>
                    </a:cubicBezTo>
                    <a:cubicBezTo>
                      <a:pt x="2503" y="2910"/>
                      <a:pt x="2465" y="2901"/>
                      <a:pt x="2429" y="2892"/>
                    </a:cubicBezTo>
                    <a:cubicBezTo>
                      <a:pt x="2438" y="2836"/>
                      <a:pt x="2447" y="2789"/>
                      <a:pt x="2456" y="2733"/>
                    </a:cubicBezTo>
                    <a:close/>
                    <a:moveTo>
                      <a:pt x="10344" y="2043"/>
                    </a:moveTo>
                    <a:cubicBezTo>
                      <a:pt x="10400" y="2052"/>
                      <a:pt x="10456" y="2070"/>
                      <a:pt x="10512" y="2090"/>
                    </a:cubicBezTo>
                    <a:cubicBezTo>
                      <a:pt x="10606" y="2361"/>
                      <a:pt x="10662" y="2650"/>
                      <a:pt x="10662" y="2930"/>
                    </a:cubicBezTo>
                    <a:cubicBezTo>
                      <a:pt x="10594" y="2697"/>
                      <a:pt x="10503" y="2462"/>
                      <a:pt x="10370" y="2267"/>
                    </a:cubicBezTo>
                    <a:cubicBezTo>
                      <a:pt x="10353" y="2229"/>
                      <a:pt x="10335" y="2202"/>
                      <a:pt x="10305" y="2173"/>
                    </a:cubicBezTo>
                    <a:cubicBezTo>
                      <a:pt x="10314" y="2126"/>
                      <a:pt x="10335" y="2081"/>
                      <a:pt x="10344" y="2043"/>
                    </a:cubicBezTo>
                    <a:close/>
                    <a:moveTo>
                      <a:pt x="10689" y="2173"/>
                    </a:moveTo>
                    <a:lnTo>
                      <a:pt x="10689" y="2173"/>
                    </a:lnTo>
                    <a:cubicBezTo>
                      <a:pt x="10874" y="2267"/>
                      <a:pt x="11054" y="2397"/>
                      <a:pt x="11222" y="2574"/>
                    </a:cubicBezTo>
                    <a:cubicBezTo>
                      <a:pt x="11099" y="2724"/>
                      <a:pt x="10960" y="2854"/>
                      <a:pt x="10801" y="2966"/>
                    </a:cubicBezTo>
                    <a:cubicBezTo>
                      <a:pt x="10810" y="2697"/>
                      <a:pt x="10774" y="2435"/>
                      <a:pt x="10689" y="2173"/>
                    </a:cubicBezTo>
                    <a:close/>
                    <a:moveTo>
                      <a:pt x="3829" y="1297"/>
                    </a:moveTo>
                    <a:cubicBezTo>
                      <a:pt x="4136" y="1297"/>
                      <a:pt x="4454" y="1409"/>
                      <a:pt x="4770" y="1642"/>
                    </a:cubicBezTo>
                    <a:cubicBezTo>
                      <a:pt x="4631" y="1893"/>
                      <a:pt x="4519" y="2155"/>
                      <a:pt x="4445" y="2435"/>
                    </a:cubicBezTo>
                    <a:cubicBezTo>
                      <a:pt x="4425" y="2444"/>
                      <a:pt x="4407" y="2444"/>
                      <a:pt x="4389" y="2453"/>
                    </a:cubicBezTo>
                    <a:cubicBezTo>
                      <a:pt x="4295" y="2500"/>
                      <a:pt x="4210" y="2574"/>
                      <a:pt x="4145" y="2641"/>
                    </a:cubicBezTo>
                    <a:lnTo>
                      <a:pt x="3753" y="3004"/>
                    </a:lnTo>
                    <a:lnTo>
                      <a:pt x="3753" y="2986"/>
                    </a:lnTo>
                    <a:cubicBezTo>
                      <a:pt x="3661" y="2473"/>
                      <a:pt x="3370" y="2025"/>
                      <a:pt x="2978" y="1716"/>
                    </a:cubicBezTo>
                    <a:cubicBezTo>
                      <a:pt x="3054" y="1622"/>
                      <a:pt x="3146" y="1539"/>
                      <a:pt x="3240" y="1454"/>
                    </a:cubicBezTo>
                    <a:cubicBezTo>
                      <a:pt x="3417" y="1353"/>
                      <a:pt x="3614" y="1297"/>
                      <a:pt x="3829" y="1297"/>
                    </a:cubicBezTo>
                    <a:close/>
                    <a:moveTo>
                      <a:pt x="5453" y="2305"/>
                    </a:moveTo>
                    <a:cubicBezTo>
                      <a:pt x="5498" y="2361"/>
                      <a:pt x="5536" y="2426"/>
                      <a:pt x="5574" y="2482"/>
                    </a:cubicBezTo>
                    <a:cubicBezTo>
                      <a:pt x="5498" y="2706"/>
                      <a:pt x="5397" y="2921"/>
                      <a:pt x="5274" y="3125"/>
                    </a:cubicBezTo>
                    <a:cubicBezTo>
                      <a:pt x="5256" y="3042"/>
                      <a:pt x="5229" y="2957"/>
                      <a:pt x="5191" y="2874"/>
                    </a:cubicBezTo>
                    <a:cubicBezTo>
                      <a:pt x="5173" y="2836"/>
                      <a:pt x="5153" y="2798"/>
                      <a:pt x="5135" y="2762"/>
                    </a:cubicBezTo>
                    <a:cubicBezTo>
                      <a:pt x="5126" y="2753"/>
                      <a:pt x="5126" y="2733"/>
                      <a:pt x="5126" y="2715"/>
                    </a:cubicBezTo>
                    <a:cubicBezTo>
                      <a:pt x="5182" y="2630"/>
                      <a:pt x="5238" y="2547"/>
                      <a:pt x="5303" y="2462"/>
                    </a:cubicBezTo>
                    <a:cubicBezTo>
                      <a:pt x="5359" y="2406"/>
                      <a:pt x="5406" y="2361"/>
                      <a:pt x="5453" y="2305"/>
                    </a:cubicBezTo>
                    <a:close/>
                    <a:moveTo>
                      <a:pt x="10270" y="2370"/>
                    </a:moveTo>
                    <a:cubicBezTo>
                      <a:pt x="10409" y="2594"/>
                      <a:pt x="10503" y="2845"/>
                      <a:pt x="10559" y="3107"/>
                    </a:cubicBezTo>
                    <a:cubicBezTo>
                      <a:pt x="10456" y="3107"/>
                      <a:pt x="10353" y="3116"/>
                      <a:pt x="10249" y="3134"/>
                    </a:cubicBezTo>
                    <a:cubicBezTo>
                      <a:pt x="10241" y="3116"/>
                      <a:pt x="10241" y="3098"/>
                      <a:pt x="10241" y="3069"/>
                    </a:cubicBezTo>
                    <a:cubicBezTo>
                      <a:pt x="10223" y="2836"/>
                      <a:pt x="10232" y="2603"/>
                      <a:pt x="10270" y="2370"/>
                    </a:cubicBezTo>
                    <a:close/>
                    <a:moveTo>
                      <a:pt x="6152" y="2892"/>
                    </a:moveTo>
                    <a:cubicBezTo>
                      <a:pt x="6143" y="2948"/>
                      <a:pt x="6125" y="3013"/>
                      <a:pt x="6105" y="3069"/>
                    </a:cubicBezTo>
                    <a:cubicBezTo>
                      <a:pt x="6087" y="3116"/>
                      <a:pt x="6078" y="3154"/>
                      <a:pt x="6058" y="3190"/>
                    </a:cubicBezTo>
                    <a:cubicBezTo>
                      <a:pt x="6040" y="3134"/>
                      <a:pt x="6031" y="3078"/>
                      <a:pt x="6002" y="3022"/>
                    </a:cubicBezTo>
                    <a:cubicBezTo>
                      <a:pt x="6058" y="2986"/>
                      <a:pt x="6105" y="2939"/>
                      <a:pt x="6152" y="2892"/>
                    </a:cubicBezTo>
                    <a:close/>
                    <a:moveTo>
                      <a:pt x="5666" y="2630"/>
                    </a:moveTo>
                    <a:cubicBezTo>
                      <a:pt x="5733" y="2742"/>
                      <a:pt x="5798" y="2865"/>
                      <a:pt x="5845" y="2977"/>
                    </a:cubicBezTo>
                    <a:cubicBezTo>
                      <a:pt x="5686" y="3107"/>
                      <a:pt x="5518" y="3219"/>
                      <a:pt x="5341" y="3322"/>
                    </a:cubicBezTo>
                    <a:cubicBezTo>
                      <a:pt x="5341" y="3313"/>
                      <a:pt x="5330" y="3302"/>
                      <a:pt x="5330" y="3302"/>
                    </a:cubicBezTo>
                    <a:cubicBezTo>
                      <a:pt x="5471" y="3089"/>
                      <a:pt x="5583" y="2865"/>
                      <a:pt x="5666" y="2630"/>
                    </a:cubicBezTo>
                    <a:close/>
                    <a:moveTo>
                      <a:pt x="2886" y="1828"/>
                    </a:moveTo>
                    <a:cubicBezTo>
                      <a:pt x="3258" y="2117"/>
                      <a:pt x="3529" y="2538"/>
                      <a:pt x="3614" y="3004"/>
                    </a:cubicBezTo>
                    <a:cubicBezTo>
                      <a:pt x="3614" y="3042"/>
                      <a:pt x="3623" y="3089"/>
                      <a:pt x="3623" y="3125"/>
                    </a:cubicBezTo>
                    <a:lnTo>
                      <a:pt x="3361" y="3378"/>
                    </a:lnTo>
                    <a:cubicBezTo>
                      <a:pt x="3175" y="3210"/>
                      <a:pt x="2960" y="3078"/>
                      <a:pt x="2736" y="2995"/>
                    </a:cubicBezTo>
                    <a:cubicBezTo>
                      <a:pt x="2633" y="2836"/>
                      <a:pt x="2568" y="2668"/>
                      <a:pt x="2541" y="2500"/>
                    </a:cubicBezTo>
                    <a:lnTo>
                      <a:pt x="2541" y="2444"/>
                    </a:lnTo>
                    <a:cubicBezTo>
                      <a:pt x="2568" y="2350"/>
                      <a:pt x="2615" y="2267"/>
                      <a:pt x="2653" y="2182"/>
                    </a:cubicBezTo>
                    <a:cubicBezTo>
                      <a:pt x="2718" y="2061"/>
                      <a:pt x="2801" y="1940"/>
                      <a:pt x="2886" y="1828"/>
                    </a:cubicBezTo>
                    <a:close/>
                    <a:moveTo>
                      <a:pt x="11323" y="2677"/>
                    </a:moveTo>
                    <a:cubicBezTo>
                      <a:pt x="11455" y="2818"/>
                      <a:pt x="11576" y="2986"/>
                      <a:pt x="11697" y="3163"/>
                    </a:cubicBezTo>
                    <a:cubicBezTo>
                      <a:pt x="11735" y="3237"/>
                      <a:pt x="11782" y="3302"/>
                      <a:pt x="11827" y="3378"/>
                    </a:cubicBezTo>
                    <a:cubicBezTo>
                      <a:pt x="11520" y="3228"/>
                      <a:pt x="11193" y="3134"/>
                      <a:pt x="10866" y="3107"/>
                    </a:cubicBezTo>
                    <a:cubicBezTo>
                      <a:pt x="11034" y="2986"/>
                      <a:pt x="11193" y="2845"/>
                      <a:pt x="11323" y="2677"/>
                    </a:cubicBezTo>
                    <a:close/>
                    <a:moveTo>
                      <a:pt x="8840" y="2397"/>
                    </a:moveTo>
                    <a:cubicBezTo>
                      <a:pt x="9064" y="2585"/>
                      <a:pt x="9232" y="2827"/>
                      <a:pt x="9288" y="3145"/>
                    </a:cubicBezTo>
                    <a:cubicBezTo>
                      <a:pt x="9297" y="3219"/>
                      <a:pt x="9306" y="3302"/>
                      <a:pt x="9297" y="3387"/>
                    </a:cubicBezTo>
                    <a:cubicBezTo>
                      <a:pt x="8935" y="3340"/>
                      <a:pt x="8578" y="3210"/>
                      <a:pt x="8271" y="3004"/>
                    </a:cubicBezTo>
                    <a:cubicBezTo>
                      <a:pt x="8289" y="2966"/>
                      <a:pt x="8318" y="2939"/>
                      <a:pt x="8345" y="2901"/>
                    </a:cubicBezTo>
                    <a:cubicBezTo>
                      <a:pt x="8486" y="2706"/>
                      <a:pt x="8654" y="2529"/>
                      <a:pt x="8840" y="2397"/>
                    </a:cubicBezTo>
                    <a:close/>
                    <a:moveTo>
                      <a:pt x="9978" y="1996"/>
                    </a:moveTo>
                    <a:cubicBezTo>
                      <a:pt x="10046" y="2061"/>
                      <a:pt x="10102" y="2126"/>
                      <a:pt x="10158" y="2202"/>
                    </a:cubicBezTo>
                    <a:cubicBezTo>
                      <a:pt x="10102" y="2482"/>
                      <a:pt x="10073" y="2780"/>
                      <a:pt x="10102" y="3078"/>
                    </a:cubicBezTo>
                    <a:cubicBezTo>
                      <a:pt x="10102" y="3107"/>
                      <a:pt x="10102" y="3145"/>
                      <a:pt x="10111" y="3172"/>
                    </a:cubicBezTo>
                    <a:cubicBezTo>
                      <a:pt x="9943" y="3210"/>
                      <a:pt x="9754" y="3284"/>
                      <a:pt x="9577" y="3396"/>
                    </a:cubicBezTo>
                    <a:lnTo>
                      <a:pt x="9439" y="3396"/>
                    </a:lnTo>
                    <a:cubicBezTo>
                      <a:pt x="9448" y="3302"/>
                      <a:pt x="9439" y="3210"/>
                      <a:pt x="9430" y="3125"/>
                    </a:cubicBezTo>
                    <a:cubicBezTo>
                      <a:pt x="9374" y="2780"/>
                      <a:pt x="9194" y="2509"/>
                      <a:pt x="8961" y="2314"/>
                    </a:cubicBezTo>
                    <a:cubicBezTo>
                      <a:pt x="9279" y="2108"/>
                      <a:pt x="9633" y="1996"/>
                      <a:pt x="9978" y="1996"/>
                    </a:cubicBezTo>
                    <a:close/>
                    <a:moveTo>
                      <a:pt x="2969" y="3266"/>
                    </a:moveTo>
                    <a:lnTo>
                      <a:pt x="2969" y="3266"/>
                    </a:lnTo>
                    <a:cubicBezTo>
                      <a:pt x="3072" y="3322"/>
                      <a:pt x="3175" y="3396"/>
                      <a:pt x="3258" y="3470"/>
                    </a:cubicBezTo>
                    <a:cubicBezTo>
                      <a:pt x="3157" y="3414"/>
                      <a:pt x="3063" y="3340"/>
                      <a:pt x="2969" y="3266"/>
                    </a:cubicBezTo>
                    <a:close/>
                    <a:moveTo>
                      <a:pt x="4566" y="2556"/>
                    </a:moveTo>
                    <a:cubicBezTo>
                      <a:pt x="4696" y="2556"/>
                      <a:pt x="4837" y="2630"/>
                      <a:pt x="4938" y="2742"/>
                    </a:cubicBezTo>
                    <a:cubicBezTo>
                      <a:pt x="4799" y="2977"/>
                      <a:pt x="4696" y="3237"/>
                      <a:pt x="4640" y="3499"/>
                    </a:cubicBezTo>
                    <a:cubicBezTo>
                      <a:pt x="4593" y="3499"/>
                      <a:pt x="4557" y="3490"/>
                      <a:pt x="4519" y="3490"/>
                    </a:cubicBezTo>
                    <a:cubicBezTo>
                      <a:pt x="4510" y="3461"/>
                      <a:pt x="4510" y="3434"/>
                      <a:pt x="4510" y="3405"/>
                    </a:cubicBezTo>
                    <a:cubicBezTo>
                      <a:pt x="4481" y="3125"/>
                      <a:pt x="4501" y="2836"/>
                      <a:pt x="4566" y="2556"/>
                    </a:cubicBezTo>
                    <a:close/>
                    <a:moveTo>
                      <a:pt x="7832" y="2845"/>
                    </a:moveTo>
                    <a:cubicBezTo>
                      <a:pt x="7897" y="2901"/>
                      <a:pt x="7962" y="2966"/>
                      <a:pt x="8038" y="3022"/>
                    </a:cubicBezTo>
                    <a:cubicBezTo>
                      <a:pt x="7861" y="3201"/>
                      <a:pt x="7673" y="3369"/>
                      <a:pt x="7469" y="3517"/>
                    </a:cubicBezTo>
                    <a:cubicBezTo>
                      <a:pt x="7478" y="3425"/>
                      <a:pt x="7505" y="3340"/>
                      <a:pt x="7543" y="3257"/>
                    </a:cubicBezTo>
                    <a:cubicBezTo>
                      <a:pt x="7608" y="3098"/>
                      <a:pt x="7711" y="2957"/>
                      <a:pt x="7832" y="2845"/>
                    </a:cubicBezTo>
                    <a:close/>
                    <a:moveTo>
                      <a:pt x="5014" y="2892"/>
                    </a:moveTo>
                    <a:cubicBezTo>
                      <a:pt x="5050" y="3033"/>
                      <a:pt x="5097" y="3163"/>
                      <a:pt x="5162" y="3293"/>
                    </a:cubicBezTo>
                    <a:cubicBezTo>
                      <a:pt x="5117" y="3358"/>
                      <a:pt x="5070" y="3414"/>
                      <a:pt x="5023" y="3481"/>
                    </a:cubicBezTo>
                    <a:cubicBezTo>
                      <a:pt x="4949" y="3508"/>
                      <a:pt x="4873" y="3537"/>
                      <a:pt x="4808" y="3555"/>
                    </a:cubicBezTo>
                    <a:cubicBezTo>
                      <a:pt x="4799" y="3555"/>
                      <a:pt x="4781" y="3546"/>
                      <a:pt x="4770" y="3546"/>
                    </a:cubicBezTo>
                    <a:cubicBezTo>
                      <a:pt x="4826" y="3322"/>
                      <a:pt x="4902" y="3098"/>
                      <a:pt x="5014" y="2892"/>
                    </a:cubicBezTo>
                    <a:close/>
                    <a:moveTo>
                      <a:pt x="2456" y="1577"/>
                    </a:moveTo>
                    <a:cubicBezTo>
                      <a:pt x="2494" y="1586"/>
                      <a:pt x="2521" y="1604"/>
                      <a:pt x="2550" y="1613"/>
                    </a:cubicBezTo>
                    <a:cubicBezTo>
                      <a:pt x="2512" y="1689"/>
                      <a:pt x="2485" y="1763"/>
                      <a:pt x="2465" y="1846"/>
                    </a:cubicBezTo>
                    <a:cubicBezTo>
                      <a:pt x="2418" y="1987"/>
                      <a:pt x="2400" y="2117"/>
                      <a:pt x="2391" y="2249"/>
                    </a:cubicBezTo>
                    <a:cubicBezTo>
                      <a:pt x="2306" y="2435"/>
                      <a:pt x="2261" y="2641"/>
                      <a:pt x="2232" y="2836"/>
                    </a:cubicBezTo>
                    <a:lnTo>
                      <a:pt x="2232" y="2854"/>
                    </a:lnTo>
                    <a:cubicBezTo>
                      <a:pt x="2176" y="2854"/>
                      <a:pt x="2120" y="2845"/>
                      <a:pt x="2055" y="2845"/>
                    </a:cubicBezTo>
                    <a:cubicBezTo>
                      <a:pt x="2038" y="2844"/>
                      <a:pt x="2021" y="2844"/>
                      <a:pt x="2004" y="2844"/>
                    </a:cubicBezTo>
                    <a:cubicBezTo>
                      <a:pt x="1406" y="2844"/>
                      <a:pt x="831" y="3147"/>
                      <a:pt x="478" y="3602"/>
                    </a:cubicBezTo>
                    <a:cubicBezTo>
                      <a:pt x="617" y="3293"/>
                      <a:pt x="814" y="2995"/>
                      <a:pt x="1056" y="2706"/>
                    </a:cubicBezTo>
                    <a:cubicBezTo>
                      <a:pt x="1410" y="2267"/>
                      <a:pt x="1905" y="1866"/>
                      <a:pt x="2456" y="1577"/>
                    </a:cubicBezTo>
                    <a:close/>
                    <a:moveTo>
                      <a:pt x="1813" y="1436"/>
                    </a:moveTo>
                    <a:cubicBezTo>
                      <a:pt x="1970" y="1436"/>
                      <a:pt x="2129" y="1465"/>
                      <a:pt x="2279" y="1510"/>
                    </a:cubicBezTo>
                    <a:cubicBezTo>
                      <a:pt x="1784" y="1781"/>
                      <a:pt x="1327" y="2155"/>
                      <a:pt x="944" y="2612"/>
                    </a:cubicBezTo>
                    <a:cubicBezTo>
                      <a:pt x="673" y="2939"/>
                      <a:pt x="458" y="3275"/>
                      <a:pt x="319" y="3611"/>
                    </a:cubicBezTo>
                    <a:cubicBezTo>
                      <a:pt x="254" y="3481"/>
                      <a:pt x="207" y="3340"/>
                      <a:pt x="189" y="3190"/>
                    </a:cubicBezTo>
                    <a:cubicBezTo>
                      <a:pt x="142" y="2798"/>
                      <a:pt x="290" y="2379"/>
                      <a:pt x="581" y="2034"/>
                    </a:cubicBezTo>
                    <a:cubicBezTo>
                      <a:pt x="888" y="1669"/>
                      <a:pt x="1318" y="1454"/>
                      <a:pt x="1757" y="1436"/>
                    </a:cubicBezTo>
                    <a:close/>
                    <a:moveTo>
                      <a:pt x="3641" y="3313"/>
                    </a:moveTo>
                    <a:cubicBezTo>
                      <a:pt x="3641" y="3414"/>
                      <a:pt x="3632" y="3517"/>
                      <a:pt x="3623" y="3611"/>
                    </a:cubicBezTo>
                    <a:lnTo>
                      <a:pt x="3605" y="3611"/>
                    </a:lnTo>
                    <a:cubicBezTo>
                      <a:pt x="3558" y="3564"/>
                      <a:pt x="3520" y="3517"/>
                      <a:pt x="3473" y="3470"/>
                    </a:cubicBezTo>
                    <a:lnTo>
                      <a:pt x="3641" y="3313"/>
                    </a:lnTo>
                    <a:close/>
                    <a:moveTo>
                      <a:pt x="4407" y="2603"/>
                    </a:moveTo>
                    <a:lnTo>
                      <a:pt x="4407" y="2603"/>
                    </a:lnTo>
                    <a:cubicBezTo>
                      <a:pt x="4360" y="2874"/>
                      <a:pt x="4342" y="3145"/>
                      <a:pt x="4369" y="3414"/>
                    </a:cubicBezTo>
                    <a:lnTo>
                      <a:pt x="4369" y="3490"/>
                    </a:lnTo>
                    <a:cubicBezTo>
                      <a:pt x="4248" y="3499"/>
                      <a:pt x="4118" y="3517"/>
                      <a:pt x="3977" y="3564"/>
                    </a:cubicBezTo>
                    <a:cubicBezTo>
                      <a:pt x="3903" y="3582"/>
                      <a:pt x="3829" y="3602"/>
                      <a:pt x="3762" y="3629"/>
                    </a:cubicBezTo>
                    <a:cubicBezTo>
                      <a:pt x="3782" y="3481"/>
                      <a:pt x="3782" y="3331"/>
                      <a:pt x="3773" y="3181"/>
                    </a:cubicBezTo>
                    <a:lnTo>
                      <a:pt x="4239" y="2742"/>
                    </a:lnTo>
                    <a:cubicBezTo>
                      <a:pt x="4295" y="2686"/>
                      <a:pt x="4351" y="2641"/>
                      <a:pt x="4407" y="2603"/>
                    </a:cubicBezTo>
                    <a:close/>
                    <a:moveTo>
                      <a:pt x="4389" y="3629"/>
                    </a:moveTo>
                    <a:cubicBezTo>
                      <a:pt x="4389" y="3638"/>
                      <a:pt x="4398" y="3649"/>
                      <a:pt x="4398" y="3658"/>
                    </a:cubicBezTo>
                    <a:cubicBezTo>
                      <a:pt x="4295" y="3667"/>
                      <a:pt x="4192" y="3676"/>
                      <a:pt x="4089" y="3676"/>
                    </a:cubicBezTo>
                    <a:cubicBezTo>
                      <a:pt x="4201" y="3649"/>
                      <a:pt x="4304" y="3629"/>
                      <a:pt x="4389" y="3629"/>
                    </a:cubicBezTo>
                    <a:close/>
                    <a:moveTo>
                      <a:pt x="5890" y="3125"/>
                    </a:moveTo>
                    <a:cubicBezTo>
                      <a:pt x="5928" y="3228"/>
                      <a:pt x="5946" y="3331"/>
                      <a:pt x="5966" y="3434"/>
                    </a:cubicBezTo>
                    <a:cubicBezTo>
                      <a:pt x="5910" y="3555"/>
                      <a:pt x="5834" y="3667"/>
                      <a:pt x="5760" y="3770"/>
                    </a:cubicBezTo>
                    <a:cubicBezTo>
                      <a:pt x="5630" y="3676"/>
                      <a:pt x="5518" y="3564"/>
                      <a:pt x="5424" y="3443"/>
                    </a:cubicBezTo>
                    <a:cubicBezTo>
                      <a:pt x="5583" y="3349"/>
                      <a:pt x="5742" y="3237"/>
                      <a:pt x="5890" y="3125"/>
                    </a:cubicBezTo>
                    <a:close/>
                    <a:moveTo>
                      <a:pt x="4799" y="3714"/>
                    </a:moveTo>
                    <a:cubicBezTo>
                      <a:pt x="4781" y="3741"/>
                      <a:pt x="4752" y="3761"/>
                      <a:pt x="4725" y="3788"/>
                    </a:cubicBezTo>
                    <a:cubicBezTo>
                      <a:pt x="4725" y="3770"/>
                      <a:pt x="4734" y="3750"/>
                      <a:pt x="4734" y="3723"/>
                    </a:cubicBezTo>
                    <a:cubicBezTo>
                      <a:pt x="4752" y="3723"/>
                      <a:pt x="4770" y="3714"/>
                      <a:pt x="4790" y="3714"/>
                    </a:cubicBezTo>
                    <a:close/>
                    <a:moveTo>
                      <a:pt x="7310" y="3779"/>
                    </a:moveTo>
                    <a:cubicBezTo>
                      <a:pt x="7319" y="3788"/>
                      <a:pt x="7319" y="3797"/>
                      <a:pt x="7319" y="3806"/>
                    </a:cubicBezTo>
                    <a:lnTo>
                      <a:pt x="7272" y="3806"/>
                    </a:lnTo>
                    <a:cubicBezTo>
                      <a:pt x="7290" y="3797"/>
                      <a:pt x="7301" y="3788"/>
                      <a:pt x="7310" y="3779"/>
                    </a:cubicBezTo>
                    <a:close/>
                    <a:moveTo>
                      <a:pt x="4584" y="3761"/>
                    </a:moveTo>
                    <a:cubicBezTo>
                      <a:pt x="4584" y="3788"/>
                      <a:pt x="4584" y="3806"/>
                      <a:pt x="4575" y="3835"/>
                    </a:cubicBezTo>
                    <a:cubicBezTo>
                      <a:pt x="4575" y="3817"/>
                      <a:pt x="4566" y="3788"/>
                      <a:pt x="4566" y="3770"/>
                    </a:cubicBezTo>
                    <a:cubicBezTo>
                      <a:pt x="4575" y="3770"/>
                      <a:pt x="4575" y="3761"/>
                      <a:pt x="4584" y="3761"/>
                    </a:cubicBezTo>
                    <a:close/>
                    <a:moveTo>
                      <a:pt x="5928" y="3779"/>
                    </a:moveTo>
                    <a:cubicBezTo>
                      <a:pt x="5928" y="3806"/>
                      <a:pt x="5928" y="3826"/>
                      <a:pt x="5919" y="3853"/>
                    </a:cubicBezTo>
                    <a:cubicBezTo>
                      <a:pt x="5910" y="3853"/>
                      <a:pt x="5901" y="3844"/>
                      <a:pt x="5881" y="3835"/>
                    </a:cubicBezTo>
                    <a:cubicBezTo>
                      <a:pt x="5901" y="3817"/>
                      <a:pt x="5910" y="3797"/>
                      <a:pt x="5928" y="3779"/>
                    </a:cubicBezTo>
                    <a:close/>
                    <a:moveTo>
                      <a:pt x="10586" y="3275"/>
                    </a:moveTo>
                    <a:cubicBezTo>
                      <a:pt x="10594" y="3340"/>
                      <a:pt x="10606" y="3396"/>
                      <a:pt x="10606" y="3452"/>
                    </a:cubicBezTo>
                    <a:cubicBezTo>
                      <a:pt x="10577" y="3593"/>
                      <a:pt x="10530" y="3732"/>
                      <a:pt x="10465" y="3862"/>
                    </a:cubicBezTo>
                    <a:cubicBezTo>
                      <a:pt x="10391" y="3723"/>
                      <a:pt x="10335" y="3573"/>
                      <a:pt x="10297" y="3405"/>
                    </a:cubicBezTo>
                    <a:cubicBezTo>
                      <a:pt x="10400" y="3369"/>
                      <a:pt x="10494" y="3331"/>
                      <a:pt x="10586" y="3275"/>
                    </a:cubicBezTo>
                    <a:close/>
                    <a:moveTo>
                      <a:pt x="7944" y="3302"/>
                    </a:moveTo>
                    <a:lnTo>
                      <a:pt x="7944" y="3302"/>
                    </a:lnTo>
                    <a:cubicBezTo>
                      <a:pt x="7870" y="3481"/>
                      <a:pt x="7805" y="3667"/>
                      <a:pt x="7749" y="3873"/>
                    </a:cubicBezTo>
                    <a:cubicBezTo>
                      <a:pt x="7655" y="3844"/>
                      <a:pt x="7552" y="3826"/>
                      <a:pt x="7458" y="3817"/>
                    </a:cubicBezTo>
                    <a:cubicBezTo>
                      <a:pt x="7449" y="3770"/>
                      <a:pt x="7449" y="3732"/>
                      <a:pt x="7449" y="3694"/>
                    </a:cubicBezTo>
                    <a:cubicBezTo>
                      <a:pt x="7626" y="3582"/>
                      <a:pt x="7794" y="3452"/>
                      <a:pt x="7944" y="3302"/>
                    </a:cubicBezTo>
                    <a:close/>
                    <a:moveTo>
                      <a:pt x="7245" y="1902"/>
                    </a:moveTo>
                    <a:cubicBezTo>
                      <a:pt x="7263" y="1987"/>
                      <a:pt x="7290" y="2061"/>
                      <a:pt x="7328" y="2137"/>
                    </a:cubicBezTo>
                    <a:cubicBezTo>
                      <a:pt x="7431" y="2361"/>
                      <a:pt x="7570" y="2565"/>
                      <a:pt x="7729" y="2742"/>
                    </a:cubicBezTo>
                    <a:cubicBezTo>
                      <a:pt x="7599" y="2874"/>
                      <a:pt x="7487" y="3022"/>
                      <a:pt x="7413" y="3201"/>
                    </a:cubicBezTo>
                    <a:cubicBezTo>
                      <a:pt x="7357" y="3331"/>
                      <a:pt x="7319" y="3470"/>
                      <a:pt x="7310" y="3620"/>
                    </a:cubicBezTo>
                    <a:cubicBezTo>
                      <a:pt x="7290" y="3629"/>
                      <a:pt x="7272" y="3638"/>
                      <a:pt x="7254" y="3658"/>
                    </a:cubicBezTo>
                    <a:cubicBezTo>
                      <a:pt x="6932" y="3846"/>
                      <a:pt x="6631" y="3949"/>
                      <a:pt x="6365" y="3949"/>
                    </a:cubicBezTo>
                    <a:cubicBezTo>
                      <a:pt x="6314" y="3949"/>
                      <a:pt x="6265" y="3945"/>
                      <a:pt x="6217" y="3938"/>
                    </a:cubicBezTo>
                    <a:cubicBezTo>
                      <a:pt x="6181" y="3938"/>
                      <a:pt x="6152" y="3929"/>
                      <a:pt x="6114" y="3918"/>
                    </a:cubicBezTo>
                    <a:cubicBezTo>
                      <a:pt x="6134" y="3779"/>
                      <a:pt x="6134" y="3629"/>
                      <a:pt x="6114" y="3490"/>
                    </a:cubicBezTo>
                    <a:cubicBezTo>
                      <a:pt x="6125" y="3452"/>
                      <a:pt x="6134" y="3414"/>
                      <a:pt x="6143" y="3387"/>
                    </a:cubicBezTo>
                    <a:cubicBezTo>
                      <a:pt x="6181" y="3302"/>
                      <a:pt x="6208" y="3219"/>
                      <a:pt x="6237" y="3134"/>
                    </a:cubicBezTo>
                    <a:cubicBezTo>
                      <a:pt x="6394" y="2771"/>
                      <a:pt x="6656" y="2426"/>
                      <a:pt x="7021" y="2090"/>
                    </a:cubicBezTo>
                    <a:cubicBezTo>
                      <a:pt x="7095" y="2025"/>
                      <a:pt x="7169" y="1958"/>
                      <a:pt x="7245" y="1902"/>
                    </a:cubicBezTo>
                    <a:close/>
                    <a:moveTo>
                      <a:pt x="2418" y="3033"/>
                    </a:moveTo>
                    <a:lnTo>
                      <a:pt x="2418" y="3033"/>
                    </a:lnTo>
                    <a:cubicBezTo>
                      <a:pt x="2494" y="3051"/>
                      <a:pt x="2568" y="3078"/>
                      <a:pt x="2642" y="3107"/>
                    </a:cubicBezTo>
                    <a:cubicBezTo>
                      <a:pt x="2774" y="3293"/>
                      <a:pt x="2951" y="3452"/>
                      <a:pt x="3157" y="3573"/>
                    </a:cubicBezTo>
                    <a:lnTo>
                      <a:pt x="2922" y="3788"/>
                    </a:lnTo>
                    <a:cubicBezTo>
                      <a:pt x="2839" y="3862"/>
                      <a:pt x="2765" y="3938"/>
                      <a:pt x="2680" y="4012"/>
                    </a:cubicBezTo>
                    <a:cubicBezTo>
                      <a:pt x="2653" y="3994"/>
                      <a:pt x="2633" y="3965"/>
                      <a:pt x="2615" y="3938"/>
                    </a:cubicBezTo>
                    <a:cubicBezTo>
                      <a:pt x="2465" y="3676"/>
                      <a:pt x="2400" y="3358"/>
                      <a:pt x="2418" y="3033"/>
                    </a:cubicBezTo>
                    <a:close/>
                    <a:moveTo>
                      <a:pt x="3697" y="3956"/>
                    </a:moveTo>
                    <a:cubicBezTo>
                      <a:pt x="3706" y="3974"/>
                      <a:pt x="3717" y="3994"/>
                      <a:pt x="3726" y="4012"/>
                    </a:cubicBezTo>
                    <a:lnTo>
                      <a:pt x="3679" y="4012"/>
                    </a:lnTo>
                    <a:cubicBezTo>
                      <a:pt x="3688" y="3994"/>
                      <a:pt x="3688" y="3974"/>
                      <a:pt x="3697" y="3956"/>
                    </a:cubicBezTo>
                    <a:close/>
                    <a:moveTo>
                      <a:pt x="5359" y="3593"/>
                    </a:moveTo>
                    <a:lnTo>
                      <a:pt x="5359" y="3593"/>
                    </a:lnTo>
                    <a:cubicBezTo>
                      <a:pt x="5453" y="3694"/>
                      <a:pt x="5554" y="3797"/>
                      <a:pt x="5677" y="3882"/>
                    </a:cubicBezTo>
                    <a:cubicBezTo>
                      <a:pt x="5630" y="3938"/>
                      <a:pt x="5574" y="3985"/>
                      <a:pt x="5527" y="4041"/>
                    </a:cubicBezTo>
                    <a:cubicBezTo>
                      <a:pt x="5471" y="3947"/>
                      <a:pt x="5424" y="3853"/>
                      <a:pt x="5397" y="3761"/>
                    </a:cubicBezTo>
                    <a:cubicBezTo>
                      <a:pt x="5386" y="3705"/>
                      <a:pt x="5368" y="3649"/>
                      <a:pt x="5359" y="3593"/>
                    </a:cubicBezTo>
                    <a:close/>
                    <a:moveTo>
                      <a:pt x="10594" y="3938"/>
                    </a:moveTo>
                    <a:cubicBezTo>
                      <a:pt x="10586" y="3965"/>
                      <a:pt x="10586" y="4003"/>
                      <a:pt x="10577" y="4041"/>
                    </a:cubicBezTo>
                    <a:cubicBezTo>
                      <a:pt x="10568" y="4030"/>
                      <a:pt x="10568" y="4021"/>
                      <a:pt x="10559" y="4012"/>
                    </a:cubicBezTo>
                    <a:cubicBezTo>
                      <a:pt x="10568" y="3985"/>
                      <a:pt x="10577" y="3956"/>
                      <a:pt x="10594" y="3938"/>
                    </a:cubicBezTo>
                    <a:close/>
                    <a:moveTo>
                      <a:pt x="4425" y="3788"/>
                    </a:moveTo>
                    <a:cubicBezTo>
                      <a:pt x="4434" y="3862"/>
                      <a:pt x="4454" y="3929"/>
                      <a:pt x="4472" y="3994"/>
                    </a:cubicBezTo>
                    <a:cubicBezTo>
                      <a:pt x="4425" y="4030"/>
                      <a:pt x="4369" y="4059"/>
                      <a:pt x="4313" y="4097"/>
                    </a:cubicBezTo>
                    <a:cubicBezTo>
                      <a:pt x="4183" y="4059"/>
                      <a:pt x="4042" y="4030"/>
                      <a:pt x="3894" y="4021"/>
                    </a:cubicBezTo>
                    <a:cubicBezTo>
                      <a:pt x="3847" y="3938"/>
                      <a:pt x="3800" y="3862"/>
                      <a:pt x="3744" y="3788"/>
                    </a:cubicBezTo>
                    <a:lnTo>
                      <a:pt x="3744" y="3788"/>
                    </a:lnTo>
                    <a:cubicBezTo>
                      <a:pt x="3852" y="3807"/>
                      <a:pt x="3964" y="3816"/>
                      <a:pt x="4078" y="3816"/>
                    </a:cubicBezTo>
                    <a:cubicBezTo>
                      <a:pt x="4192" y="3816"/>
                      <a:pt x="4309" y="3807"/>
                      <a:pt x="4425" y="3788"/>
                    </a:cubicBezTo>
                    <a:close/>
                    <a:moveTo>
                      <a:pt x="3576" y="3853"/>
                    </a:moveTo>
                    <a:lnTo>
                      <a:pt x="3576" y="3853"/>
                    </a:lnTo>
                    <a:cubicBezTo>
                      <a:pt x="3567" y="3909"/>
                      <a:pt x="3549" y="3965"/>
                      <a:pt x="3529" y="4021"/>
                    </a:cubicBezTo>
                    <a:cubicBezTo>
                      <a:pt x="3370" y="4030"/>
                      <a:pt x="3213" y="4068"/>
                      <a:pt x="3054" y="4106"/>
                    </a:cubicBezTo>
                    <a:cubicBezTo>
                      <a:pt x="3222" y="4012"/>
                      <a:pt x="3399" y="3918"/>
                      <a:pt x="3576" y="3853"/>
                    </a:cubicBezTo>
                    <a:close/>
                    <a:moveTo>
                      <a:pt x="3287" y="3638"/>
                    </a:moveTo>
                    <a:cubicBezTo>
                      <a:pt x="3352" y="3676"/>
                      <a:pt x="3426" y="3705"/>
                      <a:pt x="3502" y="3732"/>
                    </a:cubicBezTo>
                    <a:cubicBezTo>
                      <a:pt x="3249" y="3835"/>
                      <a:pt x="3007" y="3965"/>
                      <a:pt x="2783" y="4115"/>
                    </a:cubicBezTo>
                    <a:lnTo>
                      <a:pt x="2774" y="4115"/>
                    </a:lnTo>
                    <a:cubicBezTo>
                      <a:pt x="2857" y="4041"/>
                      <a:pt x="2942" y="3965"/>
                      <a:pt x="3016" y="3891"/>
                    </a:cubicBezTo>
                    <a:lnTo>
                      <a:pt x="3287" y="3638"/>
                    </a:lnTo>
                    <a:close/>
                    <a:moveTo>
                      <a:pt x="4519" y="4133"/>
                    </a:moveTo>
                    <a:cubicBezTo>
                      <a:pt x="4519" y="4142"/>
                      <a:pt x="4528" y="4153"/>
                      <a:pt x="4528" y="4171"/>
                    </a:cubicBezTo>
                    <a:cubicBezTo>
                      <a:pt x="4519" y="4162"/>
                      <a:pt x="4501" y="4153"/>
                      <a:pt x="4490" y="4153"/>
                    </a:cubicBezTo>
                    <a:cubicBezTo>
                      <a:pt x="4501" y="4142"/>
                      <a:pt x="4510" y="4142"/>
                      <a:pt x="4519" y="4133"/>
                    </a:cubicBezTo>
                    <a:close/>
                    <a:moveTo>
                      <a:pt x="3977" y="4180"/>
                    </a:moveTo>
                    <a:cubicBezTo>
                      <a:pt x="4024" y="4180"/>
                      <a:pt x="4062" y="4189"/>
                      <a:pt x="4109" y="4198"/>
                    </a:cubicBezTo>
                    <a:cubicBezTo>
                      <a:pt x="4071" y="4209"/>
                      <a:pt x="4042" y="4227"/>
                      <a:pt x="4006" y="4236"/>
                    </a:cubicBezTo>
                    <a:cubicBezTo>
                      <a:pt x="3997" y="4218"/>
                      <a:pt x="3986" y="4198"/>
                      <a:pt x="3977" y="4180"/>
                    </a:cubicBezTo>
                    <a:close/>
                    <a:moveTo>
                      <a:pt x="6096" y="4059"/>
                    </a:moveTo>
                    <a:cubicBezTo>
                      <a:pt x="6125" y="4068"/>
                      <a:pt x="6161" y="4077"/>
                      <a:pt x="6199" y="4077"/>
                    </a:cubicBezTo>
                    <a:cubicBezTo>
                      <a:pt x="6237" y="4086"/>
                      <a:pt x="6282" y="4086"/>
                      <a:pt x="6329" y="4086"/>
                    </a:cubicBezTo>
                    <a:cubicBezTo>
                      <a:pt x="6237" y="4142"/>
                      <a:pt x="6152" y="4218"/>
                      <a:pt x="6078" y="4292"/>
                    </a:cubicBezTo>
                    <a:cubicBezTo>
                      <a:pt x="6069" y="4245"/>
                      <a:pt x="6069" y="4209"/>
                      <a:pt x="6069" y="4171"/>
                    </a:cubicBezTo>
                    <a:cubicBezTo>
                      <a:pt x="6078" y="4133"/>
                      <a:pt x="6087" y="4097"/>
                      <a:pt x="6096" y="4059"/>
                    </a:cubicBezTo>
                    <a:close/>
                    <a:moveTo>
                      <a:pt x="5798" y="3947"/>
                    </a:moveTo>
                    <a:cubicBezTo>
                      <a:pt x="5834" y="3974"/>
                      <a:pt x="5872" y="3994"/>
                      <a:pt x="5919" y="4012"/>
                    </a:cubicBezTo>
                    <a:lnTo>
                      <a:pt x="5919" y="4162"/>
                    </a:lnTo>
                    <a:cubicBezTo>
                      <a:pt x="5910" y="4209"/>
                      <a:pt x="5890" y="4254"/>
                      <a:pt x="5872" y="4301"/>
                    </a:cubicBezTo>
                    <a:cubicBezTo>
                      <a:pt x="5769" y="4283"/>
                      <a:pt x="5686" y="4227"/>
                      <a:pt x="5610" y="4153"/>
                    </a:cubicBezTo>
                    <a:cubicBezTo>
                      <a:pt x="5677" y="4086"/>
                      <a:pt x="5742" y="4021"/>
                      <a:pt x="5798" y="3947"/>
                    </a:cubicBezTo>
                    <a:close/>
                    <a:moveTo>
                      <a:pt x="5209" y="3546"/>
                    </a:moveTo>
                    <a:cubicBezTo>
                      <a:pt x="5218" y="3629"/>
                      <a:pt x="5238" y="3714"/>
                      <a:pt x="5265" y="3797"/>
                    </a:cubicBezTo>
                    <a:cubicBezTo>
                      <a:pt x="5294" y="3909"/>
                      <a:pt x="5350" y="4030"/>
                      <a:pt x="5415" y="4133"/>
                    </a:cubicBezTo>
                    <a:cubicBezTo>
                      <a:pt x="5330" y="4209"/>
                      <a:pt x="5238" y="4283"/>
                      <a:pt x="5144" y="4339"/>
                    </a:cubicBezTo>
                    <a:cubicBezTo>
                      <a:pt x="5182" y="4086"/>
                      <a:pt x="5135" y="3862"/>
                      <a:pt x="5005" y="3714"/>
                    </a:cubicBezTo>
                    <a:cubicBezTo>
                      <a:pt x="5041" y="3676"/>
                      <a:pt x="5070" y="3638"/>
                      <a:pt x="5106" y="3593"/>
                    </a:cubicBezTo>
                    <a:cubicBezTo>
                      <a:pt x="5144" y="3582"/>
                      <a:pt x="5173" y="3564"/>
                      <a:pt x="5209" y="3546"/>
                    </a:cubicBezTo>
                    <a:close/>
                    <a:moveTo>
                      <a:pt x="3473" y="4171"/>
                    </a:moveTo>
                    <a:lnTo>
                      <a:pt x="3473" y="4171"/>
                    </a:lnTo>
                    <a:cubicBezTo>
                      <a:pt x="3455" y="4236"/>
                      <a:pt x="3426" y="4292"/>
                      <a:pt x="3408" y="4348"/>
                    </a:cubicBezTo>
                    <a:cubicBezTo>
                      <a:pt x="3278" y="4348"/>
                      <a:pt x="3146" y="4321"/>
                      <a:pt x="3025" y="4265"/>
                    </a:cubicBezTo>
                    <a:cubicBezTo>
                      <a:pt x="3175" y="4218"/>
                      <a:pt x="3325" y="4189"/>
                      <a:pt x="3473" y="4171"/>
                    </a:cubicBezTo>
                    <a:close/>
                    <a:moveTo>
                      <a:pt x="3809" y="4162"/>
                    </a:moveTo>
                    <a:cubicBezTo>
                      <a:pt x="3838" y="4198"/>
                      <a:pt x="3856" y="4245"/>
                      <a:pt x="3865" y="4283"/>
                    </a:cubicBezTo>
                    <a:cubicBezTo>
                      <a:pt x="3773" y="4310"/>
                      <a:pt x="3661" y="4339"/>
                      <a:pt x="3558" y="4348"/>
                    </a:cubicBezTo>
                    <a:cubicBezTo>
                      <a:pt x="3585" y="4283"/>
                      <a:pt x="3614" y="4227"/>
                      <a:pt x="3632" y="4162"/>
                    </a:cubicBezTo>
                    <a:close/>
                    <a:moveTo>
                      <a:pt x="7478" y="3956"/>
                    </a:moveTo>
                    <a:cubicBezTo>
                      <a:pt x="7561" y="3965"/>
                      <a:pt x="7637" y="3985"/>
                      <a:pt x="7711" y="4012"/>
                    </a:cubicBezTo>
                    <a:cubicBezTo>
                      <a:pt x="7693" y="4124"/>
                      <a:pt x="7664" y="4245"/>
                      <a:pt x="7646" y="4377"/>
                    </a:cubicBezTo>
                    <a:cubicBezTo>
                      <a:pt x="7570" y="4245"/>
                      <a:pt x="7514" y="4106"/>
                      <a:pt x="7478" y="3956"/>
                    </a:cubicBezTo>
                    <a:close/>
                    <a:moveTo>
                      <a:pt x="4902" y="3817"/>
                    </a:moveTo>
                    <a:cubicBezTo>
                      <a:pt x="5061" y="4003"/>
                      <a:pt x="5023" y="4283"/>
                      <a:pt x="4985" y="4442"/>
                    </a:cubicBezTo>
                    <a:cubicBezTo>
                      <a:pt x="4902" y="4377"/>
                      <a:pt x="4808" y="4310"/>
                      <a:pt x="4714" y="4254"/>
                    </a:cubicBezTo>
                    <a:cubicBezTo>
                      <a:pt x="4714" y="4245"/>
                      <a:pt x="4705" y="4227"/>
                      <a:pt x="4696" y="4218"/>
                    </a:cubicBezTo>
                    <a:cubicBezTo>
                      <a:pt x="4696" y="4142"/>
                      <a:pt x="4696" y="4068"/>
                      <a:pt x="4705" y="3994"/>
                    </a:cubicBezTo>
                    <a:cubicBezTo>
                      <a:pt x="4770" y="3938"/>
                      <a:pt x="4846" y="3873"/>
                      <a:pt x="4902" y="3817"/>
                    </a:cubicBezTo>
                    <a:close/>
                    <a:moveTo>
                      <a:pt x="2004" y="2985"/>
                    </a:moveTo>
                    <a:cubicBezTo>
                      <a:pt x="2021" y="2985"/>
                      <a:pt x="2038" y="2985"/>
                      <a:pt x="2055" y="2986"/>
                    </a:cubicBezTo>
                    <a:cubicBezTo>
                      <a:pt x="2111" y="2986"/>
                      <a:pt x="2167" y="2995"/>
                      <a:pt x="2223" y="2995"/>
                    </a:cubicBezTo>
                    <a:cubicBezTo>
                      <a:pt x="2214" y="3331"/>
                      <a:pt x="2288" y="3714"/>
                      <a:pt x="2494" y="4012"/>
                    </a:cubicBezTo>
                    <a:cubicBezTo>
                      <a:pt x="2512" y="4050"/>
                      <a:pt x="2530" y="4077"/>
                      <a:pt x="2559" y="4115"/>
                    </a:cubicBezTo>
                    <a:cubicBezTo>
                      <a:pt x="2418" y="4218"/>
                      <a:pt x="2279" y="4310"/>
                      <a:pt x="2120" y="4386"/>
                    </a:cubicBezTo>
                    <a:cubicBezTo>
                      <a:pt x="1980" y="4443"/>
                      <a:pt x="1830" y="4471"/>
                      <a:pt x="1674" y="4471"/>
                    </a:cubicBezTo>
                    <a:cubicBezTo>
                      <a:pt x="1426" y="4471"/>
                      <a:pt x="1167" y="4398"/>
                      <a:pt x="926" y="4254"/>
                    </a:cubicBezTo>
                    <a:cubicBezTo>
                      <a:pt x="749" y="4153"/>
                      <a:pt x="590" y="4012"/>
                      <a:pt x="469" y="3853"/>
                    </a:cubicBezTo>
                    <a:cubicBezTo>
                      <a:pt x="776" y="3345"/>
                      <a:pt x="1377" y="2985"/>
                      <a:pt x="2004" y="2985"/>
                    </a:cubicBezTo>
                    <a:close/>
                    <a:moveTo>
                      <a:pt x="11715" y="2043"/>
                    </a:moveTo>
                    <a:cubicBezTo>
                      <a:pt x="12705" y="2406"/>
                      <a:pt x="13377" y="3340"/>
                      <a:pt x="13303" y="4254"/>
                    </a:cubicBezTo>
                    <a:cubicBezTo>
                      <a:pt x="13294" y="4330"/>
                      <a:pt x="13283" y="4395"/>
                      <a:pt x="13274" y="4460"/>
                    </a:cubicBezTo>
                    <a:cubicBezTo>
                      <a:pt x="13200" y="4469"/>
                      <a:pt x="13126" y="4489"/>
                      <a:pt x="13059" y="4507"/>
                    </a:cubicBezTo>
                    <a:cubicBezTo>
                      <a:pt x="13041" y="4507"/>
                      <a:pt x="13032" y="4507"/>
                      <a:pt x="13014" y="4516"/>
                    </a:cubicBezTo>
                    <a:cubicBezTo>
                      <a:pt x="12790" y="4097"/>
                      <a:pt x="12454" y="3750"/>
                      <a:pt x="12051" y="3508"/>
                    </a:cubicBezTo>
                    <a:cubicBezTo>
                      <a:pt x="11977" y="3358"/>
                      <a:pt x="11894" y="3219"/>
                      <a:pt x="11809" y="3089"/>
                    </a:cubicBezTo>
                    <a:cubicBezTo>
                      <a:pt x="11688" y="2892"/>
                      <a:pt x="11558" y="2715"/>
                      <a:pt x="11417" y="2565"/>
                    </a:cubicBezTo>
                    <a:cubicBezTo>
                      <a:pt x="11538" y="2406"/>
                      <a:pt x="11641" y="2229"/>
                      <a:pt x="11715" y="2043"/>
                    </a:cubicBezTo>
                    <a:close/>
                    <a:moveTo>
                      <a:pt x="3110" y="4442"/>
                    </a:moveTo>
                    <a:lnTo>
                      <a:pt x="3110" y="4442"/>
                    </a:lnTo>
                    <a:cubicBezTo>
                      <a:pt x="3184" y="4469"/>
                      <a:pt x="3258" y="4478"/>
                      <a:pt x="3334" y="4489"/>
                    </a:cubicBezTo>
                    <a:cubicBezTo>
                      <a:pt x="3325" y="4507"/>
                      <a:pt x="3314" y="4525"/>
                      <a:pt x="3296" y="4554"/>
                    </a:cubicBezTo>
                    <a:cubicBezTo>
                      <a:pt x="3231" y="4516"/>
                      <a:pt x="3166" y="4489"/>
                      <a:pt x="3110" y="4442"/>
                    </a:cubicBezTo>
                    <a:close/>
                    <a:moveTo>
                      <a:pt x="12163" y="3750"/>
                    </a:moveTo>
                    <a:lnTo>
                      <a:pt x="12163" y="3750"/>
                    </a:lnTo>
                    <a:cubicBezTo>
                      <a:pt x="12454" y="3965"/>
                      <a:pt x="12696" y="4227"/>
                      <a:pt x="12873" y="4545"/>
                    </a:cubicBezTo>
                    <a:cubicBezTo>
                      <a:pt x="12723" y="4572"/>
                      <a:pt x="12584" y="4610"/>
                      <a:pt x="12434" y="4628"/>
                    </a:cubicBezTo>
                    <a:cubicBezTo>
                      <a:pt x="12378" y="4321"/>
                      <a:pt x="12286" y="4030"/>
                      <a:pt x="12163" y="3750"/>
                    </a:cubicBezTo>
                    <a:close/>
                    <a:moveTo>
                      <a:pt x="4929" y="4628"/>
                    </a:moveTo>
                    <a:cubicBezTo>
                      <a:pt x="4929" y="4637"/>
                      <a:pt x="4920" y="4646"/>
                      <a:pt x="4920" y="4657"/>
                    </a:cubicBezTo>
                    <a:cubicBezTo>
                      <a:pt x="4920" y="4646"/>
                      <a:pt x="4911" y="4646"/>
                      <a:pt x="4911" y="4637"/>
                    </a:cubicBezTo>
                    <a:cubicBezTo>
                      <a:pt x="4920" y="4637"/>
                      <a:pt x="4920" y="4628"/>
                      <a:pt x="4929" y="4628"/>
                    </a:cubicBezTo>
                    <a:close/>
                    <a:moveTo>
                      <a:pt x="10783" y="3246"/>
                    </a:moveTo>
                    <a:cubicBezTo>
                      <a:pt x="11184" y="3266"/>
                      <a:pt x="11585" y="3396"/>
                      <a:pt x="11939" y="3602"/>
                    </a:cubicBezTo>
                    <a:cubicBezTo>
                      <a:pt x="12098" y="3918"/>
                      <a:pt x="12219" y="4283"/>
                      <a:pt x="12295" y="4646"/>
                    </a:cubicBezTo>
                    <a:cubicBezTo>
                      <a:pt x="12153" y="4663"/>
                      <a:pt x="12014" y="4675"/>
                      <a:pt x="11877" y="4675"/>
                    </a:cubicBezTo>
                    <a:cubicBezTo>
                      <a:pt x="11581" y="4675"/>
                      <a:pt x="11298" y="4622"/>
                      <a:pt x="11043" y="4469"/>
                    </a:cubicBezTo>
                    <a:cubicBezTo>
                      <a:pt x="10913" y="4404"/>
                      <a:pt x="10792" y="4301"/>
                      <a:pt x="10698" y="4189"/>
                    </a:cubicBezTo>
                    <a:cubicBezTo>
                      <a:pt x="10745" y="3947"/>
                      <a:pt x="10762" y="3705"/>
                      <a:pt x="10745" y="3470"/>
                    </a:cubicBezTo>
                    <a:cubicBezTo>
                      <a:pt x="10762" y="3396"/>
                      <a:pt x="10774" y="3322"/>
                      <a:pt x="10783" y="3246"/>
                    </a:cubicBezTo>
                    <a:close/>
                    <a:moveTo>
                      <a:pt x="3921" y="4413"/>
                    </a:moveTo>
                    <a:cubicBezTo>
                      <a:pt x="3941" y="4451"/>
                      <a:pt x="3950" y="4498"/>
                      <a:pt x="3959" y="4534"/>
                    </a:cubicBezTo>
                    <a:cubicBezTo>
                      <a:pt x="3977" y="4590"/>
                      <a:pt x="3997" y="4646"/>
                      <a:pt x="4006" y="4702"/>
                    </a:cubicBezTo>
                    <a:cubicBezTo>
                      <a:pt x="3809" y="4702"/>
                      <a:pt x="3614" y="4666"/>
                      <a:pt x="3437" y="4601"/>
                    </a:cubicBezTo>
                    <a:cubicBezTo>
                      <a:pt x="3455" y="4563"/>
                      <a:pt x="3473" y="4525"/>
                      <a:pt x="3493" y="4489"/>
                    </a:cubicBezTo>
                    <a:cubicBezTo>
                      <a:pt x="3632" y="4478"/>
                      <a:pt x="3782" y="4460"/>
                      <a:pt x="3921" y="4413"/>
                    </a:cubicBezTo>
                    <a:close/>
                    <a:moveTo>
                      <a:pt x="4322" y="4245"/>
                    </a:moveTo>
                    <a:cubicBezTo>
                      <a:pt x="4407" y="4274"/>
                      <a:pt x="4490" y="4310"/>
                      <a:pt x="4566" y="4348"/>
                    </a:cubicBezTo>
                    <a:cubicBezTo>
                      <a:pt x="4575" y="4433"/>
                      <a:pt x="4584" y="4525"/>
                      <a:pt x="4593" y="4610"/>
                    </a:cubicBezTo>
                    <a:cubicBezTo>
                      <a:pt x="4472" y="4646"/>
                      <a:pt x="4342" y="4675"/>
                      <a:pt x="4221" y="4693"/>
                    </a:cubicBezTo>
                    <a:cubicBezTo>
                      <a:pt x="4192" y="4693"/>
                      <a:pt x="4174" y="4693"/>
                      <a:pt x="4145" y="4702"/>
                    </a:cubicBezTo>
                    <a:cubicBezTo>
                      <a:pt x="4136" y="4628"/>
                      <a:pt x="4118" y="4563"/>
                      <a:pt x="4098" y="4498"/>
                    </a:cubicBezTo>
                    <a:cubicBezTo>
                      <a:pt x="4080" y="4451"/>
                      <a:pt x="4071" y="4413"/>
                      <a:pt x="4053" y="4366"/>
                    </a:cubicBezTo>
                    <a:cubicBezTo>
                      <a:pt x="4145" y="4339"/>
                      <a:pt x="4239" y="4292"/>
                      <a:pt x="4322" y="4245"/>
                    </a:cubicBezTo>
                    <a:close/>
                    <a:moveTo>
                      <a:pt x="4781" y="4693"/>
                    </a:moveTo>
                    <a:cubicBezTo>
                      <a:pt x="4790" y="4713"/>
                      <a:pt x="4799" y="4731"/>
                      <a:pt x="4808" y="4749"/>
                    </a:cubicBezTo>
                    <a:lnTo>
                      <a:pt x="4761" y="4749"/>
                    </a:lnTo>
                    <a:cubicBezTo>
                      <a:pt x="4761" y="4731"/>
                      <a:pt x="4761" y="4722"/>
                      <a:pt x="4752" y="4702"/>
                    </a:cubicBezTo>
                    <a:cubicBezTo>
                      <a:pt x="4761" y="4702"/>
                      <a:pt x="4770" y="4693"/>
                      <a:pt x="4781" y="4693"/>
                    </a:cubicBezTo>
                    <a:close/>
                    <a:moveTo>
                      <a:pt x="5050" y="4713"/>
                    </a:moveTo>
                    <a:cubicBezTo>
                      <a:pt x="5070" y="4740"/>
                      <a:pt x="5088" y="4769"/>
                      <a:pt x="5106" y="4787"/>
                    </a:cubicBezTo>
                    <a:cubicBezTo>
                      <a:pt x="5079" y="4787"/>
                      <a:pt x="5050" y="4778"/>
                      <a:pt x="5023" y="4778"/>
                    </a:cubicBezTo>
                    <a:cubicBezTo>
                      <a:pt x="5032" y="4758"/>
                      <a:pt x="5041" y="4731"/>
                      <a:pt x="5050" y="4713"/>
                    </a:cubicBezTo>
                    <a:close/>
                    <a:moveTo>
                      <a:pt x="13238" y="4610"/>
                    </a:moveTo>
                    <a:lnTo>
                      <a:pt x="13238" y="4610"/>
                    </a:lnTo>
                    <a:cubicBezTo>
                      <a:pt x="13209" y="4684"/>
                      <a:pt x="13191" y="4749"/>
                      <a:pt x="13153" y="4814"/>
                    </a:cubicBezTo>
                    <a:cubicBezTo>
                      <a:pt x="13144" y="4787"/>
                      <a:pt x="13135" y="4749"/>
                      <a:pt x="13115" y="4722"/>
                    </a:cubicBezTo>
                    <a:cubicBezTo>
                      <a:pt x="13106" y="4693"/>
                      <a:pt x="13097" y="4666"/>
                      <a:pt x="13088" y="4646"/>
                    </a:cubicBezTo>
                    <a:cubicBezTo>
                      <a:pt x="13135" y="4628"/>
                      <a:pt x="13182" y="4619"/>
                      <a:pt x="13238" y="4610"/>
                    </a:cubicBezTo>
                    <a:close/>
                    <a:moveTo>
                      <a:pt x="7749" y="4731"/>
                    </a:moveTo>
                    <a:cubicBezTo>
                      <a:pt x="7785" y="4769"/>
                      <a:pt x="7832" y="4805"/>
                      <a:pt x="7879" y="4843"/>
                    </a:cubicBezTo>
                    <a:lnTo>
                      <a:pt x="7794" y="4843"/>
                    </a:lnTo>
                    <a:cubicBezTo>
                      <a:pt x="7776" y="4852"/>
                      <a:pt x="7758" y="4852"/>
                      <a:pt x="7738" y="4852"/>
                    </a:cubicBezTo>
                    <a:cubicBezTo>
                      <a:pt x="7749" y="4814"/>
                      <a:pt x="7749" y="4769"/>
                      <a:pt x="7749" y="4731"/>
                    </a:cubicBezTo>
                    <a:close/>
                    <a:moveTo>
                      <a:pt x="8197" y="3134"/>
                    </a:moveTo>
                    <a:cubicBezTo>
                      <a:pt x="8522" y="3349"/>
                      <a:pt x="8896" y="3490"/>
                      <a:pt x="9288" y="3526"/>
                    </a:cubicBezTo>
                    <a:cubicBezTo>
                      <a:pt x="9279" y="3582"/>
                      <a:pt x="9271" y="3638"/>
                      <a:pt x="9262" y="3705"/>
                    </a:cubicBezTo>
                    <a:cubicBezTo>
                      <a:pt x="9138" y="3873"/>
                      <a:pt x="9082" y="4068"/>
                      <a:pt x="9073" y="4265"/>
                    </a:cubicBezTo>
                    <a:cubicBezTo>
                      <a:pt x="8982" y="4469"/>
                      <a:pt x="8858" y="4684"/>
                      <a:pt x="8719" y="4870"/>
                    </a:cubicBezTo>
                    <a:cubicBezTo>
                      <a:pt x="8598" y="4507"/>
                      <a:pt x="8366" y="4180"/>
                      <a:pt x="8009" y="3985"/>
                    </a:cubicBezTo>
                    <a:cubicBezTo>
                      <a:pt x="7962" y="3956"/>
                      <a:pt x="7926" y="3938"/>
                      <a:pt x="7879" y="3918"/>
                    </a:cubicBezTo>
                    <a:cubicBezTo>
                      <a:pt x="7953" y="3629"/>
                      <a:pt x="8056" y="3369"/>
                      <a:pt x="8197" y="3134"/>
                    </a:cubicBezTo>
                    <a:close/>
                    <a:moveTo>
                      <a:pt x="7850" y="4059"/>
                    </a:moveTo>
                    <a:cubicBezTo>
                      <a:pt x="7879" y="4077"/>
                      <a:pt x="7906" y="4086"/>
                      <a:pt x="7944" y="4106"/>
                    </a:cubicBezTo>
                    <a:cubicBezTo>
                      <a:pt x="8262" y="4283"/>
                      <a:pt x="8466" y="4572"/>
                      <a:pt x="8578" y="4899"/>
                    </a:cubicBezTo>
                    <a:cubicBezTo>
                      <a:pt x="8430" y="4861"/>
                      <a:pt x="8280" y="4843"/>
                      <a:pt x="8130" y="4834"/>
                    </a:cubicBezTo>
                    <a:cubicBezTo>
                      <a:pt x="8085" y="4814"/>
                      <a:pt x="8047" y="4787"/>
                      <a:pt x="8000" y="4758"/>
                    </a:cubicBezTo>
                    <a:cubicBezTo>
                      <a:pt x="7917" y="4693"/>
                      <a:pt x="7832" y="4619"/>
                      <a:pt x="7767" y="4545"/>
                    </a:cubicBezTo>
                    <a:cubicBezTo>
                      <a:pt x="7785" y="4377"/>
                      <a:pt x="7814" y="4209"/>
                      <a:pt x="7850" y="4059"/>
                    </a:cubicBezTo>
                    <a:close/>
                    <a:moveTo>
                      <a:pt x="10158" y="3452"/>
                    </a:moveTo>
                    <a:cubicBezTo>
                      <a:pt x="10214" y="3658"/>
                      <a:pt x="10288" y="3844"/>
                      <a:pt x="10391" y="4012"/>
                    </a:cubicBezTo>
                    <a:cubicBezTo>
                      <a:pt x="10214" y="4357"/>
                      <a:pt x="9943" y="4628"/>
                      <a:pt x="9633" y="4805"/>
                    </a:cubicBezTo>
                    <a:cubicBezTo>
                      <a:pt x="9551" y="4852"/>
                      <a:pt x="9456" y="4890"/>
                      <a:pt x="9362" y="4917"/>
                    </a:cubicBezTo>
                    <a:cubicBezTo>
                      <a:pt x="9271" y="4713"/>
                      <a:pt x="9215" y="4498"/>
                      <a:pt x="9215" y="4283"/>
                    </a:cubicBezTo>
                    <a:cubicBezTo>
                      <a:pt x="9271" y="4171"/>
                      <a:pt x="9306" y="4050"/>
                      <a:pt x="9344" y="3938"/>
                    </a:cubicBezTo>
                    <a:cubicBezTo>
                      <a:pt x="9362" y="3882"/>
                      <a:pt x="9374" y="3817"/>
                      <a:pt x="9392" y="3761"/>
                    </a:cubicBezTo>
                    <a:cubicBezTo>
                      <a:pt x="9456" y="3676"/>
                      <a:pt x="9530" y="3602"/>
                      <a:pt x="9616" y="3537"/>
                    </a:cubicBezTo>
                    <a:cubicBezTo>
                      <a:pt x="9728" y="3537"/>
                      <a:pt x="9840" y="3526"/>
                      <a:pt x="9952" y="3499"/>
                    </a:cubicBezTo>
                    <a:cubicBezTo>
                      <a:pt x="10017" y="3490"/>
                      <a:pt x="10090" y="3470"/>
                      <a:pt x="10158" y="3452"/>
                    </a:cubicBezTo>
                    <a:close/>
                    <a:moveTo>
                      <a:pt x="5509" y="4245"/>
                    </a:moveTo>
                    <a:cubicBezTo>
                      <a:pt x="5610" y="4357"/>
                      <a:pt x="5742" y="4433"/>
                      <a:pt x="5910" y="4442"/>
                    </a:cubicBezTo>
                    <a:lnTo>
                      <a:pt x="5928" y="4442"/>
                    </a:lnTo>
                    <a:cubicBezTo>
                      <a:pt x="5807" y="4590"/>
                      <a:pt x="5704" y="4758"/>
                      <a:pt x="5630" y="4937"/>
                    </a:cubicBezTo>
                    <a:cubicBezTo>
                      <a:pt x="5518" y="4899"/>
                      <a:pt x="5415" y="4861"/>
                      <a:pt x="5303" y="4834"/>
                    </a:cubicBezTo>
                    <a:cubicBezTo>
                      <a:pt x="5247" y="4731"/>
                      <a:pt x="5182" y="4637"/>
                      <a:pt x="5097" y="4554"/>
                    </a:cubicBezTo>
                    <a:cubicBezTo>
                      <a:pt x="5106" y="4554"/>
                      <a:pt x="5106" y="4545"/>
                      <a:pt x="5106" y="4534"/>
                    </a:cubicBezTo>
                    <a:cubicBezTo>
                      <a:pt x="5247" y="4451"/>
                      <a:pt x="5377" y="4357"/>
                      <a:pt x="5509" y="4245"/>
                    </a:cubicBezTo>
                    <a:close/>
                    <a:moveTo>
                      <a:pt x="9094" y="4545"/>
                    </a:moveTo>
                    <a:cubicBezTo>
                      <a:pt x="9120" y="4684"/>
                      <a:pt x="9167" y="4825"/>
                      <a:pt x="9223" y="4964"/>
                    </a:cubicBezTo>
                    <a:cubicBezTo>
                      <a:pt x="9120" y="4982"/>
                      <a:pt x="9008" y="5002"/>
                      <a:pt x="8896" y="5002"/>
                    </a:cubicBezTo>
                    <a:cubicBezTo>
                      <a:pt x="8870" y="4993"/>
                      <a:pt x="8849" y="4982"/>
                      <a:pt x="8823" y="4973"/>
                    </a:cubicBezTo>
                    <a:cubicBezTo>
                      <a:pt x="8926" y="4834"/>
                      <a:pt x="9008" y="4693"/>
                      <a:pt x="9094" y="4545"/>
                    </a:cubicBezTo>
                    <a:close/>
                    <a:moveTo>
                      <a:pt x="5117" y="4937"/>
                    </a:moveTo>
                    <a:cubicBezTo>
                      <a:pt x="5144" y="4946"/>
                      <a:pt x="5182" y="4946"/>
                      <a:pt x="5209" y="4955"/>
                    </a:cubicBezTo>
                    <a:cubicBezTo>
                      <a:pt x="5238" y="5011"/>
                      <a:pt x="5265" y="5076"/>
                      <a:pt x="5294" y="5141"/>
                    </a:cubicBezTo>
                    <a:cubicBezTo>
                      <a:pt x="5229" y="5076"/>
                      <a:pt x="5173" y="5002"/>
                      <a:pt x="5117" y="4937"/>
                    </a:cubicBezTo>
                    <a:close/>
                    <a:moveTo>
                      <a:pt x="5984" y="4610"/>
                    </a:moveTo>
                    <a:cubicBezTo>
                      <a:pt x="6013" y="4778"/>
                      <a:pt x="6069" y="4955"/>
                      <a:pt x="6125" y="5141"/>
                    </a:cubicBezTo>
                    <a:cubicBezTo>
                      <a:pt x="6134" y="5161"/>
                      <a:pt x="6143" y="5179"/>
                      <a:pt x="6143" y="5188"/>
                    </a:cubicBezTo>
                    <a:cubicBezTo>
                      <a:pt x="6022" y="5114"/>
                      <a:pt x="5890" y="5049"/>
                      <a:pt x="5760" y="4993"/>
                    </a:cubicBezTo>
                    <a:cubicBezTo>
                      <a:pt x="5816" y="4852"/>
                      <a:pt x="5890" y="4722"/>
                      <a:pt x="5984" y="4610"/>
                    </a:cubicBezTo>
                    <a:close/>
                    <a:moveTo>
                      <a:pt x="5386" y="5002"/>
                    </a:moveTo>
                    <a:cubicBezTo>
                      <a:pt x="5453" y="5020"/>
                      <a:pt x="5518" y="5049"/>
                      <a:pt x="5574" y="5067"/>
                    </a:cubicBezTo>
                    <a:cubicBezTo>
                      <a:pt x="5545" y="5161"/>
                      <a:pt x="5518" y="5244"/>
                      <a:pt x="5498" y="5338"/>
                    </a:cubicBezTo>
                    <a:lnTo>
                      <a:pt x="5489" y="5329"/>
                    </a:lnTo>
                    <a:cubicBezTo>
                      <a:pt x="5471" y="5217"/>
                      <a:pt x="5433" y="5114"/>
                      <a:pt x="5386" y="5002"/>
                    </a:cubicBezTo>
                    <a:close/>
                    <a:moveTo>
                      <a:pt x="10482" y="4153"/>
                    </a:moveTo>
                    <a:cubicBezTo>
                      <a:pt x="10503" y="4171"/>
                      <a:pt x="10521" y="4198"/>
                      <a:pt x="10538" y="4227"/>
                    </a:cubicBezTo>
                    <a:cubicBezTo>
                      <a:pt x="10512" y="4357"/>
                      <a:pt x="10474" y="4489"/>
                      <a:pt x="10418" y="4610"/>
                    </a:cubicBezTo>
                    <a:cubicBezTo>
                      <a:pt x="10353" y="4778"/>
                      <a:pt x="10279" y="4926"/>
                      <a:pt x="10185" y="5076"/>
                    </a:cubicBezTo>
                    <a:cubicBezTo>
                      <a:pt x="10008" y="5141"/>
                      <a:pt x="9831" y="5235"/>
                      <a:pt x="9654" y="5338"/>
                    </a:cubicBezTo>
                    <a:cubicBezTo>
                      <a:pt x="9568" y="5253"/>
                      <a:pt x="9495" y="5150"/>
                      <a:pt x="9439" y="5049"/>
                    </a:cubicBezTo>
                    <a:cubicBezTo>
                      <a:pt x="9521" y="5011"/>
                      <a:pt x="9616" y="4973"/>
                      <a:pt x="9698" y="4926"/>
                    </a:cubicBezTo>
                    <a:cubicBezTo>
                      <a:pt x="10017" y="4758"/>
                      <a:pt x="10288" y="4478"/>
                      <a:pt x="10482" y="4153"/>
                    </a:cubicBezTo>
                    <a:close/>
                    <a:moveTo>
                      <a:pt x="9297" y="5085"/>
                    </a:moveTo>
                    <a:cubicBezTo>
                      <a:pt x="9344" y="5179"/>
                      <a:pt x="9409" y="5273"/>
                      <a:pt x="9474" y="5356"/>
                    </a:cubicBezTo>
                    <a:cubicBezTo>
                      <a:pt x="9374" y="5262"/>
                      <a:pt x="9262" y="5188"/>
                      <a:pt x="9138" y="5123"/>
                    </a:cubicBezTo>
                    <a:cubicBezTo>
                      <a:pt x="9194" y="5114"/>
                      <a:pt x="9241" y="5105"/>
                      <a:pt x="9297" y="5085"/>
                    </a:cubicBezTo>
                    <a:close/>
                    <a:moveTo>
                      <a:pt x="7278" y="3946"/>
                    </a:moveTo>
                    <a:cubicBezTo>
                      <a:pt x="7298" y="3946"/>
                      <a:pt x="7317" y="3946"/>
                      <a:pt x="7337" y="3947"/>
                    </a:cubicBezTo>
                    <a:cubicBezTo>
                      <a:pt x="7375" y="4171"/>
                      <a:pt x="7478" y="4395"/>
                      <a:pt x="7617" y="4581"/>
                    </a:cubicBezTo>
                    <a:cubicBezTo>
                      <a:pt x="7608" y="4675"/>
                      <a:pt x="7608" y="4778"/>
                      <a:pt x="7599" y="4881"/>
                    </a:cubicBezTo>
                    <a:cubicBezTo>
                      <a:pt x="7198" y="4955"/>
                      <a:pt x="6806" y="5141"/>
                      <a:pt x="6470" y="5412"/>
                    </a:cubicBezTo>
                    <a:cubicBezTo>
                      <a:pt x="6423" y="5385"/>
                      <a:pt x="6385" y="5356"/>
                      <a:pt x="6349" y="5329"/>
                    </a:cubicBezTo>
                    <a:cubicBezTo>
                      <a:pt x="6320" y="5253"/>
                      <a:pt x="6282" y="5170"/>
                      <a:pt x="6264" y="5094"/>
                    </a:cubicBezTo>
                    <a:cubicBezTo>
                      <a:pt x="6190" y="4881"/>
                      <a:pt x="6134" y="4666"/>
                      <a:pt x="6096" y="4460"/>
                    </a:cubicBezTo>
                    <a:cubicBezTo>
                      <a:pt x="6409" y="4130"/>
                      <a:pt x="6848" y="3946"/>
                      <a:pt x="7278" y="3946"/>
                    </a:cubicBezTo>
                    <a:close/>
                    <a:moveTo>
                      <a:pt x="11010" y="5063"/>
                    </a:moveTo>
                    <a:cubicBezTo>
                      <a:pt x="11121" y="5063"/>
                      <a:pt x="11229" y="5073"/>
                      <a:pt x="11334" y="5094"/>
                    </a:cubicBezTo>
                    <a:cubicBezTo>
                      <a:pt x="11361" y="5105"/>
                      <a:pt x="11399" y="5105"/>
                      <a:pt x="11426" y="5114"/>
                    </a:cubicBezTo>
                    <a:cubicBezTo>
                      <a:pt x="11334" y="5105"/>
                      <a:pt x="11231" y="5105"/>
                      <a:pt x="11128" y="5105"/>
                    </a:cubicBezTo>
                    <a:cubicBezTo>
                      <a:pt x="10762" y="5132"/>
                      <a:pt x="10418" y="5262"/>
                      <a:pt x="10111" y="5430"/>
                    </a:cubicBezTo>
                    <a:cubicBezTo>
                      <a:pt x="10176" y="5356"/>
                      <a:pt x="10232" y="5282"/>
                      <a:pt x="10279" y="5197"/>
                    </a:cubicBezTo>
                    <a:cubicBezTo>
                      <a:pt x="10531" y="5109"/>
                      <a:pt x="10777" y="5063"/>
                      <a:pt x="11010" y="5063"/>
                    </a:cubicBezTo>
                    <a:close/>
                    <a:moveTo>
                      <a:pt x="10046" y="5291"/>
                    </a:moveTo>
                    <a:cubicBezTo>
                      <a:pt x="9978" y="5374"/>
                      <a:pt x="9922" y="5450"/>
                      <a:pt x="9848" y="5524"/>
                    </a:cubicBezTo>
                    <a:cubicBezTo>
                      <a:pt x="9822" y="5506"/>
                      <a:pt x="9784" y="5477"/>
                      <a:pt x="9754" y="5441"/>
                    </a:cubicBezTo>
                    <a:cubicBezTo>
                      <a:pt x="9848" y="5385"/>
                      <a:pt x="9943" y="5338"/>
                      <a:pt x="10046" y="5291"/>
                    </a:cubicBezTo>
                    <a:close/>
                    <a:moveTo>
                      <a:pt x="10650" y="4357"/>
                    </a:moveTo>
                    <a:cubicBezTo>
                      <a:pt x="10754" y="4451"/>
                      <a:pt x="10857" y="4534"/>
                      <a:pt x="10969" y="4601"/>
                    </a:cubicBezTo>
                    <a:cubicBezTo>
                      <a:pt x="11258" y="4761"/>
                      <a:pt x="11564" y="4819"/>
                      <a:pt x="11878" y="4819"/>
                    </a:cubicBezTo>
                    <a:cubicBezTo>
                      <a:pt x="12021" y="4819"/>
                      <a:pt x="12167" y="4807"/>
                      <a:pt x="12313" y="4787"/>
                    </a:cubicBezTo>
                    <a:cubicBezTo>
                      <a:pt x="12351" y="5038"/>
                      <a:pt x="12360" y="5291"/>
                      <a:pt x="12342" y="5542"/>
                    </a:cubicBezTo>
                    <a:cubicBezTo>
                      <a:pt x="12295" y="5497"/>
                      <a:pt x="12248" y="5459"/>
                      <a:pt x="12192" y="5412"/>
                    </a:cubicBezTo>
                    <a:cubicBezTo>
                      <a:pt x="11968" y="5179"/>
                      <a:pt x="11670" y="5011"/>
                      <a:pt x="11361" y="4955"/>
                    </a:cubicBezTo>
                    <a:cubicBezTo>
                      <a:pt x="11245" y="4934"/>
                      <a:pt x="11127" y="4923"/>
                      <a:pt x="11006" y="4923"/>
                    </a:cubicBezTo>
                    <a:cubicBezTo>
                      <a:pt x="10806" y="4923"/>
                      <a:pt x="10600" y="4952"/>
                      <a:pt x="10391" y="5011"/>
                    </a:cubicBezTo>
                    <a:cubicBezTo>
                      <a:pt x="10447" y="4899"/>
                      <a:pt x="10503" y="4787"/>
                      <a:pt x="10550" y="4666"/>
                    </a:cubicBezTo>
                    <a:cubicBezTo>
                      <a:pt x="10594" y="4563"/>
                      <a:pt x="10624" y="4460"/>
                      <a:pt x="10650" y="4357"/>
                    </a:cubicBezTo>
                    <a:close/>
                    <a:moveTo>
                      <a:pt x="12938" y="4675"/>
                    </a:moveTo>
                    <a:cubicBezTo>
                      <a:pt x="12958" y="4702"/>
                      <a:pt x="12976" y="4740"/>
                      <a:pt x="12985" y="4778"/>
                    </a:cubicBezTo>
                    <a:cubicBezTo>
                      <a:pt x="13023" y="4843"/>
                      <a:pt x="13041" y="4917"/>
                      <a:pt x="13070" y="4993"/>
                    </a:cubicBezTo>
                    <a:cubicBezTo>
                      <a:pt x="12920" y="5253"/>
                      <a:pt x="12714" y="5486"/>
                      <a:pt x="12463" y="5665"/>
                    </a:cubicBezTo>
                    <a:cubicBezTo>
                      <a:pt x="12510" y="5365"/>
                      <a:pt x="12499" y="5067"/>
                      <a:pt x="12454" y="4769"/>
                    </a:cubicBezTo>
                    <a:cubicBezTo>
                      <a:pt x="12622" y="4740"/>
                      <a:pt x="12779" y="4713"/>
                      <a:pt x="12938" y="4675"/>
                    </a:cubicBezTo>
                    <a:close/>
                    <a:moveTo>
                      <a:pt x="4658" y="4890"/>
                    </a:moveTo>
                    <a:cubicBezTo>
                      <a:pt x="4669" y="4946"/>
                      <a:pt x="4687" y="5011"/>
                      <a:pt x="4705" y="5067"/>
                    </a:cubicBezTo>
                    <a:cubicBezTo>
                      <a:pt x="4566" y="5282"/>
                      <a:pt x="4378" y="5486"/>
                      <a:pt x="4154" y="5692"/>
                    </a:cubicBezTo>
                    <a:cubicBezTo>
                      <a:pt x="4201" y="5441"/>
                      <a:pt x="4210" y="5188"/>
                      <a:pt x="4183" y="4946"/>
                    </a:cubicBezTo>
                    <a:cubicBezTo>
                      <a:pt x="4333" y="4908"/>
                      <a:pt x="4490" y="4890"/>
                      <a:pt x="4658" y="4890"/>
                    </a:cubicBezTo>
                    <a:close/>
                    <a:moveTo>
                      <a:pt x="8094" y="4973"/>
                    </a:moveTo>
                    <a:cubicBezTo>
                      <a:pt x="8224" y="5038"/>
                      <a:pt x="8374" y="5085"/>
                      <a:pt x="8513" y="5114"/>
                    </a:cubicBezTo>
                    <a:cubicBezTo>
                      <a:pt x="8298" y="5356"/>
                      <a:pt x="8038" y="5562"/>
                      <a:pt x="7749" y="5701"/>
                    </a:cubicBezTo>
                    <a:cubicBezTo>
                      <a:pt x="7729" y="5497"/>
                      <a:pt x="7729" y="5300"/>
                      <a:pt x="7729" y="5141"/>
                    </a:cubicBezTo>
                    <a:lnTo>
                      <a:pt x="7729" y="4993"/>
                    </a:lnTo>
                    <a:cubicBezTo>
                      <a:pt x="7758" y="4993"/>
                      <a:pt x="7785" y="4993"/>
                      <a:pt x="7814" y="4982"/>
                    </a:cubicBezTo>
                    <a:cubicBezTo>
                      <a:pt x="7906" y="4973"/>
                      <a:pt x="8000" y="4973"/>
                      <a:pt x="8094" y="4973"/>
                    </a:cubicBezTo>
                    <a:close/>
                    <a:moveTo>
                      <a:pt x="5704" y="5123"/>
                    </a:moveTo>
                    <a:cubicBezTo>
                      <a:pt x="5834" y="5179"/>
                      <a:pt x="5966" y="5244"/>
                      <a:pt x="6087" y="5318"/>
                    </a:cubicBezTo>
                    <a:cubicBezTo>
                      <a:pt x="6134" y="5347"/>
                      <a:pt x="6181" y="5385"/>
                      <a:pt x="6226" y="5412"/>
                    </a:cubicBezTo>
                    <a:cubicBezTo>
                      <a:pt x="6255" y="5468"/>
                      <a:pt x="6273" y="5515"/>
                      <a:pt x="6293" y="5562"/>
                    </a:cubicBezTo>
                    <a:lnTo>
                      <a:pt x="6125" y="5730"/>
                    </a:lnTo>
                    <a:cubicBezTo>
                      <a:pt x="5957" y="5654"/>
                      <a:pt x="5778" y="5553"/>
                      <a:pt x="5621" y="5441"/>
                    </a:cubicBezTo>
                    <a:cubicBezTo>
                      <a:pt x="5648" y="5329"/>
                      <a:pt x="5677" y="5226"/>
                      <a:pt x="5704" y="5123"/>
                    </a:cubicBezTo>
                    <a:close/>
                    <a:moveTo>
                      <a:pt x="2774" y="4366"/>
                    </a:moveTo>
                    <a:cubicBezTo>
                      <a:pt x="2904" y="4489"/>
                      <a:pt x="3063" y="4590"/>
                      <a:pt x="3231" y="4675"/>
                    </a:cubicBezTo>
                    <a:cubicBezTo>
                      <a:pt x="3213" y="4702"/>
                      <a:pt x="3184" y="4731"/>
                      <a:pt x="3166" y="4758"/>
                    </a:cubicBezTo>
                    <a:cubicBezTo>
                      <a:pt x="2857" y="5217"/>
                      <a:pt x="2326" y="5636"/>
                      <a:pt x="1728" y="5739"/>
                    </a:cubicBezTo>
                    <a:cubicBezTo>
                      <a:pt x="1840" y="5282"/>
                      <a:pt x="2102" y="4890"/>
                      <a:pt x="2447" y="4563"/>
                    </a:cubicBezTo>
                    <a:cubicBezTo>
                      <a:pt x="2541" y="4498"/>
                      <a:pt x="2633" y="4442"/>
                      <a:pt x="2736" y="4386"/>
                    </a:cubicBezTo>
                    <a:cubicBezTo>
                      <a:pt x="2745" y="4377"/>
                      <a:pt x="2765" y="4377"/>
                      <a:pt x="2774" y="4366"/>
                    </a:cubicBezTo>
                    <a:close/>
                    <a:moveTo>
                      <a:pt x="393" y="3994"/>
                    </a:moveTo>
                    <a:cubicBezTo>
                      <a:pt x="514" y="4142"/>
                      <a:pt x="673" y="4274"/>
                      <a:pt x="850" y="4377"/>
                    </a:cubicBezTo>
                    <a:cubicBezTo>
                      <a:pt x="1108" y="4533"/>
                      <a:pt x="1387" y="4612"/>
                      <a:pt x="1657" y="4612"/>
                    </a:cubicBezTo>
                    <a:cubicBezTo>
                      <a:pt x="1837" y="4612"/>
                      <a:pt x="2012" y="4577"/>
                      <a:pt x="2176" y="4507"/>
                    </a:cubicBezTo>
                    <a:cubicBezTo>
                      <a:pt x="2279" y="4469"/>
                      <a:pt x="2382" y="4413"/>
                      <a:pt x="2474" y="4348"/>
                    </a:cubicBezTo>
                    <a:lnTo>
                      <a:pt x="2474" y="4348"/>
                    </a:lnTo>
                    <a:cubicBezTo>
                      <a:pt x="2438" y="4377"/>
                      <a:pt x="2400" y="4413"/>
                      <a:pt x="2362" y="4451"/>
                    </a:cubicBezTo>
                    <a:cubicBezTo>
                      <a:pt x="1905" y="4778"/>
                      <a:pt x="1569" y="5244"/>
                      <a:pt x="1401" y="5757"/>
                    </a:cubicBezTo>
                    <a:cubicBezTo>
                      <a:pt x="1280" y="5757"/>
                      <a:pt x="1150" y="5739"/>
                      <a:pt x="1029" y="5701"/>
                    </a:cubicBezTo>
                    <a:cubicBezTo>
                      <a:pt x="805" y="5636"/>
                      <a:pt x="617" y="5524"/>
                      <a:pt x="487" y="5374"/>
                    </a:cubicBezTo>
                    <a:cubicBezTo>
                      <a:pt x="301" y="5161"/>
                      <a:pt x="216" y="4843"/>
                      <a:pt x="245" y="4507"/>
                    </a:cubicBezTo>
                    <a:cubicBezTo>
                      <a:pt x="263" y="4330"/>
                      <a:pt x="310" y="4153"/>
                      <a:pt x="393" y="3994"/>
                    </a:cubicBezTo>
                    <a:close/>
                    <a:moveTo>
                      <a:pt x="1634" y="5542"/>
                    </a:moveTo>
                    <a:lnTo>
                      <a:pt x="1634" y="5542"/>
                    </a:lnTo>
                    <a:cubicBezTo>
                      <a:pt x="1616" y="5609"/>
                      <a:pt x="1598" y="5683"/>
                      <a:pt x="1578" y="5757"/>
                    </a:cubicBezTo>
                    <a:lnTo>
                      <a:pt x="1551" y="5757"/>
                    </a:lnTo>
                    <a:cubicBezTo>
                      <a:pt x="1578" y="5683"/>
                      <a:pt x="1607" y="5609"/>
                      <a:pt x="1634" y="5542"/>
                    </a:cubicBezTo>
                    <a:close/>
                    <a:moveTo>
                      <a:pt x="6358" y="5692"/>
                    </a:moveTo>
                    <a:cubicBezTo>
                      <a:pt x="6376" y="5739"/>
                      <a:pt x="6405" y="5786"/>
                      <a:pt x="6432" y="5833"/>
                    </a:cubicBezTo>
                    <a:cubicBezTo>
                      <a:pt x="6376" y="5822"/>
                      <a:pt x="6320" y="5804"/>
                      <a:pt x="6264" y="5786"/>
                    </a:cubicBezTo>
                    <a:cubicBezTo>
                      <a:pt x="6293" y="5757"/>
                      <a:pt x="6329" y="5721"/>
                      <a:pt x="6358" y="5692"/>
                    </a:cubicBezTo>
                    <a:close/>
                    <a:moveTo>
                      <a:pt x="4949" y="4946"/>
                    </a:moveTo>
                    <a:cubicBezTo>
                      <a:pt x="5061" y="5114"/>
                      <a:pt x="5200" y="5262"/>
                      <a:pt x="5350" y="5394"/>
                    </a:cubicBezTo>
                    <a:cubicBezTo>
                      <a:pt x="5377" y="5553"/>
                      <a:pt x="5377" y="5710"/>
                      <a:pt x="5359" y="5878"/>
                    </a:cubicBezTo>
                    <a:cubicBezTo>
                      <a:pt x="5173" y="5674"/>
                      <a:pt x="5023" y="5441"/>
                      <a:pt x="4911" y="5188"/>
                    </a:cubicBezTo>
                    <a:cubicBezTo>
                      <a:pt x="4893" y="5150"/>
                      <a:pt x="4882" y="5123"/>
                      <a:pt x="4864" y="5085"/>
                    </a:cubicBezTo>
                    <a:cubicBezTo>
                      <a:pt x="4893" y="5038"/>
                      <a:pt x="4920" y="4993"/>
                      <a:pt x="4949" y="4946"/>
                    </a:cubicBezTo>
                    <a:close/>
                    <a:moveTo>
                      <a:pt x="6470" y="5598"/>
                    </a:moveTo>
                    <a:cubicBezTo>
                      <a:pt x="6573" y="5683"/>
                      <a:pt x="6674" y="5786"/>
                      <a:pt x="6768" y="5898"/>
                    </a:cubicBezTo>
                    <a:cubicBezTo>
                      <a:pt x="6721" y="5889"/>
                      <a:pt x="6665" y="5889"/>
                      <a:pt x="6609" y="5878"/>
                    </a:cubicBezTo>
                    <a:cubicBezTo>
                      <a:pt x="6562" y="5786"/>
                      <a:pt x="6517" y="5692"/>
                      <a:pt x="6470" y="5598"/>
                    </a:cubicBezTo>
                    <a:close/>
                    <a:moveTo>
                      <a:pt x="7590" y="5020"/>
                    </a:moveTo>
                    <a:lnTo>
                      <a:pt x="7590" y="5132"/>
                    </a:lnTo>
                    <a:cubicBezTo>
                      <a:pt x="7590" y="5318"/>
                      <a:pt x="7590" y="5533"/>
                      <a:pt x="7608" y="5766"/>
                    </a:cubicBezTo>
                    <a:cubicBezTo>
                      <a:pt x="7402" y="5851"/>
                      <a:pt x="7189" y="5898"/>
                      <a:pt x="6954" y="5898"/>
                    </a:cubicBezTo>
                    <a:cubicBezTo>
                      <a:pt x="6842" y="5748"/>
                      <a:pt x="6712" y="5618"/>
                      <a:pt x="6582" y="5506"/>
                    </a:cubicBezTo>
                    <a:cubicBezTo>
                      <a:pt x="6889" y="5273"/>
                      <a:pt x="7234" y="5105"/>
                      <a:pt x="7590" y="5020"/>
                    </a:cubicBezTo>
                    <a:close/>
                    <a:moveTo>
                      <a:pt x="11247" y="5248"/>
                    </a:moveTo>
                    <a:cubicBezTo>
                      <a:pt x="11535" y="5248"/>
                      <a:pt x="11840" y="5339"/>
                      <a:pt x="12080" y="5506"/>
                    </a:cubicBezTo>
                    <a:cubicBezTo>
                      <a:pt x="12154" y="5589"/>
                      <a:pt x="12230" y="5683"/>
                      <a:pt x="12286" y="5777"/>
                    </a:cubicBezTo>
                    <a:cubicBezTo>
                      <a:pt x="12192" y="5833"/>
                      <a:pt x="12089" y="5878"/>
                      <a:pt x="11977" y="5916"/>
                    </a:cubicBezTo>
                    <a:cubicBezTo>
                      <a:pt x="11760" y="5994"/>
                      <a:pt x="11529" y="6031"/>
                      <a:pt x="11295" y="6031"/>
                    </a:cubicBezTo>
                    <a:cubicBezTo>
                      <a:pt x="10853" y="6031"/>
                      <a:pt x="10402" y="5898"/>
                      <a:pt x="10017" y="5654"/>
                    </a:cubicBezTo>
                    <a:cubicBezTo>
                      <a:pt x="10361" y="5441"/>
                      <a:pt x="10736" y="5282"/>
                      <a:pt x="11137" y="5253"/>
                    </a:cubicBezTo>
                    <a:cubicBezTo>
                      <a:pt x="11173" y="5250"/>
                      <a:pt x="11210" y="5248"/>
                      <a:pt x="11247" y="5248"/>
                    </a:cubicBezTo>
                    <a:close/>
                    <a:moveTo>
                      <a:pt x="8784" y="5141"/>
                    </a:moveTo>
                    <a:cubicBezTo>
                      <a:pt x="8814" y="5150"/>
                      <a:pt x="8840" y="5150"/>
                      <a:pt x="8879" y="5150"/>
                    </a:cubicBezTo>
                    <a:cubicBezTo>
                      <a:pt x="9073" y="5235"/>
                      <a:pt x="9262" y="5347"/>
                      <a:pt x="9418" y="5486"/>
                    </a:cubicBezTo>
                    <a:cubicBezTo>
                      <a:pt x="9129" y="5692"/>
                      <a:pt x="8896" y="5916"/>
                      <a:pt x="8719" y="6149"/>
                    </a:cubicBezTo>
                    <a:cubicBezTo>
                      <a:pt x="8814" y="5833"/>
                      <a:pt x="8840" y="5477"/>
                      <a:pt x="8784" y="5141"/>
                    </a:cubicBezTo>
                    <a:close/>
                    <a:moveTo>
                      <a:pt x="5601" y="5589"/>
                    </a:moveTo>
                    <a:cubicBezTo>
                      <a:pt x="5742" y="5692"/>
                      <a:pt x="5881" y="5777"/>
                      <a:pt x="6022" y="5842"/>
                    </a:cubicBezTo>
                    <a:cubicBezTo>
                      <a:pt x="5928" y="5963"/>
                      <a:pt x="5834" y="6093"/>
                      <a:pt x="5751" y="6225"/>
                    </a:cubicBezTo>
                    <a:cubicBezTo>
                      <a:pt x="5695" y="6187"/>
                      <a:pt x="5639" y="6149"/>
                      <a:pt x="5592" y="6102"/>
                    </a:cubicBezTo>
                    <a:cubicBezTo>
                      <a:pt x="5574" y="5925"/>
                      <a:pt x="5583" y="5757"/>
                      <a:pt x="5601" y="5589"/>
                    </a:cubicBezTo>
                    <a:close/>
                    <a:moveTo>
                      <a:pt x="9521" y="5589"/>
                    </a:moveTo>
                    <a:cubicBezTo>
                      <a:pt x="9568" y="5636"/>
                      <a:pt x="9607" y="5683"/>
                      <a:pt x="9642" y="5730"/>
                    </a:cubicBezTo>
                    <a:cubicBezTo>
                      <a:pt x="9586" y="5777"/>
                      <a:pt x="9530" y="5813"/>
                      <a:pt x="9474" y="5860"/>
                    </a:cubicBezTo>
                    <a:cubicBezTo>
                      <a:pt x="9318" y="5972"/>
                      <a:pt x="9167" y="6093"/>
                      <a:pt x="9038" y="6205"/>
                    </a:cubicBezTo>
                    <a:cubicBezTo>
                      <a:pt x="8970" y="6252"/>
                      <a:pt x="8896" y="6290"/>
                      <a:pt x="8831" y="6326"/>
                    </a:cubicBezTo>
                    <a:cubicBezTo>
                      <a:pt x="8793" y="6346"/>
                      <a:pt x="8766" y="6364"/>
                      <a:pt x="8728" y="6382"/>
                    </a:cubicBezTo>
                    <a:cubicBezTo>
                      <a:pt x="8905" y="6102"/>
                      <a:pt x="9167" y="5833"/>
                      <a:pt x="9512" y="5589"/>
                    </a:cubicBezTo>
                    <a:close/>
                    <a:moveTo>
                      <a:pt x="4042" y="4982"/>
                    </a:moveTo>
                    <a:lnTo>
                      <a:pt x="4042" y="4982"/>
                    </a:lnTo>
                    <a:cubicBezTo>
                      <a:pt x="4071" y="5262"/>
                      <a:pt x="4053" y="5553"/>
                      <a:pt x="3977" y="5833"/>
                    </a:cubicBezTo>
                    <a:cubicBezTo>
                      <a:pt x="3894" y="5898"/>
                      <a:pt x="3791" y="5972"/>
                      <a:pt x="3688" y="6037"/>
                    </a:cubicBezTo>
                    <a:cubicBezTo>
                      <a:pt x="3464" y="6178"/>
                      <a:pt x="3213" y="6308"/>
                      <a:pt x="2942" y="6411"/>
                    </a:cubicBezTo>
                    <a:cubicBezTo>
                      <a:pt x="2933" y="5804"/>
                      <a:pt x="3399" y="5197"/>
                      <a:pt x="4042" y="4982"/>
                    </a:cubicBezTo>
                    <a:close/>
                    <a:moveTo>
                      <a:pt x="5621" y="6308"/>
                    </a:moveTo>
                    <a:lnTo>
                      <a:pt x="5621" y="6308"/>
                    </a:lnTo>
                    <a:cubicBezTo>
                      <a:pt x="5639" y="6317"/>
                      <a:pt x="5657" y="6337"/>
                      <a:pt x="5677" y="6346"/>
                    </a:cubicBezTo>
                    <a:cubicBezTo>
                      <a:pt x="5666" y="6373"/>
                      <a:pt x="5648" y="6393"/>
                      <a:pt x="5639" y="6420"/>
                    </a:cubicBezTo>
                    <a:cubicBezTo>
                      <a:pt x="5630" y="6382"/>
                      <a:pt x="5630" y="6346"/>
                      <a:pt x="5621" y="6308"/>
                    </a:cubicBezTo>
                    <a:close/>
                    <a:moveTo>
                      <a:pt x="310" y="5374"/>
                    </a:moveTo>
                    <a:lnTo>
                      <a:pt x="310" y="5374"/>
                    </a:lnTo>
                    <a:cubicBezTo>
                      <a:pt x="328" y="5403"/>
                      <a:pt x="357" y="5430"/>
                      <a:pt x="375" y="5459"/>
                    </a:cubicBezTo>
                    <a:cubicBezTo>
                      <a:pt x="525" y="5636"/>
                      <a:pt x="738" y="5766"/>
                      <a:pt x="982" y="5833"/>
                    </a:cubicBezTo>
                    <a:cubicBezTo>
                      <a:pt x="1112" y="5869"/>
                      <a:pt x="1242" y="5898"/>
                      <a:pt x="1365" y="5898"/>
                    </a:cubicBezTo>
                    <a:cubicBezTo>
                      <a:pt x="1318" y="6093"/>
                      <a:pt x="1298" y="6290"/>
                      <a:pt x="1298" y="6485"/>
                    </a:cubicBezTo>
                    <a:cubicBezTo>
                      <a:pt x="1197" y="6449"/>
                      <a:pt x="1094" y="6393"/>
                      <a:pt x="1000" y="6326"/>
                    </a:cubicBezTo>
                    <a:cubicBezTo>
                      <a:pt x="673" y="6113"/>
                      <a:pt x="431" y="5777"/>
                      <a:pt x="310" y="5374"/>
                    </a:cubicBezTo>
                    <a:close/>
                    <a:moveTo>
                      <a:pt x="1560" y="5898"/>
                    </a:moveTo>
                    <a:cubicBezTo>
                      <a:pt x="1551" y="5945"/>
                      <a:pt x="1551" y="5990"/>
                      <a:pt x="1542" y="6028"/>
                    </a:cubicBezTo>
                    <a:cubicBezTo>
                      <a:pt x="1533" y="6214"/>
                      <a:pt x="1542" y="6393"/>
                      <a:pt x="1578" y="6570"/>
                    </a:cubicBezTo>
                    <a:cubicBezTo>
                      <a:pt x="1533" y="6561"/>
                      <a:pt x="1486" y="6541"/>
                      <a:pt x="1448" y="6532"/>
                    </a:cubicBezTo>
                    <a:cubicBezTo>
                      <a:pt x="1430" y="6317"/>
                      <a:pt x="1457" y="6113"/>
                      <a:pt x="1513" y="5898"/>
                    </a:cubicBezTo>
                    <a:close/>
                    <a:moveTo>
                      <a:pt x="3361" y="4722"/>
                    </a:moveTo>
                    <a:cubicBezTo>
                      <a:pt x="3567" y="4805"/>
                      <a:pt x="3791" y="4843"/>
                      <a:pt x="4024" y="4843"/>
                    </a:cubicBezTo>
                    <a:cubicBezTo>
                      <a:pt x="3296" y="5076"/>
                      <a:pt x="2774" y="5777"/>
                      <a:pt x="2801" y="6458"/>
                    </a:cubicBezTo>
                    <a:cubicBezTo>
                      <a:pt x="2538" y="6550"/>
                      <a:pt x="2259" y="6605"/>
                      <a:pt x="1984" y="6605"/>
                    </a:cubicBezTo>
                    <a:cubicBezTo>
                      <a:pt x="1898" y="6605"/>
                      <a:pt x="1812" y="6599"/>
                      <a:pt x="1728" y="6588"/>
                    </a:cubicBezTo>
                    <a:cubicBezTo>
                      <a:pt x="1681" y="6411"/>
                      <a:pt x="1672" y="6234"/>
                      <a:pt x="1681" y="6037"/>
                    </a:cubicBezTo>
                    <a:cubicBezTo>
                      <a:pt x="1690" y="5990"/>
                      <a:pt x="1690" y="5934"/>
                      <a:pt x="1701" y="5889"/>
                    </a:cubicBezTo>
                    <a:cubicBezTo>
                      <a:pt x="2353" y="5786"/>
                      <a:pt x="2942" y="5338"/>
                      <a:pt x="3287" y="4843"/>
                    </a:cubicBezTo>
                    <a:cubicBezTo>
                      <a:pt x="3305" y="4805"/>
                      <a:pt x="3334" y="4769"/>
                      <a:pt x="3361" y="4722"/>
                    </a:cubicBezTo>
                    <a:close/>
                    <a:moveTo>
                      <a:pt x="8646" y="6579"/>
                    </a:moveTo>
                    <a:cubicBezTo>
                      <a:pt x="8634" y="6588"/>
                      <a:pt x="8616" y="6606"/>
                      <a:pt x="8607" y="6626"/>
                    </a:cubicBezTo>
                    <a:lnTo>
                      <a:pt x="8607" y="6606"/>
                    </a:lnTo>
                    <a:cubicBezTo>
                      <a:pt x="8616" y="6606"/>
                      <a:pt x="8616" y="6597"/>
                      <a:pt x="8616" y="6588"/>
                    </a:cubicBezTo>
                    <a:cubicBezTo>
                      <a:pt x="8625" y="6588"/>
                      <a:pt x="8634" y="6579"/>
                      <a:pt x="8646" y="6579"/>
                    </a:cubicBezTo>
                    <a:close/>
                    <a:moveTo>
                      <a:pt x="6703" y="6028"/>
                    </a:moveTo>
                    <a:cubicBezTo>
                      <a:pt x="6730" y="6037"/>
                      <a:pt x="6750" y="6037"/>
                      <a:pt x="6777" y="6037"/>
                    </a:cubicBezTo>
                    <a:cubicBezTo>
                      <a:pt x="6815" y="6037"/>
                      <a:pt x="6853" y="6046"/>
                      <a:pt x="6889" y="6046"/>
                    </a:cubicBezTo>
                    <a:cubicBezTo>
                      <a:pt x="6992" y="6187"/>
                      <a:pt x="7077" y="6346"/>
                      <a:pt x="7142" y="6523"/>
                    </a:cubicBezTo>
                    <a:cubicBezTo>
                      <a:pt x="7160" y="6570"/>
                      <a:pt x="7178" y="6617"/>
                      <a:pt x="7189" y="6662"/>
                    </a:cubicBezTo>
                    <a:cubicBezTo>
                      <a:pt x="7010" y="6476"/>
                      <a:pt x="6853" y="6261"/>
                      <a:pt x="6703" y="6028"/>
                    </a:cubicBezTo>
                    <a:close/>
                    <a:moveTo>
                      <a:pt x="8646" y="5179"/>
                    </a:moveTo>
                    <a:cubicBezTo>
                      <a:pt x="8710" y="5542"/>
                      <a:pt x="8663" y="5934"/>
                      <a:pt x="8534" y="6252"/>
                    </a:cubicBezTo>
                    <a:cubicBezTo>
                      <a:pt x="8495" y="6346"/>
                      <a:pt x="8448" y="6438"/>
                      <a:pt x="8392" y="6532"/>
                    </a:cubicBezTo>
                    <a:cubicBezTo>
                      <a:pt x="8242" y="6588"/>
                      <a:pt x="8085" y="6635"/>
                      <a:pt x="7935" y="6673"/>
                    </a:cubicBezTo>
                    <a:cubicBezTo>
                      <a:pt x="7841" y="6393"/>
                      <a:pt x="7794" y="6113"/>
                      <a:pt x="7758" y="5851"/>
                    </a:cubicBezTo>
                    <a:cubicBezTo>
                      <a:pt x="8094" y="5701"/>
                      <a:pt x="8392" y="5468"/>
                      <a:pt x="8646" y="5179"/>
                    </a:cubicBezTo>
                    <a:close/>
                    <a:moveTo>
                      <a:pt x="6161" y="5898"/>
                    </a:moveTo>
                    <a:cubicBezTo>
                      <a:pt x="6282" y="5945"/>
                      <a:pt x="6405" y="5981"/>
                      <a:pt x="6526" y="6001"/>
                    </a:cubicBezTo>
                    <a:cubicBezTo>
                      <a:pt x="6685" y="6270"/>
                      <a:pt x="6862" y="6514"/>
                      <a:pt x="7057" y="6738"/>
                    </a:cubicBezTo>
                    <a:cubicBezTo>
                      <a:pt x="6629" y="6691"/>
                      <a:pt x="6217" y="6541"/>
                      <a:pt x="5863" y="6308"/>
                    </a:cubicBezTo>
                    <a:cubicBezTo>
                      <a:pt x="5957" y="6158"/>
                      <a:pt x="6049" y="6028"/>
                      <a:pt x="6161" y="5898"/>
                    </a:cubicBezTo>
                    <a:close/>
                    <a:moveTo>
                      <a:pt x="7626" y="5907"/>
                    </a:moveTo>
                    <a:cubicBezTo>
                      <a:pt x="7655" y="6158"/>
                      <a:pt x="7711" y="6429"/>
                      <a:pt x="7794" y="6700"/>
                    </a:cubicBezTo>
                    <a:cubicBezTo>
                      <a:pt x="7646" y="6729"/>
                      <a:pt x="7496" y="6738"/>
                      <a:pt x="7346" y="6747"/>
                    </a:cubicBezTo>
                    <a:cubicBezTo>
                      <a:pt x="7328" y="6653"/>
                      <a:pt x="7310" y="6570"/>
                      <a:pt x="7281" y="6476"/>
                    </a:cubicBezTo>
                    <a:cubicBezTo>
                      <a:pt x="7216" y="6317"/>
                      <a:pt x="7142" y="6169"/>
                      <a:pt x="7057" y="6037"/>
                    </a:cubicBezTo>
                    <a:cubicBezTo>
                      <a:pt x="7254" y="6019"/>
                      <a:pt x="7449" y="5981"/>
                      <a:pt x="7626" y="5907"/>
                    </a:cubicBezTo>
                    <a:close/>
                    <a:moveTo>
                      <a:pt x="8271" y="6718"/>
                    </a:moveTo>
                    <a:cubicBezTo>
                      <a:pt x="8206" y="6812"/>
                      <a:pt x="8130" y="6906"/>
                      <a:pt x="8056" y="6998"/>
                    </a:cubicBezTo>
                    <a:cubicBezTo>
                      <a:pt x="8029" y="6933"/>
                      <a:pt x="8000" y="6868"/>
                      <a:pt x="7982" y="6803"/>
                    </a:cubicBezTo>
                    <a:cubicBezTo>
                      <a:pt x="8074" y="6785"/>
                      <a:pt x="8177" y="6756"/>
                      <a:pt x="8271" y="6718"/>
                    </a:cubicBezTo>
                    <a:close/>
                    <a:moveTo>
                      <a:pt x="3921" y="6057"/>
                    </a:moveTo>
                    <a:cubicBezTo>
                      <a:pt x="3800" y="6393"/>
                      <a:pt x="3623" y="6718"/>
                      <a:pt x="3381" y="7009"/>
                    </a:cubicBezTo>
                    <a:cubicBezTo>
                      <a:pt x="3343" y="7054"/>
                      <a:pt x="3296" y="7101"/>
                      <a:pt x="3249" y="7148"/>
                    </a:cubicBezTo>
                    <a:cubicBezTo>
                      <a:pt x="3090" y="6980"/>
                      <a:pt x="2989" y="6774"/>
                      <a:pt x="2960" y="6561"/>
                    </a:cubicBezTo>
                    <a:cubicBezTo>
                      <a:pt x="3249" y="6449"/>
                      <a:pt x="3529" y="6308"/>
                      <a:pt x="3773" y="6149"/>
                    </a:cubicBezTo>
                    <a:cubicBezTo>
                      <a:pt x="3818" y="6122"/>
                      <a:pt x="3865" y="6084"/>
                      <a:pt x="3921" y="6057"/>
                    </a:cubicBezTo>
                    <a:close/>
                    <a:moveTo>
                      <a:pt x="8392" y="6794"/>
                    </a:moveTo>
                    <a:lnTo>
                      <a:pt x="8392" y="6794"/>
                    </a:lnTo>
                    <a:cubicBezTo>
                      <a:pt x="8383" y="6830"/>
                      <a:pt x="8374" y="6859"/>
                      <a:pt x="8374" y="6886"/>
                    </a:cubicBezTo>
                    <a:cubicBezTo>
                      <a:pt x="8289" y="6989"/>
                      <a:pt x="8215" y="7092"/>
                      <a:pt x="8150" y="7195"/>
                    </a:cubicBezTo>
                    <a:cubicBezTo>
                      <a:pt x="8141" y="7177"/>
                      <a:pt x="8130" y="7157"/>
                      <a:pt x="8121" y="7130"/>
                    </a:cubicBezTo>
                    <a:cubicBezTo>
                      <a:pt x="8224" y="7027"/>
                      <a:pt x="8310" y="6915"/>
                      <a:pt x="8392" y="6794"/>
                    </a:cubicBezTo>
                    <a:close/>
                    <a:moveTo>
                      <a:pt x="7841" y="6830"/>
                    </a:moveTo>
                    <a:cubicBezTo>
                      <a:pt x="7870" y="6924"/>
                      <a:pt x="7906" y="7018"/>
                      <a:pt x="7953" y="7110"/>
                    </a:cubicBezTo>
                    <a:cubicBezTo>
                      <a:pt x="7906" y="7148"/>
                      <a:pt x="7870" y="7186"/>
                      <a:pt x="7823" y="7233"/>
                    </a:cubicBezTo>
                    <a:cubicBezTo>
                      <a:pt x="7673" y="7121"/>
                      <a:pt x="7534" y="7009"/>
                      <a:pt x="7402" y="6886"/>
                    </a:cubicBezTo>
                    <a:cubicBezTo>
                      <a:pt x="7543" y="6877"/>
                      <a:pt x="7693" y="6859"/>
                      <a:pt x="7841" y="6830"/>
                    </a:cubicBezTo>
                    <a:close/>
                    <a:moveTo>
                      <a:pt x="8018" y="7242"/>
                    </a:moveTo>
                    <a:cubicBezTo>
                      <a:pt x="8029" y="7269"/>
                      <a:pt x="8047" y="7298"/>
                      <a:pt x="8065" y="7334"/>
                    </a:cubicBezTo>
                    <a:cubicBezTo>
                      <a:pt x="8056" y="7345"/>
                      <a:pt x="8047" y="7354"/>
                      <a:pt x="8038" y="7372"/>
                    </a:cubicBezTo>
                    <a:cubicBezTo>
                      <a:pt x="8009" y="7354"/>
                      <a:pt x="7973" y="7334"/>
                      <a:pt x="7944" y="7307"/>
                    </a:cubicBezTo>
                    <a:cubicBezTo>
                      <a:pt x="7962" y="7289"/>
                      <a:pt x="7991" y="7260"/>
                      <a:pt x="8018" y="7242"/>
                    </a:cubicBezTo>
                    <a:close/>
                    <a:moveTo>
                      <a:pt x="13958" y="4497"/>
                    </a:moveTo>
                    <a:cubicBezTo>
                      <a:pt x="14066" y="4497"/>
                      <a:pt x="14170" y="4515"/>
                      <a:pt x="14255" y="4572"/>
                    </a:cubicBezTo>
                    <a:cubicBezTo>
                      <a:pt x="14562" y="4778"/>
                      <a:pt x="14414" y="5291"/>
                      <a:pt x="14358" y="5450"/>
                    </a:cubicBezTo>
                    <a:cubicBezTo>
                      <a:pt x="14067" y="6261"/>
                      <a:pt x="13527" y="6971"/>
                      <a:pt x="12855" y="7502"/>
                    </a:cubicBezTo>
                    <a:cubicBezTo>
                      <a:pt x="13321" y="6747"/>
                      <a:pt x="13462" y="5822"/>
                      <a:pt x="13218" y="5011"/>
                    </a:cubicBezTo>
                    <a:cubicBezTo>
                      <a:pt x="13294" y="4870"/>
                      <a:pt x="13350" y="4731"/>
                      <a:pt x="13386" y="4581"/>
                    </a:cubicBezTo>
                    <a:cubicBezTo>
                      <a:pt x="13507" y="4554"/>
                      <a:pt x="13630" y="4534"/>
                      <a:pt x="13742" y="4516"/>
                    </a:cubicBezTo>
                    <a:cubicBezTo>
                      <a:pt x="13813" y="4505"/>
                      <a:pt x="13886" y="4497"/>
                      <a:pt x="13958" y="4497"/>
                    </a:cubicBezTo>
                    <a:close/>
                    <a:moveTo>
                      <a:pt x="4770" y="5226"/>
                    </a:moveTo>
                    <a:cubicBezTo>
                      <a:pt x="4781" y="5235"/>
                      <a:pt x="4781" y="5235"/>
                      <a:pt x="4781" y="5244"/>
                    </a:cubicBezTo>
                    <a:cubicBezTo>
                      <a:pt x="4911" y="5553"/>
                      <a:pt x="5106" y="5822"/>
                      <a:pt x="5341" y="6057"/>
                    </a:cubicBezTo>
                    <a:cubicBezTo>
                      <a:pt x="5285" y="6326"/>
                      <a:pt x="5173" y="6606"/>
                      <a:pt x="5005" y="6868"/>
                    </a:cubicBezTo>
                    <a:cubicBezTo>
                      <a:pt x="4817" y="7166"/>
                      <a:pt x="4622" y="7354"/>
                      <a:pt x="4398" y="7457"/>
                    </a:cubicBezTo>
                    <a:cubicBezTo>
                      <a:pt x="4290" y="7502"/>
                      <a:pt x="4176" y="7524"/>
                      <a:pt x="4060" y="7524"/>
                    </a:cubicBezTo>
                    <a:cubicBezTo>
                      <a:pt x="3884" y="7524"/>
                      <a:pt x="3703" y="7473"/>
                      <a:pt x="3529" y="7372"/>
                    </a:cubicBezTo>
                    <a:cubicBezTo>
                      <a:pt x="3464" y="7334"/>
                      <a:pt x="3408" y="7289"/>
                      <a:pt x="3352" y="7242"/>
                    </a:cubicBezTo>
                    <a:cubicBezTo>
                      <a:pt x="3399" y="7195"/>
                      <a:pt x="3446" y="7148"/>
                      <a:pt x="3493" y="7092"/>
                    </a:cubicBezTo>
                    <a:cubicBezTo>
                      <a:pt x="3791" y="6747"/>
                      <a:pt x="3997" y="6337"/>
                      <a:pt x="4109" y="5916"/>
                    </a:cubicBezTo>
                    <a:cubicBezTo>
                      <a:pt x="4378" y="5701"/>
                      <a:pt x="4602" y="5468"/>
                      <a:pt x="4770" y="5226"/>
                    </a:cubicBezTo>
                    <a:close/>
                    <a:moveTo>
                      <a:pt x="8336" y="7166"/>
                    </a:moveTo>
                    <a:cubicBezTo>
                      <a:pt x="8336" y="7298"/>
                      <a:pt x="8345" y="7419"/>
                      <a:pt x="8366" y="7531"/>
                    </a:cubicBezTo>
                    <a:cubicBezTo>
                      <a:pt x="8318" y="7466"/>
                      <a:pt x="8271" y="7401"/>
                      <a:pt x="8233" y="7334"/>
                    </a:cubicBezTo>
                    <a:cubicBezTo>
                      <a:pt x="8262" y="7278"/>
                      <a:pt x="8298" y="7222"/>
                      <a:pt x="8336" y="7166"/>
                    </a:cubicBezTo>
                    <a:close/>
                    <a:moveTo>
                      <a:pt x="1457" y="6682"/>
                    </a:moveTo>
                    <a:cubicBezTo>
                      <a:pt x="1513" y="6700"/>
                      <a:pt x="1560" y="6709"/>
                      <a:pt x="1616" y="6718"/>
                    </a:cubicBezTo>
                    <a:cubicBezTo>
                      <a:pt x="1690" y="7018"/>
                      <a:pt x="1840" y="7298"/>
                      <a:pt x="2037" y="7549"/>
                    </a:cubicBezTo>
                    <a:cubicBezTo>
                      <a:pt x="1999" y="7531"/>
                      <a:pt x="1961" y="7513"/>
                      <a:pt x="1914" y="7493"/>
                    </a:cubicBezTo>
                    <a:cubicBezTo>
                      <a:pt x="1672" y="7354"/>
                      <a:pt x="1513" y="7054"/>
                      <a:pt x="1457" y="6682"/>
                    </a:cubicBezTo>
                    <a:close/>
                    <a:moveTo>
                      <a:pt x="2821" y="6606"/>
                    </a:moveTo>
                    <a:cubicBezTo>
                      <a:pt x="2866" y="6830"/>
                      <a:pt x="2978" y="7054"/>
                      <a:pt x="3146" y="7242"/>
                    </a:cubicBezTo>
                    <a:cubicBezTo>
                      <a:pt x="2892" y="7454"/>
                      <a:pt x="2594" y="7598"/>
                      <a:pt x="2301" y="7598"/>
                    </a:cubicBezTo>
                    <a:cubicBezTo>
                      <a:pt x="2284" y="7598"/>
                      <a:pt x="2267" y="7597"/>
                      <a:pt x="2250" y="7596"/>
                    </a:cubicBezTo>
                    <a:cubicBezTo>
                      <a:pt x="2037" y="7345"/>
                      <a:pt x="1858" y="7054"/>
                      <a:pt x="1766" y="6738"/>
                    </a:cubicBezTo>
                    <a:lnTo>
                      <a:pt x="1766" y="6738"/>
                    </a:lnTo>
                    <a:cubicBezTo>
                      <a:pt x="1824" y="6743"/>
                      <a:pt x="1883" y="6745"/>
                      <a:pt x="1941" y="6745"/>
                    </a:cubicBezTo>
                    <a:cubicBezTo>
                      <a:pt x="2233" y="6745"/>
                      <a:pt x="2532" y="6692"/>
                      <a:pt x="2821" y="6606"/>
                    </a:cubicBezTo>
                    <a:close/>
                    <a:moveTo>
                      <a:pt x="7375" y="7054"/>
                    </a:moveTo>
                    <a:cubicBezTo>
                      <a:pt x="7487" y="7148"/>
                      <a:pt x="7599" y="7242"/>
                      <a:pt x="7711" y="7325"/>
                    </a:cubicBezTo>
                    <a:cubicBezTo>
                      <a:pt x="7581" y="7437"/>
                      <a:pt x="7431" y="7540"/>
                      <a:pt x="7272" y="7652"/>
                    </a:cubicBezTo>
                    <a:cubicBezTo>
                      <a:pt x="7337" y="7466"/>
                      <a:pt x="7375" y="7260"/>
                      <a:pt x="7375" y="7054"/>
                    </a:cubicBezTo>
                    <a:close/>
                    <a:moveTo>
                      <a:pt x="9896" y="5730"/>
                    </a:moveTo>
                    <a:cubicBezTo>
                      <a:pt x="10307" y="6019"/>
                      <a:pt x="10804" y="6170"/>
                      <a:pt x="11289" y="6170"/>
                    </a:cubicBezTo>
                    <a:cubicBezTo>
                      <a:pt x="11542" y="6170"/>
                      <a:pt x="11791" y="6129"/>
                      <a:pt x="12024" y="6046"/>
                    </a:cubicBezTo>
                    <a:cubicBezTo>
                      <a:pt x="12107" y="6019"/>
                      <a:pt x="12183" y="5990"/>
                      <a:pt x="12266" y="5954"/>
                    </a:cubicBezTo>
                    <a:lnTo>
                      <a:pt x="12266" y="5954"/>
                    </a:lnTo>
                    <a:cubicBezTo>
                      <a:pt x="12210" y="6140"/>
                      <a:pt x="12145" y="6326"/>
                      <a:pt x="12042" y="6505"/>
                    </a:cubicBezTo>
                    <a:cubicBezTo>
                      <a:pt x="11641" y="7233"/>
                      <a:pt x="10839" y="7708"/>
                      <a:pt x="9961" y="7811"/>
                    </a:cubicBezTo>
                    <a:cubicBezTo>
                      <a:pt x="10202" y="7186"/>
                      <a:pt x="10223" y="6541"/>
                      <a:pt x="9978" y="6010"/>
                    </a:cubicBezTo>
                    <a:cubicBezTo>
                      <a:pt x="9943" y="5925"/>
                      <a:pt x="9896" y="5842"/>
                      <a:pt x="9848" y="5766"/>
                    </a:cubicBezTo>
                    <a:cubicBezTo>
                      <a:pt x="9857" y="5757"/>
                      <a:pt x="9878" y="5748"/>
                      <a:pt x="9896" y="5730"/>
                    </a:cubicBezTo>
                    <a:close/>
                    <a:moveTo>
                      <a:pt x="9736" y="5851"/>
                    </a:moveTo>
                    <a:cubicBezTo>
                      <a:pt x="9784" y="5925"/>
                      <a:pt x="9822" y="5990"/>
                      <a:pt x="9857" y="6075"/>
                    </a:cubicBezTo>
                    <a:cubicBezTo>
                      <a:pt x="10090" y="6579"/>
                      <a:pt x="10064" y="7222"/>
                      <a:pt x="9801" y="7820"/>
                    </a:cubicBezTo>
                    <a:cubicBezTo>
                      <a:pt x="9746" y="7823"/>
                      <a:pt x="9690" y="7825"/>
                      <a:pt x="9634" y="7825"/>
                    </a:cubicBezTo>
                    <a:cubicBezTo>
                      <a:pt x="9352" y="7825"/>
                      <a:pt x="9066" y="7787"/>
                      <a:pt x="8793" y="7708"/>
                    </a:cubicBezTo>
                    <a:cubicBezTo>
                      <a:pt x="8710" y="7681"/>
                      <a:pt x="8625" y="7652"/>
                      <a:pt x="8542" y="7614"/>
                    </a:cubicBezTo>
                    <a:cubicBezTo>
                      <a:pt x="8466" y="7410"/>
                      <a:pt x="8457" y="7186"/>
                      <a:pt x="8504" y="6953"/>
                    </a:cubicBezTo>
                    <a:cubicBezTo>
                      <a:pt x="8672" y="6738"/>
                      <a:pt x="8879" y="6532"/>
                      <a:pt x="9120" y="6326"/>
                    </a:cubicBezTo>
                    <a:cubicBezTo>
                      <a:pt x="9344" y="6187"/>
                      <a:pt x="9551" y="6028"/>
                      <a:pt x="9736" y="5851"/>
                    </a:cubicBezTo>
                    <a:close/>
                    <a:moveTo>
                      <a:pt x="12239" y="7148"/>
                    </a:moveTo>
                    <a:cubicBezTo>
                      <a:pt x="12230" y="7166"/>
                      <a:pt x="12210" y="7186"/>
                      <a:pt x="12201" y="7204"/>
                    </a:cubicBezTo>
                    <a:cubicBezTo>
                      <a:pt x="12033" y="7457"/>
                      <a:pt x="11818" y="7681"/>
                      <a:pt x="11585" y="7867"/>
                    </a:cubicBezTo>
                    <a:cubicBezTo>
                      <a:pt x="11771" y="7699"/>
                      <a:pt x="11950" y="7513"/>
                      <a:pt x="12118" y="7316"/>
                    </a:cubicBezTo>
                    <a:cubicBezTo>
                      <a:pt x="12154" y="7260"/>
                      <a:pt x="12201" y="7204"/>
                      <a:pt x="12239" y="7148"/>
                    </a:cubicBezTo>
                    <a:close/>
                    <a:moveTo>
                      <a:pt x="5798" y="6429"/>
                    </a:moveTo>
                    <a:cubicBezTo>
                      <a:pt x="6199" y="6700"/>
                      <a:pt x="6685" y="6859"/>
                      <a:pt x="7169" y="6886"/>
                    </a:cubicBezTo>
                    <a:lnTo>
                      <a:pt x="7198" y="6886"/>
                    </a:lnTo>
                    <a:cubicBezTo>
                      <a:pt x="7207" y="6897"/>
                      <a:pt x="7216" y="6906"/>
                      <a:pt x="7225" y="6915"/>
                    </a:cubicBezTo>
                    <a:cubicBezTo>
                      <a:pt x="7254" y="7204"/>
                      <a:pt x="7207" y="7484"/>
                      <a:pt x="7077" y="7726"/>
                    </a:cubicBezTo>
                    <a:cubicBezTo>
                      <a:pt x="6786" y="7437"/>
                      <a:pt x="6517" y="7110"/>
                      <a:pt x="6293" y="6747"/>
                    </a:cubicBezTo>
                    <a:cubicBezTo>
                      <a:pt x="6280" y="6721"/>
                      <a:pt x="6259" y="6709"/>
                      <a:pt x="6236" y="6709"/>
                    </a:cubicBezTo>
                    <a:cubicBezTo>
                      <a:pt x="6224" y="6709"/>
                      <a:pt x="6212" y="6712"/>
                      <a:pt x="6199" y="6718"/>
                    </a:cubicBezTo>
                    <a:cubicBezTo>
                      <a:pt x="6170" y="6738"/>
                      <a:pt x="6152" y="6785"/>
                      <a:pt x="6181" y="6812"/>
                    </a:cubicBezTo>
                    <a:cubicBezTo>
                      <a:pt x="6405" y="7195"/>
                      <a:pt x="6674" y="7531"/>
                      <a:pt x="6974" y="7820"/>
                    </a:cubicBezTo>
                    <a:cubicBezTo>
                      <a:pt x="6909" y="7867"/>
                      <a:pt x="6833" y="7905"/>
                      <a:pt x="6759" y="7941"/>
                    </a:cubicBezTo>
                    <a:cubicBezTo>
                      <a:pt x="6721" y="7961"/>
                      <a:pt x="6674" y="7988"/>
                      <a:pt x="6629" y="8006"/>
                    </a:cubicBezTo>
                    <a:cubicBezTo>
                      <a:pt x="6190" y="7634"/>
                      <a:pt x="5863" y="7157"/>
                      <a:pt x="5695" y="6635"/>
                    </a:cubicBezTo>
                    <a:cubicBezTo>
                      <a:pt x="5722" y="6570"/>
                      <a:pt x="5760" y="6494"/>
                      <a:pt x="5798" y="6429"/>
                    </a:cubicBezTo>
                    <a:close/>
                    <a:moveTo>
                      <a:pt x="6806" y="8073"/>
                    </a:moveTo>
                    <a:cubicBezTo>
                      <a:pt x="6786" y="8091"/>
                      <a:pt x="6777" y="8100"/>
                      <a:pt x="6759" y="8118"/>
                    </a:cubicBezTo>
                    <a:cubicBezTo>
                      <a:pt x="6759" y="8109"/>
                      <a:pt x="6750" y="8109"/>
                      <a:pt x="6750" y="8109"/>
                    </a:cubicBezTo>
                    <a:cubicBezTo>
                      <a:pt x="6768" y="8100"/>
                      <a:pt x="6786" y="8091"/>
                      <a:pt x="6806" y="8073"/>
                    </a:cubicBezTo>
                    <a:close/>
                    <a:moveTo>
                      <a:pt x="5621" y="6841"/>
                    </a:moveTo>
                    <a:cubicBezTo>
                      <a:pt x="5798" y="7307"/>
                      <a:pt x="6105" y="7737"/>
                      <a:pt x="6488" y="8073"/>
                    </a:cubicBezTo>
                    <a:cubicBezTo>
                      <a:pt x="6385" y="8118"/>
                      <a:pt x="6273" y="8165"/>
                      <a:pt x="6161" y="8212"/>
                    </a:cubicBezTo>
                    <a:cubicBezTo>
                      <a:pt x="6125" y="8203"/>
                      <a:pt x="6096" y="8185"/>
                      <a:pt x="6058" y="8174"/>
                    </a:cubicBezTo>
                    <a:cubicBezTo>
                      <a:pt x="5845" y="8062"/>
                      <a:pt x="5666" y="7858"/>
                      <a:pt x="5601" y="7634"/>
                    </a:cubicBezTo>
                    <a:cubicBezTo>
                      <a:pt x="5527" y="7401"/>
                      <a:pt x="5536" y="7130"/>
                      <a:pt x="5621" y="6841"/>
                    </a:cubicBezTo>
                    <a:close/>
                    <a:moveTo>
                      <a:pt x="6609" y="8174"/>
                    </a:moveTo>
                    <a:cubicBezTo>
                      <a:pt x="6609" y="8185"/>
                      <a:pt x="6618" y="8185"/>
                      <a:pt x="6629" y="8194"/>
                    </a:cubicBezTo>
                    <a:cubicBezTo>
                      <a:pt x="6609" y="8203"/>
                      <a:pt x="6591" y="8203"/>
                      <a:pt x="6582" y="8212"/>
                    </a:cubicBezTo>
                    <a:cubicBezTo>
                      <a:pt x="6535" y="8230"/>
                      <a:pt x="6497" y="8241"/>
                      <a:pt x="6450" y="8241"/>
                    </a:cubicBezTo>
                    <a:cubicBezTo>
                      <a:pt x="6506" y="8221"/>
                      <a:pt x="6553" y="8194"/>
                      <a:pt x="6609" y="8174"/>
                    </a:cubicBezTo>
                    <a:close/>
                    <a:moveTo>
                      <a:pt x="7832" y="7410"/>
                    </a:moveTo>
                    <a:cubicBezTo>
                      <a:pt x="7879" y="7437"/>
                      <a:pt x="7926" y="7466"/>
                      <a:pt x="7973" y="7493"/>
                    </a:cubicBezTo>
                    <a:cubicBezTo>
                      <a:pt x="7861" y="7717"/>
                      <a:pt x="7776" y="7950"/>
                      <a:pt x="7729" y="8185"/>
                    </a:cubicBezTo>
                    <a:cubicBezTo>
                      <a:pt x="7729" y="8203"/>
                      <a:pt x="7720" y="8221"/>
                      <a:pt x="7720" y="8241"/>
                    </a:cubicBezTo>
                    <a:cubicBezTo>
                      <a:pt x="7543" y="8118"/>
                      <a:pt x="7375" y="7988"/>
                      <a:pt x="7216" y="7849"/>
                    </a:cubicBezTo>
                    <a:cubicBezTo>
                      <a:pt x="7440" y="7708"/>
                      <a:pt x="7655" y="7558"/>
                      <a:pt x="7832" y="7410"/>
                    </a:cubicBezTo>
                    <a:close/>
                    <a:moveTo>
                      <a:pt x="8616" y="7793"/>
                    </a:moveTo>
                    <a:cubicBezTo>
                      <a:pt x="8663" y="7811"/>
                      <a:pt x="8710" y="7829"/>
                      <a:pt x="8758" y="7838"/>
                    </a:cubicBezTo>
                    <a:cubicBezTo>
                      <a:pt x="9023" y="7925"/>
                      <a:pt x="9304" y="7965"/>
                      <a:pt x="9581" y="7965"/>
                    </a:cubicBezTo>
                    <a:cubicBezTo>
                      <a:pt x="9633" y="7965"/>
                      <a:pt x="9685" y="7964"/>
                      <a:pt x="9736" y="7961"/>
                    </a:cubicBezTo>
                    <a:lnTo>
                      <a:pt x="9736" y="7961"/>
                    </a:lnTo>
                    <a:cubicBezTo>
                      <a:pt x="9672" y="8082"/>
                      <a:pt x="9607" y="8194"/>
                      <a:pt x="9542" y="8306"/>
                    </a:cubicBezTo>
                    <a:cubicBezTo>
                      <a:pt x="9262" y="8230"/>
                      <a:pt x="8999" y="8109"/>
                      <a:pt x="8775" y="7941"/>
                    </a:cubicBezTo>
                    <a:cubicBezTo>
                      <a:pt x="8719" y="7894"/>
                      <a:pt x="8663" y="7849"/>
                      <a:pt x="8616" y="7811"/>
                    </a:cubicBezTo>
                    <a:lnTo>
                      <a:pt x="8616" y="7793"/>
                    </a:lnTo>
                    <a:close/>
                    <a:moveTo>
                      <a:pt x="12387" y="6028"/>
                    </a:moveTo>
                    <a:cubicBezTo>
                      <a:pt x="12425" y="6149"/>
                      <a:pt x="12434" y="6281"/>
                      <a:pt x="12416" y="6420"/>
                    </a:cubicBezTo>
                    <a:cubicBezTo>
                      <a:pt x="12369" y="6738"/>
                      <a:pt x="12174" y="7018"/>
                      <a:pt x="12006" y="7222"/>
                    </a:cubicBezTo>
                    <a:cubicBezTo>
                      <a:pt x="11650" y="7661"/>
                      <a:pt x="11222" y="8017"/>
                      <a:pt x="10745" y="8286"/>
                    </a:cubicBezTo>
                    <a:cubicBezTo>
                      <a:pt x="10706" y="8297"/>
                      <a:pt x="10671" y="8306"/>
                      <a:pt x="10633" y="8315"/>
                    </a:cubicBezTo>
                    <a:cubicBezTo>
                      <a:pt x="10462" y="8355"/>
                      <a:pt x="10290" y="8373"/>
                      <a:pt x="10120" y="8373"/>
                    </a:cubicBezTo>
                    <a:cubicBezTo>
                      <a:pt x="9972" y="8373"/>
                      <a:pt x="9824" y="8359"/>
                      <a:pt x="9680" y="8333"/>
                    </a:cubicBezTo>
                    <a:cubicBezTo>
                      <a:pt x="9766" y="8212"/>
                      <a:pt x="9831" y="8082"/>
                      <a:pt x="9896" y="7950"/>
                    </a:cubicBezTo>
                    <a:cubicBezTo>
                      <a:pt x="10848" y="7867"/>
                      <a:pt x="11735" y="7363"/>
                      <a:pt x="12163" y="6570"/>
                    </a:cubicBezTo>
                    <a:cubicBezTo>
                      <a:pt x="12266" y="6393"/>
                      <a:pt x="12331" y="6214"/>
                      <a:pt x="12387" y="6028"/>
                    </a:cubicBezTo>
                    <a:close/>
                    <a:moveTo>
                      <a:pt x="13126" y="5179"/>
                    </a:moveTo>
                    <a:lnTo>
                      <a:pt x="13126" y="5179"/>
                    </a:lnTo>
                    <a:cubicBezTo>
                      <a:pt x="13321" y="6046"/>
                      <a:pt x="13079" y="7045"/>
                      <a:pt x="12490" y="7755"/>
                    </a:cubicBezTo>
                    <a:cubicBezTo>
                      <a:pt x="11969" y="8090"/>
                      <a:pt x="11382" y="8323"/>
                      <a:pt x="10779" y="8426"/>
                    </a:cubicBezTo>
                    <a:lnTo>
                      <a:pt x="10779" y="8426"/>
                    </a:lnTo>
                    <a:cubicBezTo>
                      <a:pt x="10786" y="8424"/>
                      <a:pt x="10793" y="8418"/>
                      <a:pt x="10801" y="8418"/>
                    </a:cubicBezTo>
                    <a:cubicBezTo>
                      <a:pt x="11408" y="8241"/>
                      <a:pt x="11950" y="7829"/>
                      <a:pt x="12322" y="7289"/>
                    </a:cubicBezTo>
                    <a:cubicBezTo>
                      <a:pt x="12611" y="6850"/>
                      <a:pt x="12714" y="6411"/>
                      <a:pt x="12622" y="6037"/>
                    </a:cubicBezTo>
                    <a:cubicBezTo>
                      <a:pt x="12602" y="5954"/>
                      <a:pt x="12566" y="5869"/>
                      <a:pt x="12528" y="5795"/>
                    </a:cubicBezTo>
                    <a:cubicBezTo>
                      <a:pt x="12761" y="5627"/>
                      <a:pt x="12967" y="5421"/>
                      <a:pt x="13126" y="5179"/>
                    </a:cubicBezTo>
                    <a:close/>
                    <a:moveTo>
                      <a:pt x="5462" y="6169"/>
                    </a:moveTo>
                    <a:cubicBezTo>
                      <a:pt x="5471" y="6317"/>
                      <a:pt x="5498" y="6458"/>
                      <a:pt x="5536" y="6597"/>
                    </a:cubicBezTo>
                    <a:cubicBezTo>
                      <a:pt x="5545" y="6606"/>
                      <a:pt x="5545" y="6617"/>
                      <a:pt x="5545" y="6626"/>
                    </a:cubicBezTo>
                    <a:cubicBezTo>
                      <a:pt x="5424" y="6933"/>
                      <a:pt x="5350" y="7307"/>
                      <a:pt x="5462" y="7670"/>
                    </a:cubicBezTo>
                    <a:cubicBezTo>
                      <a:pt x="5545" y="7923"/>
                      <a:pt x="5733" y="8147"/>
                      <a:pt x="5966" y="8277"/>
                    </a:cubicBezTo>
                    <a:cubicBezTo>
                      <a:pt x="5515" y="8438"/>
                      <a:pt x="5007" y="8553"/>
                      <a:pt x="4479" y="8553"/>
                    </a:cubicBezTo>
                    <a:cubicBezTo>
                      <a:pt x="4176" y="8553"/>
                      <a:pt x="3867" y="8515"/>
                      <a:pt x="3558" y="8427"/>
                    </a:cubicBezTo>
                    <a:cubicBezTo>
                      <a:pt x="3137" y="8306"/>
                      <a:pt x="2718" y="8062"/>
                      <a:pt x="2382" y="7726"/>
                    </a:cubicBezTo>
                    <a:cubicBezTo>
                      <a:pt x="2689" y="7708"/>
                      <a:pt x="2998" y="7549"/>
                      <a:pt x="3249" y="7334"/>
                    </a:cubicBezTo>
                    <a:cubicBezTo>
                      <a:pt x="3314" y="7390"/>
                      <a:pt x="3381" y="7446"/>
                      <a:pt x="3455" y="7493"/>
                    </a:cubicBezTo>
                    <a:cubicBezTo>
                      <a:pt x="3652" y="7606"/>
                      <a:pt x="3862" y="7664"/>
                      <a:pt x="4065" y="7664"/>
                    </a:cubicBezTo>
                    <a:cubicBezTo>
                      <a:pt x="4199" y="7664"/>
                      <a:pt x="4331" y="7639"/>
                      <a:pt x="4454" y="7587"/>
                    </a:cubicBezTo>
                    <a:cubicBezTo>
                      <a:pt x="4705" y="7475"/>
                      <a:pt x="4920" y="7260"/>
                      <a:pt x="5126" y="6942"/>
                    </a:cubicBezTo>
                    <a:cubicBezTo>
                      <a:pt x="5265" y="6718"/>
                      <a:pt x="5386" y="6458"/>
                      <a:pt x="5453" y="6169"/>
                    </a:cubicBezTo>
                    <a:close/>
                    <a:moveTo>
                      <a:pt x="7113" y="7950"/>
                    </a:moveTo>
                    <a:cubicBezTo>
                      <a:pt x="7301" y="8109"/>
                      <a:pt x="7496" y="8259"/>
                      <a:pt x="7702" y="8389"/>
                    </a:cubicBezTo>
                    <a:cubicBezTo>
                      <a:pt x="7693" y="8483"/>
                      <a:pt x="7693" y="8557"/>
                      <a:pt x="7702" y="8633"/>
                    </a:cubicBezTo>
                    <a:cubicBezTo>
                      <a:pt x="7413" y="8521"/>
                      <a:pt x="7133" y="8380"/>
                      <a:pt x="6880" y="8203"/>
                    </a:cubicBezTo>
                    <a:lnTo>
                      <a:pt x="6965" y="8118"/>
                    </a:lnTo>
                    <a:cubicBezTo>
                      <a:pt x="7021" y="8073"/>
                      <a:pt x="7066" y="8006"/>
                      <a:pt x="7113" y="7950"/>
                    </a:cubicBezTo>
                    <a:close/>
                    <a:moveTo>
                      <a:pt x="9512" y="8566"/>
                    </a:moveTo>
                    <a:cubicBezTo>
                      <a:pt x="9663" y="8604"/>
                      <a:pt x="9810" y="8622"/>
                      <a:pt x="9969" y="8633"/>
                    </a:cubicBezTo>
                    <a:cubicBezTo>
                      <a:pt x="9766" y="8698"/>
                      <a:pt x="9551" y="8745"/>
                      <a:pt x="9336" y="8781"/>
                    </a:cubicBezTo>
                    <a:cubicBezTo>
                      <a:pt x="9400" y="8716"/>
                      <a:pt x="9456" y="8651"/>
                      <a:pt x="9512" y="8577"/>
                    </a:cubicBezTo>
                    <a:lnTo>
                      <a:pt x="9512" y="8566"/>
                    </a:lnTo>
                    <a:close/>
                    <a:moveTo>
                      <a:pt x="7832" y="8483"/>
                    </a:moveTo>
                    <a:lnTo>
                      <a:pt x="7832" y="8483"/>
                    </a:lnTo>
                    <a:cubicBezTo>
                      <a:pt x="8056" y="8604"/>
                      <a:pt x="8289" y="8716"/>
                      <a:pt x="8522" y="8810"/>
                    </a:cubicBezTo>
                    <a:cubicBezTo>
                      <a:pt x="8298" y="8790"/>
                      <a:pt x="8074" y="8745"/>
                      <a:pt x="7861" y="8678"/>
                    </a:cubicBezTo>
                    <a:cubicBezTo>
                      <a:pt x="7841" y="8622"/>
                      <a:pt x="7832" y="8548"/>
                      <a:pt x="7832" y="8483"/>
                    </a:cubicBezTo>
                    <a:close/>
                    <a:moveTo>
                      <a:pt x="8094" y="7569"/>
                    </a:moveTo>
                    <a:cubicBezTo>
                      <a:pt x="8159" y="7605"/>
                      <a:pt x="8224" y="7634"/>
                      <a:pt x="8289" y="7661"/>
                    </a:cubicBezTo>
                    <a:cubicBezTo>
                      <a:pt x="8354" y="7746"/>
                      <a:pt x="8430" y="7820"/>
                      <a:pt x="8504" y="7894"/>
                    </a:cubicBezTo>
                    <a:cubicBezTo>
                      <a:pt x="8522" y="7923"/>
                      <a:pt x="8542" y="7950"/>
                      <a:pt x="8560" y="7979"/>
                    </a:cubicBezTo>
                    <a:cubicBezTo>
                      <a:pt x="8737" y="8241"/>
                      <a:pt x="9017" y="8427"/>
                      <a:pt x="9362" y="8530"/>
                    </a:cubicBezTo>
                    <a:cubicBezTo>
                      <a:pt x="9279" y="8642"/>
                      <a:pt x="9194" y="8725"/>
                      <a:pt x="9103" y="8801"/>
                    </a:cubicBezTo>
                    <a:cubicBezTo>
                      <a:pt x="9073" y="8810"/>
                      <a:pt x="9055" y="8810"/>
                      <a:pt x="9026" y="8810"/>
                    </a:cubicBezTo>
                    <a:cubicBezTo>
                      <a:pt x="8616" y="8716"/>
                      <a:pt x="8215" y="8548"/>
                      <a:pt x="7850" y="8324"/>
                    </a:cubicBezTo>
                    <a:cubicBezTo>
                      <a:pt x="7850" y="8286"/>
                      <a:pt x="7861" y="8250"/>
                      <a:pt x="7870" y="8212"/>
                    </a:cubicBezTo>
                    <a:cubicBezTo>
                      <a:pt x="7917" y="7997"/>
                      <a:pt x="7991" y="7782"/>
                      <a:pt x="8094" y="7569"/>
                    </a:cubicBezTo>
                    <a:close/>
                    <a:moveTo>
                      <a:pt x="12107" y="8138"/>
                    </a:moveTo>
                    <a:lnTo>
                      <a:pt x="12107" y="8138"/>
                    </a:lnTo>
                    <a:cubicBezTo>
                      <a:pt x="11505" y="8635"/>
                      <a:pt x="10696" y="8911"/>
                      <a:pt x="9874" y="8911"/>
                    </a:cubicBezTo>
                    <a:cubicBezTo>
                      <a:pt x="9753" y="8911"/>
                      <a:pt x="9633" y="8905"/>
                      <a:pt x="9512" y="8893"/>
                    </a:cubicBezTo>
                    <a:cubicBezTo>
                      <a:pt x="9810" y="8837"/>
                      <a:pt x="10102" y="8745"/>
                      <a:pt x="10391" y="8622"/>
                    </a:cubicBezTo>
                    <a:cubicBezTo>
                      <a:pt x="10987" y="8577"/>
                      <a:pt x="11567" y="8409"/>
                      <a:pt x="12107" y="8138"/>
                    </a:cubicBezTo>
                    <a:close/>
                    <a:moveTo>
                      <a:pt x="7944" y="8846"/>
                    </a:moveTo>
                    <a:lnTo>
                      <a:pt x="7944" y="8846"/>
                    </a:lnTo>
                    <a:cubicBezTo>
                      <a:pt x="8150" y="8902"/>
                      <a:pt x="8354" y="8940"/>
                      <a:pt x="8560" y="8949"/>
                    </a:cubicBezTo>
                    <a:cubicBezTo>
                      <a:pt x="8672" y="8958"/>
                      <a:pt x="8775" y="8958"/>
                      <a:pt x="8887" y="8958"/>
                    </a:cubicBezTo>
                    <a:cubicBezTo>
                      <a:pt x="8814" y="8996"/>
                      <a:pt x="8746" y="9025"/>
                      <a:pt x="8672" y="9052"/>
                    </a:cubicBezTo>
                    <a:cubicBezTo>
                      <a:pt x="8610" y="9069"/>
                      <a:pt x="8542" y="9078"/>
                      <a:pt x="8472" y="9078"/>
                    </a:cubicBezTo>
                    <a:cubicBezTo>
                      <a:pt x="8273" y="9078"/>
                      <a:pt x="8062" y="9006"/>
                      <a:pt x="7944" y="8846"/>
                    </a:cubicBezTo>
                    <a:close/>
                    <a:moveTo>
                      <a:pt x="6471" y="1"/>
                    </a:moveTo>
                    <a:cubicBezTo>
                      <a:pt x="6318" y="1"/>
                      <a:pt x="6163" y="38"/>
                      <a:pt x="6031" y="109"/>
                    </a:cubicBezTo>
                    <a:cubicBezTo>
                      <a:pt x="5610" y="165"/>
                      <a:pt x="5200" y="268"/>
                      <a:pt x="4799" y="410"/>
                    </a:cubicBezTo>
                    <a:cubicBezTo>
                      <a:pt x="4691" y="390"/>
                      <a:pt x="4582" y="380"/>
                      <a:pt x="4472" y="380"/>
                    </a:cubicBezTo>
                    <a:cubicBezTo>
                      <a:pt x="3797" y="380"/>
                      <a:pt x="3122" y="742"/>
                      <a:pt x="2736" y="1297"/>
                    </a:cubicBezTo>
                    <a:cubicBezTo>
                      <a:pt x="2642" y="1333"/>
                      <a:pt x="2550" y="1371"/>
                      <a:pt x="2456" y="1418"/>
                    </a:cubicBezTo>
                    <a:cubicBezTo>
                      <a:pt x="2254" y="1341"/>
                      <a:pt x="2037" y="1295"/>
                      <a:pt x="1817" y="1295"/>
                    </a:cubicBezTo>
                    <a:cubicBezTo>
                      <a:pt x="1794" y="1295"/>
                      <a:pt x="1770" y="1296"/>
                      <a:pt x="1746" y="1297"/>
                    </a:cubicBezTo>
                    <a:cubicBezTo>
                      <a:pt x="1271" y="1315"/>
                      <a:pt x="805" y="1548"/>
                      <a:pt x="469" y="1940"/>
                    </a:cubicBezTo>
                    <a:cubicBezTo>
                      <a:pt x="151" y="2314"/>
                      <a:pt x="1" y="2771"/>
                      <a:pt x="48" y="3210"/>
                    </a:cubicBezTo>
                    <a:cubicBezTo>
                      <a:pt x="77" y="3414"/>
                      <a:pt x="142" y="3602"/>
                      <a:pt x="245" y="3779"/>
                    </a:cubicBezTo>
                    <a:cubicBezTo>
                      <a:pt x="151" y="4041"/>
                      <a:pt x="95" y="4292"/>
                      <a:pt x="77" y="4545"/>
                    </a:cubicBezTo>
                    <a:cubicBezTo>
                      <a:pt x="21" y="5318"/>
                      <a:pt x="346" y="6066"/>
                      <a:pt x="926" y="6449"/>
                    </a:cubicBezTo>
                    <a:cubicBezTo>
                      <a:pt x="1047" y="6532"/>
                      <a:pt x="1177" y="6588"/>
                      <a:pt x="1309" y="6635"/>
                    </a:cubicBezTo>
                    <a:lnTo>
                      <a:pt x="1309" y="6644"/>
                    </a:lnTo>
                    <a:cubicBezTo>
                      <a:pt x="1354" y="7092"/>
                      <a:pt x="1551" y="7446"/>
                      <a:pt x="1849" y="7614"/>
                    </a:cubicBezTo>
                    <a:cubicBezTo>
                      <a:pt x="1952" y="7681"/>
                      <a:pt x="2073" y="7717"/>
                      <a:pt x="2185" y="7726"/>
                    </a:cubicBezTo>
                    <a:cubicBezTo>
                      <a:pt x="2550" y="8129"/>
                      <a:pt x="3034" y="8427"/>
                      <a:pt x="3511" y="8557"/>
                    </a:cubicBezTo>
                    <a:cubicBezTo>
                      <a:pt x="3842" y="8651"/>
                      <a:pt x="4172" y="8691"/>
                      <a:pt x="4494" y="8691"/>
                    </a:cubicBezTo>
                    <a:cubicBezTo>
                      <a:pt x="5097" y="8691"/>
                      <a:pt x="5669" y="8551"/>
                      <a:pt x="6161" y="8362"/>
                    </a:cubicBezTo>
                    <a:cubicBezTo>
                      <a:pt x="6229" y="8382"/>
                      <a:pt x="6296" y="8392"/>
                      <a:pt x="6363" y="8392"/>
                    </a:cubicBezTo>
                    <a:cubicBezTo>
                      <a:pt x="6454" y="8392"/>
                      <a:pt x="6543" y="8374"/>
                      <a:pt x="6629" y="8342"/>
                    </a:cubicBezTo>
                    <a:cubicBezTo>
                      <a:pt x="6665" y="8333"/>
                      <a:pt x="6712" y="8315"/>
                      <a:pt x="6750" y="8286"/>
                    </a:cubicBezTo>
                    <a:cubicBezTo>
                      <a:pt x="7057" y="8501"/>
                      <a:pt x="7393" y="8678"/>
                      <a:pt x="7749" y="8790"/>
                    </a:cubicBezTo>
                    <a:cubicBezTo>
                      <a:pt x="7758" y="8810"/>
                      <a:pt x="7767" y="8828"/>
                      <a:pt x="7776" y="8837"/>
                    </a:cubicBezTo>
                    <a:cubicBezTo>
                      <a:pt x="7906" y="9099"/>
                      <a:pt x="8197" y="9220"/>
                      <a:pt x="8466" y="9220"/>
                    </a:cubicBezTo>
                    <a:cubicBezTo>
                      <a:pt x="8551" y="9220"/>
                      <a:pt x="8634" y="9211"/>
                      <a:pt x="8710" y="9182"/>
                    </a:cubicBezTo>
                    <a:cubicBezTo>
                      <a:pt x="8849" y="9146"/>
                      <a:pt x="8982" y="9081"/>
                      <a:pt x="9120" y="8978"/>
                    </a:cubicBezTo>
                    <a:cubicBezTo>
                      <a:pt x="9364" y="9026"/>
                      <a:pt x="9611" y="9050"/>
                      <a:pt x="9857" y="9050"/>
                    </a:cubicBezTo>
                    <a:cubicBezTo>
                      <a:pt x="10802" y="9050"/>
                      <a:pt x="11734" y="8704"/>
                      <a:pt x="12378" y="8082"/>
                    </a:cubicBezTo>
                    <a:cubicBezTo>
                      <a:pt x="12454" y="8006"/>
                      <a:pt x="12519" y="7932"/>
                      <a:pt x="12584" y="7858"/>
                    </a:cubicBezTo>
                    <a:cubicBezTo>
                      <a:pt x="13451" y="7298"/>
                      <a:pt x="14143" y="6467"/>
                      <a:pt x="14488" y="5497"/>
                    </a:cubicBezTo>
                    <a:cubicBezTo>
                      <a:pt x="14553" y="5318"/>
                      <a:pt x="14730" y="4713"/>
                      <a:pt x="14329" y="4451"/>
                    </a:cubicBezTo>
                    <a:cubicBezTo>
                      <a:pt x="14222" y="4378"/>
                      <a:pt x="14095" y="4356"/>
                      <a:pt x="13968" y="4356"/>
                    </a:cubicBezTo>
                    <a:cubicBezTo>
                      <a:pt x="13884" y="4356"/>
                      <a:pt x="13800" y="4365"/>
                      <a:pt x="13722" y="4377"/>
                    </a:cubicBezTo>
                    <a:cubicBezTo>
                      <a:pt x="13619" y="4386"/>
                      <a:pt x="13518" y="4404"/>
                      <a:pt x="13424" y="4433"/>
                    </a:cubicBezTo>
                    <a:cubicBezTo>
                      <a:pt x="13433" y="4377"/>
                      <a:pt x="13433" y="4321"/>
                      <a:pt x="13442" y="4274"/>
                    </a:cubicBezTo>
                    <a:cubicBezTo>
                      <a:pt x="13527" y="3293"/>
                      <a:pt x="12808" y="2294"/>
                      <a:pt x="11771" y="1913"/>
                    </a:cubicBezTo>
                    <a:cubicBezTo>
                      <a:pt x="11838" y="1707"/>
                      <a:pt x="11883" y="1492"/>
                      <a:pt x="11894" y="1277"/>
                    </a:cubicBezTo>
                    <a:cubicBezTo>
                      <a:pt x="11912" y="1044"/>
                      <a:pt x="11874" y="725"/>
                      <a:pt x="11641" y="557"/>
                    </a:cubicBezTo>
                    <a:cubicBezTo>
                      <a:pt x="11543" y="482"/>
                      <a:pt x="11430" y="450"/>
                      <a:pt x="11315" y="450"/>
                    </a:cubicBezTo>
                    <a:cubicBezTo>
                      <a:pt x="11136" y="450"/>
                      <a:pt x="10954" y="529"/>
                      <a:pt x="10830" y="643"/>
                    </a:cubicBezTo>
                    <a:cubicBezTo>
                      <a:pt x="10615" y="828"/>
                      <a:pt x="10503" y="1100"/>
                      <a:pt x="10409" y="1341"/>
                    </a:cubicBezTo>
                    <a:cubicBezTo>
                      <a:pt x="10391" y="1389"/>
                      <a:pt x="10382" y="1436"/>
                      <a:pt x="10361" y="1483"/>
                    </a:cubicBezTo>
                    <a:cubicBezTo>
                      <a:pt x="10288" y="1362"/>
                      <a:pt x="10193" y="1259"/>
                      <a:pt x="10102" y="1156"/>
                    </a:cubicBezTo>
                    <a:cubicBezTo>
                      <a:pt x="9680" y="716"/>
                      <a:pt x="9082" y="410"/>
                      <a:pt x="8318" y="221"/>
                    </a:cubicBezTo>
                    <a:cubicBezTo>
                      <a:pt x="7876" y="107"/>
                      <a:pt x="7410" y="50"/>
                      <a:pt x="6943" y="50"/>
                    </a:cubicBezTo>
                    <a:cubicBezTo>
                      <a:pt x="6879" y="50"/>
                      <a:pt x="6815" y="51"/>
                      <a:pt x="6750" y="53"/>
                    </a:cubicBezTo>
                    <a:cubicBezTo>
                      <a:pt x="6741" y="44"/>
                      <a:pt x="6730" y="44"/>
                      <a:pt x="6721" y="35"/>
                    </a:cubicBezTo>
                    <a:cubicBezTo>
                      <a:pt x="6641" y="12"/>
                      <a:pt x="6556" y="1"/>
                      <a:pt x="647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99"/>
              <p:cNvSpPr/>
              <p:nvPr/>
            </p:nvSpPr>
            <p:spPr>
              <a:xfrm>
                <a:off x="715100" y="3143173"/>
                <a:ext cx="2689883" cy="805527"/>
              </a:xfrm>
              <a:custGeom>
                <a:rect b="b" l="l" r="r" t="t"/>
                <a:pathLst>
                  <a:path extrusionOk="0" h="8235" w="27499">
                    <a:moveTo>
                      <a:pt x="16522" y="1"/>
                    </a:moveTo>
                    <a:cubicBezTo>
                      <a:pt x="12699" y="1"/>
                      <a:pt x="8121" y="267"/>
                      <a:pt x="8121" y="267"/>
                    </a:cubicBezTo>
                    <a:cubicBezTo>
                      <a:pt x="8121" y="267"/>
                      <a:pt x="5058" y="1033"/>
                      <a:pt x="2762" y="2693"/>
                    </a:cubicBezTo>
                    <a:cubicBezTo>
                      <a:pt x="466" y="4355"/>
                      <a:pt x="0" y="6053"/>
                      <a:pt x="260" y="6772"/>
                    </a:cubicBezTo>
                    <a:cubicBezTo>
                      <a:pt x="398" y="7170"/>
                      <a:pt x="8467" y="8235"/>
                      <a:pt x="15780" y="8235"/>
                    </a:cubicBezTo>
                    <a:cubicBezTo>
                      <a:pt x="21863" y="8235"/>
                      <a:pt x="27422" y="7498"/>
                      <a:pt x="27460" y="5027"/>
                    </a:cubicBezTo>
                    <a:cubicBezTo>
                      <a:pt x="27498" y="2395"/>
                      <a:pt x="21889" y="99"/>
                      <a:pt x="17892" y="14"/>
                    </a:cubicBezTo>
                    <a:cubicBezTo>
                      <a:pt x="17454" y="5"/>
                      <a:pt x="16994" y="1"/>
                      <a:pt x="16522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99"/>
              <p:cNvSpPr/>
              <p:nvPr/>
            </p:nvSpPr>
            <p:spPr>
              <a:xfrm>
                <a:off x="2325659" y="3365414"/>
                <a:ext cx="718567" cy="141835"/>
              </a:xfrm>
              <a:custGeom>
                <a:rect b="b" l="l" r="r" t="t"/>
                <a:pathLst>
                  <a:path extrusionOk="0" h="1450" w="7346">
                    <a:moveTo>
                      <a:pt x="7286" y="0"/>
                    </a:moveTo>
                    <a:cubicBezTo>
                      <a:pt x="7281" y="0"/>
                      <a:pt x="7277" y="1"/>
                      <a:pt x="7272" y="2"/>
                    </a:cubicBezTo>
                    <a:cubicBezTo>
                      <a:pt x="4835" y="179"/>
                      <a:pt x="2408" y="618"/>
                      <a:pt x="56" y="1308"/>
                    </a:cubicBezTo>
                    <a:cubicBezTo>
                      <a:pt x="18" y="1317"/>
                      <a:pt x="0" y="1355"/>
                      <a:pt x="9" y="1393"/>
                    </a:cubicBezTo>
                    <a:cubicBezTo>
                      <a:pt x="18" y="1429"/>
                      <a:pt x="47" y="1449"/>
                      <a:pt x="74" y="1449"/>
                    </a:cubicBezTo>
                    <a:lnTo>
                      <a:pt x="103" y="1449"/>
                    </a:lnTo>
                    <a:cubicBezTo>
                      <a:pt x="2435" y="757"/>
                      <a:pt x="4853" y="318"/>
                      <a:pt x="7281" y="141"/>
                    </a:cubicBezTo>
                    <a:cubicBezTo>
                      <a:pt x="7317" y="132"/>
                      <a:pt x="7346" y="105"/>
                      <a:pt x="7346" y="67"/>
                    </a:cubicBezTo>
                    <a:cubicBezTo>
                      <a:pt x="7346" y="26"/>
                      <a:pt x="7317" y="0"/>
                      <a:pt x="728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99"/>
              <p:cNvSpPr/>
              <p:nvPr/>
            </p:nvSpPr>
            <p:spPr>
              <a:xfrm>
                <a:off x="1134931" y="2138101"/>
                <a:ext cx="1395269" cy="1258520"/>
              </a:xfrm>
              <a:custGeom>
                <a:rect b="b" l="l" r="r" t="t"/>
                <a:pathLst>
                  <a:path extrusionOk="0" h="12866" w="14264">
                    <a:moveTo>
                      <a:pt x="7629" y="0"/>
                    </a:moveTo>
                    <a:cubicBezTo>
                      <a:pt x="7109" y="0"/>
                      <a:pt x="6593" y="228"/>
                      <a:pt x="6237" y="611"/>
                    </a:cubicBezTo>
                    <a:cubicBezTo>
                      <a:pt x="6228" y="508"/>
                      <a:pt x="6116" y="470"/>
                      <a:pt x="6013" y="443"/>
                    </a:cubicBezTo>
                    <a:cubicBezTo>
                      <a:pt x="5803" y="373"/>
                      <a:pt x="5583" y="338"/>
                      <a:pt x="5363" y="338"/>
                    </a:cubicBezTo>
                    <a:cubicBezTo>
                      <a:pt x="4995" y="338"/>
                      <a:pt x="4628" y="436"/>
                      <a:pt x="4313" y="629"/>
                    </a:cubicBezTo>
                    <a:cubicBezTo>
                      <a:pt x="3809" y="927"/>
                      <a:pt x="3455" y="1460"/>
                      <a:pt x="3352" y="2038"/>
                    </a:cubicBezTo>
                    <a:cubicBezTo>
                      <a:pt x="3255" y="2008"/>
                      <a:pt x="3155" y="1995"/>
                      <a:pt x="3053" y="1995"/>
                    </a:cubicBezTo>
                    <a:cubicBezTo>
                      <a:pt x="2810" y="1995"/>
                      <a:pt x="2559" y="2070"/>
                      <a:pt x="2334" y="2168"/>
                    </a:cubicBezTo>
                    <a:cubicBezTo>
                      <a:pt x="1839" y="2383"/>
                      <a:pt x="1438" y="2795"/>
                      <a:pt x="1214" y="3288"/>
                    </a:cubicBezTo>
                    <a:cubicBezTo>
                      <a:pt x="999" y="3783"/>
                      <a:pt x="972" y="4363"/>
                      <a:pt x="1149" y="4876"/>
                    </a:cubicBezTo>
                    <a:cubicBezTo>
                      <a:pt x="840" y="4950"/>
                      <a:pt x="589" y="5192"/>
                      <a:pt x="412" y="5454"/>
                    </a:cubicBezTo>
                    <a:cubicBezTo>
                      <a:pt x="103" y="5894"/>
                      <a:pt x="0" y="6471"/>
                      <a:pt x="123" y="6984"/>
                    </a:cubicBezTo>
                    <a:cubicBezTo>
                      <a:pt x="253" y="7509"/>
                      <a:pt x="598" y="7975"/>
                      <a:pt x="1064" y="8237"/>
                    </a:cubicBezTo>
                    <a:cubicBezTo>
                      <a:pt x="896" y="8488"/>
                      <a:pt x="813" y="8927"/>
                      <a:pt x="784" y="9225"/>
                    </a:cubicBezTo>
                    <a:cubicBezTo>
                      <a:pt x="739" y="9664"/>
                      <a:pt x="860" y="10103"/>
                      <a:pt x="1084" y="10477"/>
                    </a:cubicBezTo>
                    <a:cubicBezTo>
                      <a:pt x="1351" y="10893"/>
                      <a:pt x="1819" y="11229"/>
                      <a:pt x="2308" y="11229"/>
                    </a:cubicBezTo>
                    <a:cubicBezTo>
                      <a:pt x="2367" y="11229"/>
                      <a:pt x="2426" y="11224"/>
                      <a:pt x="2485" y="11214"/>
                    </a:cubicBezTo>
                    <a:lnTo>
                      <a:pt x="2485" y="11214"/>
                    </a:lnTo>
                    <a:cubicBezTo>
                      <a:pt x="2455" y="11550"/>
                      <a:pt x="2597" y="11942"/>
                      <a:pt x="2839" y="12184"/>
                    </a:cubicBezTo>
                    <a:cubicBezTo>
                      <a:pt x="3072" y="12437"/>
                      <a:pt x="3381" y="12596"/>
                      <a:pt x="3697" y="12708"/>
                    </a:cubicBezTo>
                    <a:cubicBezTo>
                      <a:pt x="3978" y="12806"/>
                      <a:pt x="4277" y="12866"/>
                      <a:pt x="4572" y="12866"/>
                    </a:cubicBezTo>
                    <a:cubicBezTo>
                      <a:pt x="4835" y="12866"/>
                      <a:pt x="5094" y="12818"/>
                      <a:pt x="5332" y="12708"/>
                    </a:cubicBezTo>
                    <a:lnTo>
                      <a:pt x="13302" y="8199"/>
                    </a:lnTo>
                    <a:cubicBezTo>
                      <a:pt x="13853" y="7807"/>
                      <a:pt x="14216" y="7144"/>
                      <a:pt x="14237" y="6463"/>
                    </a:cubicBezTo>
                    <a:cubicBezTo>
                      <a:pt x="14263" y="5782"/>
                      <a:pt x="13945" y="5092"/>
                      <a:pt x="13414" y="4661"/>
                    </a:cubicBezTo>
                    <a:cubicBezTo>
                      <a:pt x="13638" y="4128"/>
                      <a:pt x="13609" y="3447"/>
                      <a:pt x="13311" y="2952"/>
                    </a:cubicBezTo>
                    <a:cubicBezTo>
                      <a:pt x="13055" y="2530"/>
                      <a:pt x="12573" y="2247"/>
                      <a:pt x="12095" y="2247"/>
                    </a:cubicBezTo>
                    <a:cubicBezTo>
                      <a:pt x="12002" y="2247"/>
                      <a:pt x="11909" y="2257"/>
                      <a:pt x="11817" y="2280"/>
                    </a:cubicBezTo>
                    <a:cubicBezTo>
                      <a:pt x="11808" y="1843"/>
                      <a:pt x="11604" y="1440"/>
                      <a:pt x="11295" y="1133"/>
                    </a:cubicBezTo>
                    <a:cubicBezTo>
                      <a:pt x="11015" y="853"/>
                      <a:pt x="10661" y="629"/>
                      <a:pt x="10269" y="544"/>
                    </a:cubicBezTo>
                    <a:cubicBezTo>
                      <a:pt x="10162" y="521"/>
                      <a:pt x="10052" y="510"/>
                      <a:pt x="9942" y="510"/>
                    </a:cubicBezTo>
                    <a:cubicBezTo>
                      <a:pt x="9650" y="510"/>
                      <a:pt x="9358" y="592"/>
                      <a:pt x="9120" y="768"/>
                    </a:cubicBezTo>
                    <a:cubicBezTo>
                      <a:pt x="8784" y="320"/>
                      <a:pt x="8309" y="31"/>
                      <a:pt x="7749" y="4"/>
                    </a:cubicBezTo>
                    <a:cubicBezTo>
                      <a:pt x="7709" y="1"/>
                      <a:pt x="7669" y="0"/>
                      <a:pt x="7629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99"/>
              <p:cNvSpPr/>
              <p:nvPr/>
            </p:nvSpPr>
            <p:spPr>
              <a:xfrm>
                <a:off x="1391505" y="2530348"/>
                <a:ext cx="1196308" cy="1121184"/>
              </a:xfrm>
              <a:custGeom>
                <a:rect b="b" l="l" r="r" t="t"/>
                <a:pathLst>
                  <a:path extrusionOk="0" h="11462" w="12230">
                    <a:moveTo>
                      <a:pt x="5590" y="0"/>
                    </a:moveTo>
                    <a:cubicBezTo>
                      <a:pt x="4852" y="0"/>
                      <a:pt x="4103" y="168"/>
                      <a:pt x="3399" y="521"/>
                    </a:cubicBezTo>
                    <a:cubicBezTo>
                      <a:pt x="973" y="1733"/>
                      <a:pt x="0" y="4675"/>
                      <a:pt x="1215" y="7092"/>
                    </a:cubicBezTo>
                    <a:cubicBezTo>
                      <a:pt x="2186" y="9051"/>
                      <a:pt x="4547" y="11462"/>
                      <a:pt x="7125" y="11462"/>
                    </a:cubicBezTo>
                    <a:cubicBezTo>
                      <a:pt x="7740" y="11462"/>
                      <a:pt x="8367" y="11325"/>
                      <a:pt x="8990" y="11012"/>
                    </a:cubicBezTo>
                    <a:cubicBezTo>
                      <a:pt x="12230" y="9397"/>
                      <a:pt x="11183" y="5123"/>
                      <a:pt x="9969" y="2706"/>
                    </a:cubicBezTo>
                    <a:cubicBezTo>
                      <a:pt x="9110" y="991"/>
                      <a:pt x="7383" y="0"/>
                      <a:pt x="5590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99"/>
              <p:cNvSpPr/>
              <p:nvPr/>
            </p:nvSpPr>
            <p:spPr>
              <a:xfrm>
                <a:off x="1391505" y="2472342"/>
                <a:ext cx="1010064" cy="893367"/>
              </a:xfrm>
              <a:custGeom>
                <a:rect b="b" l="l" r="r" t="t"/>
                <a:pathLst>
                  <a:path extrusionOk="0" h="9133" w="10326">
                    <a:moveTo>
                      <a:pt x="5344" y="0"/>
                    </a:moveTo>
                    <a:cubicBezTo>
                      <a:pt x="4678" y="0"/>
                      <a:pt x="4014" y="95"/>
                      <a:pt x="3399" y="348"/>
                    </a:cubicBezTo>
                    <a:cubicBezTo>
                      <a:pt x="2326" y="787"/>
                      <a:pt x="1495" y="1692"/>
                      <a:pt x="917" y="2701"/>
                    </a:cubicBezTo>
                    <a:cubicBezTo>
                      <a:pt x="552" y="3326"/>
                      <a:pt x="272" y="4016"/>
                      <a:pt x="168" y="4735"/>
                    </a:cubicBezTo>
                    <a:cubicBezTo>
                      <a:pt x="0" y="5893"/>
                      <a:pt x="289" y="7116"/>
                      <a:pt x="953" y="8086"/>
                    </a:cubicBezTo>
                    <a:cubicBezTo>
                      <a:pt x="1280" y="8552"/>
                      <a:pt x="1578" y="8991"/>
                      <a:pt x="2120" y="9132"/>
                    </a:cubicBezTo>
                    <a:cubicBezTo>
                      <a:pt x="2429" y="8563"/>
                      <a:pt x="2326" y="7871"/>
                      <a:pt x="2129" y="7255"/>
                    </a:cubicBezTo>
                    <a:cubicBezTo>
                      <a:pt x="1943" y="6695"/>
                      <a:pt x="1690" y="6164"/>
                      <a:pt x="1374" y="5669"/>
                    </a:cubicBezTo>
                    <a:lnTo>
                      <a:pt x="1374" y="5669"/>
                    </a:lnTo>
                    <a:cubicBezTo>
                      <a:pt x="1421" y="5677"/>
                      <a:pt x="1466" y="5681"/>
                      <a:pt x="1509" y="5681"/>
                    </a:cubicBezTo>
                    <a:cubicBezTo>
                      <a:pt x="1612" y="5681"/>
                      <a:pt x="1707" y="5658"/>
                      <a:pt x="1813" y="5613"/>
                    </a:cubicBezTo>
                    <a:cubicBezTo>
                      <a:pt x="1999" y="5528"/>
                      <a:pt x="2194" y="5436"/>
                      <a:pt x="2353" y="5295"/>
                    </a:cubicBezTo>
                    <a:cubicBezTo>
                      <a:pt x="2727" y="4968"/>
                      <a:pt x="2830" y="4408"/>
                      <a:pt x="2736" y="3924"/>
                    </a:cubicBezTo>
                    <a:lnTo>
                      <a:pt x="2736" y="3924"/>
                    </a:lnTo>
                    <a:cubicBezTo>
                      <a:pt x="2935" y="3988"/>
                      <a:pt x="3136" y="4021"/>
                      <a:pt x="3335" y="4021"/>
                    </a:cubicBezTo>
                    <a:cubicBezTo>
                      <a:pt x="3628" y="4021"/>
                      <a:pt x="3916" y="3948"/>
                      <a:pt x="4183" y="3791"/>
                    </a:cubicBezTo>
                    <a:cubicBezTo>
                      <a:pt x="4622" y="3532"/>
                      <a:pt x="4920" y="3007"/>
                      <a:pt x="4864" y="2494"/>
                    </a:cubicBezTo>
                    <a:lnTo>
                      <a:pt x="4864" y="2494"/>
                    </a:lnTo>
                    <a:cubicBezTo>
                      <a:pt x="5162" y="2701"/>
                      <a:pt x="5462" y="2748"/>
                      <a:pt x="5825" y="2748"/>
                    </a:cubicBezTo>
                    <a:cubicBezTo>
                      <a:pt x="5919" y="2748"/>
                      <a:pt x="6002" y="2748"/>
                      <a:pt x="6087" y="2727"/>
                    </a:cubicBezTo>
                    <a:cubicBezTo>
                      <a:pt x="6237" y="2692"/>
                      <a:pt x="6376" y="2597"/>
                      <a:pt x="6488" y="2494"/>
                    </a:cubicBezTo>
                    <a:cubicBezTo>
                      <a:pt x="6768" y="2261"/>
                      <a:pt x="6974" y="1943"/>
                      <a:pt x="7095" y="1589"/>
                    </a:cubicBezTo>
                    <a:cubicBezTo>
                      <a:pt x="7234" y="1869"/>
                      <a:pt x="7440" y="2093"/>
                      <a:pt x="7729" y="2205"/>
                    </a:cubicBezTo>
                    <a:cubicBezTo>
                      <a:pt x="7877" y="2263"/>
                      <a:pt x="8034" y="2291"/>
                      <a:pt x="8193" y="2291"/>
                    </a:cubicBezTo>
                    <a:cubicBezTo>
                      <a:pt x="8345" y="2291"/>
                      <a:pt x="8498" y="2265"/>
                      <a:pt x="8645" y="2214"/>
                    </a:cubicBezTo>
                    <a:cubicBezTo>
                      <a:pt x="8737" y="2671"/>
                      <a:pt x="8840" y="3063"/>
                      <a:pt x="9149" y="3420"/>
                    </a:cubicBezTo>
                    <a:cubicBezTo>
                      <a:pt x="9447" y="3774"/>
                      <a:pt x="9866" y="4036"/>
                      <a:pt x="10325" y="4119"/>
                    </a:cubicBezTo>
                    <a:cubicBezTo>
                      <a:pt x="10166" y="3093"/>
                      <a:pt x="9904" y="2011"/>
                      <a:pt x="9176" y="1262"/>
                    </a:cubicBezTo>
                    <a:cubicBezTo>
                      <a:pt x="8421" y="498"/>
                      <a:pt x="7310" y="171"/>
                      <a:pt x="6226" y="50"/>
                    </a:cubicBezTo>
                    <a:cubicBezTo>
                      <a:pt x="5934" y="19"/>
                      <a:pt x="5639" y="0"/>
                      <a:pt x="5344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99"/>
              <p:cNvSpPr/>
              <p:nvPr/>
            </p:nvSpPr>
            <p:spPr>
              <a:xfrm>
                <a:off x="2348450" y="2777826"/>
                <a:ext cx="221850" cy="291105"/>
              </a:xfrm>
              <a:custGeom>
                <a:rect b="b" l="l" r="r" t="t"/>
                <a:pathLst>
                  <a:path extrusionOk="0" h="2976" w="2268">
                    <a:moveTo>
                      <a:pt x="973" y="0"/>
                    </a:moveTo>
                    <a:cubicBezTo>
                      <a:pt x="796" y="0"/>
                      <a:pt x="616" y="56"/>
                      <a:pt x="448" y="185"/>
                    </a:cubicBezTo>
                    <a:cubicBezTo>
                      <a:pt x="47" y="500"/>
                      <a:pt x="0" y="1081"/>
                      <a:pt x="56" y="1585"/>
                    </a:cubicBezTo>
                    <a:cubicBezTo>
                      <a:pt x="112" y="1968"/>
                      <a:pt x="215" y="2369"/>
                      <a:pt x="475" y="2658"/>
                    </a:cubicBezTo>
                    <a:cubicBezTo>
                      <a:pt x="661" y="2850"/>
                      <a:pt x="930" y="2975"/>
                      <a:pt x="1192" y="2975"/>
                    </a:cubicBezTo>
                    <a:cubicBezTo>
                      <a:pt x="1312" y="2975"/>
                      <a:pt x="1431" y="2949"/>
                      <a:pt x="1539" y="2891"/>
                    </a:cubicBezTo>
                    <a:cubicBezTo>
                      <a:pt x="1689" y="2808"/>
                      <a:pt x="1801" y="2676"/>
                      <a:pt x="1895" y="2528"/>
                    </a:cubicBezTo>
                    <a:cubicBezTo>
                      <a:pt x="2193" y="2060"/>
                      <a:pt x="2267" y="1464"/>
                      <a:pt x="2111" y="931"/>
                    </a:cubicBezTo>
                    <a:cubicBezTo>
                      <a:pt x="1965" y="447"/>
                      <a:pt x="1477" y="0"/>
                      <a:pt x="973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99"/>
              <p:cNvSpPr/>
              <p:nvPr/>
            </p:nvSpPr>
            <p:spPr>
              <a:xfrm>
                <a:off x="1441686" y="3251359"/>
                <a:ext cx="267629" cy="264303"/>
              </a:xfrm>
              <a:custGeom>
                <a:rect b="b" l="l" r="r" t="t"/>
                <a:pathLst>
                  <a:path extrusionOk="0" h="2702" w="2736">
                    <a:moveTo>
                      <a:pt x="1076" y="0"/>
                    </a:moveTo>
                    <a:cubicBezTo>
                      <a:pt x="1032" y="0"/>
                      <a:pt x="988" y="3"/>
                      <a:pt x="944" y="10"/>
                    </a:cubicBezTo>
                    <a:cubicBezTo>
                      <a:pt x="142" y="131"/>
                      <a:pt x="0" y="1139"/>
                      <a:pt x="336" y="1728"/>
                    </a:cubicBezTo>
                    <a:cubicBezTo>
                      <a:pt x="617" y="2212"/>
                      <a:pt x="1103" y="2559"/>
                      <a:pt x="1645" y="2671"/>
                    </a:cubicBezTo>
                    <a:cubicBezTo>
                      <a:pt x="1733" y="2690"/>
                      <a:pt x="1825" y="2702"/>
                      <a:pt x="1915" y="2702"/>
                    </a:cubicBezTo>
                    <a:cubicBezTo>
                      <a:pt x="1997" y="2702"/>
                      <a:pt x="2078" y="2692"/>
                      <a:pt x="2158" y="2671"/>
                    </a:cubicBezTo>
                    <a:cubicBezTo>
                      <a:pt x="2532" y="2548"/>
                      <a:pt x="2736" y="2120"/>
                      <a:pt x="2709" y="1737"/>
                    </a:cubicBezTo>
                    <a:cubicBezTo>
                      <a:pt x="2680" y="1345"/>
                      <a:pt x="2476" y="991"/>
                      <a:pt x="2223" y="691"/>
                    </a:cubicBezTo>
                    <a:cubicBezTo>
                      <a:pt x="1933" y="333"/>
                      <a:pt x="1527" y="0"/>
                      <a:pt x="1076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99"/>
              <p:cNvSpPr/>
              <p:nvPr/>
            </p:nvSpPr>
            <p:spPr>
              <a:xfrm>
                <a:off x="1919424" y="2990774"/>
                <a:ext cx="209134" cy="312625"/>
              </a:xfrm>
              <a:custGeom>
                <a:rect b="b" l="l" r="r" t="t"/>
                <a:pathLst>
                  <a:path extrusionOk="0" h="3196" w="2138">
                    <a:moveTo>
                      <a:pt x="86" y="0"/>
                    </a:moveTo>
                    <a:cubicBezTo>
                      <a:pt x="57" y="0"/>
                      <a:pt x="32" y="12"/>
                      <a:pt x="18" y="42"/>
                    </a:cubicBezTo>
                    <a:cubicBezTo>
                      <a:pt x="0" y="80"/>
                      <a:pt x="18" y="127"/>
                      <a:pt x="56" y="136"/>
                    </a:cubicBezTo>
                    <a:cubicBezTo>
                      <a:pt x="269" y="228"/>
                      <a:pt x="437" y="434"/>
                      <a:pt x="531" y="714"/>
                    </a:cubicBezTo>
                    <a:cubicBezTo>
                      <a:pt x="625" y="967"/>
                      <a:pt x="634" y="1236"/>
                      <a:pt x="652" y="1507"/>
                    </a:cubicBezTo>
                    <a:lnTo>
                      <a:pt x="728" y="2927"/>
                    </a:lnTo>
                    <a:cubicBezTo>
                      <a:pt x="737" y="2954"/>
                      <a:pt x="755" y="2972"/>
                      <a:pt x="773" y="2983"/>
                    </a:cubicBezTo>
                    <a:cubicBezTo>
                      <a:pt x="1165" y="3131"/>
                      <a:pt x="1577" y="3196"/>
                      <a:pt x="1987" y="3196"/>
                    </a:cubicBezTo>
                    <a:lnTo>
                      <a:pt x="2072" y="3196"/>
                    </a:lnTo>
                    <a:cubicBezTo>
                      <a:pt x="2108" y="3196"/>
                      <a:pt x="2137" y="3169"/>
                      <a:pt x="2137" y="3122"/>
                    </a:cubicBezTo>
                    <a:cubicBezTo>
                      <a:pt x="2137" y="3084"/>
                      <a:pt x="2108" y="3057"/>
                      <a:pt x="2072" y="3057"/>
                    </a:cubicBezTo>
                    <a:cubicBezTo>
                      <a:pt x="2047" y="3058"/>
                      <a:pt x="2022" y="3058"/>
                      <a:pt x="1997" y="3058"/>
                    </a:cubicBezTo>
                    <a:cubicBezTo>
                      <a:pt x="1610" y="3058"/>
                      <a:pt x="1227" y="2993"/>
                      <a:pt x="867" y="2871"/>
                    </a:cubicBezTo>
                    <a:lnTo>
                      <a:pt x="793" y="1498"/>
                    </a:lnTo>
                    <a:cubicBezTo>
                      <a:pt x="773" y="1218"/>
                      <a:pt x="764" y="938"/>
                      <a:pt x="672" y="667"/>
                    </a:cubicBezTo>
                    <a:cubicBezTo>
                      <a:pt x="560" y="351"/>
                      <a:pt x="354" y="116"/>
                      <a:pt x="112" y="4"/>
                    </a:cubicBezTo>
                    <a:cubicBezTo>
                      <a:pt x="103" y="2"/>
                      <a:pt x="94" y="0"/>
                      <a:pt x="8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99"/>
              <p:cNvSpPr/>
              <p:nvPr/>
            </p:nvSpPr>
            <p:spPr>
              <a:xfrm>
                <a:off x="2154968" y="3181224"/>
                <a:ext cx="38442" cy="90481"/>
              </a:xfrm>
              <a:custGeom>
                <a:rect b="b" l="l" r="r" t="t"/>
                <a:pathLst>
                  <a:path extrusionOk="0" h="925" w="393">
                    <a:moveTo>
                      <a:pt x="310" y="1"/>
                    </a:moveTo>
                    <a:cubicBezTo>
                      <a:pt x="284" y="1"/>
                      <a:pt x="255" y="18"/>
                      <a:pt x="242" y="46"/>
                    </a:cubicBezTo>
                    <a:cubicBezTo>
                      <a:pt x="130" y="297"/>
                      <a:pt x="45" y="568"/>
                      <a:pt x="9" y="839"/>
                    </a:cubicBezTo>
                    <a:cubicBezTo>
                      <a:pt x="0" y="877"/>
                      <a:pt x="27" y="913"/>
                      <a:pt x="65" y="924"/>
                    </a:cubicBezTo>
                    <a:lnTo>
                      <a:pt x="74" y="924"/>
                    </a:lnTo>
                    <a:cubicBezTo>
                      <a:pt x="112" y="924"/>
                      <a:pt x="139" y="895"/>
                      <a:pt x="148" y="857"/>
                    </a:cubicBezTo>
                    <a:cubicBezTo>
                      <a:pt x="186" y="597"/>
                      <a:pt x="260" y="344"/>
                      <a:pt x="372" y="102"/>
                    </a:cubicBezTo>
                    <a:cubicBezTo>
                      <a:pt x="392" y="73"/>
                      <a:pt x="372" y="28"/>
                      <a:pt x="336" y="8"/>
                    </a:cubicBezTo>
                    <a:cubicBezTo>
                      <a:pt x="329" y="3"/>
                      <a:pt x="320" y="1"/>
                      <a:pt x="31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99"/>
              <p:cNvSpPr/>
              <p:nvPr/>
            </p:nvSpPr>
            <p:spPr>
              <a:xfrm>
                <a:off x="2120145" y="3365316"/>
                <a:ext cx="163551" cy="110827"/>
              </a:xfrm>
              <a:custGeom>
                <a:rect b="b" l="l" r="r" t="t"/>
                <a:pathLst>
                  <a:path extrusionOk="0" h="1133" w="1672">
                    <a:moveTo>
                      <a:pt x="1596" y="1"/>
                    </a:moveTo>
                    <a:cubicBezTo>
                      <a:pt x="1590" y="1"/>
                      <a:pt x="1584" y="2"/>
                      <a:pt x="1577" y="3"/>
                    </a:cubicBezTo>
                    <a:cubicBezTo>
                      <a:pt x="972" y="171"/>
                      <a:pt x="421" y="534"/>
                      <a:pt x="29" y="1020"/>
                    </a:cubicBezTo>
                    <a:cubicBezTo>
                      <a:pt x="0" y="1047"/>
                      <a:pt x="0" y="1094"/>
                      <a:pt x="38" y="1114"/>
                    </a:cubicBezTo>
                    <a:cubicBezTo>
                      <a:pt x="47" y="1123"/>
                      <a:pt x="65" y="1132"/>
                      <a:pt x="76" y="1132"/>
                    </a:cubicBezTo>
                    <a:cubicBezTo>
                      <a:pt x="103" y="1132"/>
                      <a:pt x="121" y="1123"/>
                      <a:pt x="132" y="1103"/>
                    </a:cubicBezTo>
                    <a:cubicBezTo>
                      <a:pt x="513" y="646"/>
                      <a:pt x="1037" y="301"/>
                      <a:pt x="1615" y="142"/>
                    </a:cubicBezTo>
                    <a:cubicBezTo>
                      <a:pt x="1653" y="124"/>
                      <a:pt x="1671" y="86"/>
                      <a:pt x="1662" y="50"/>
                    </a:cubicBezTo>
                    <a:cubicBezTo>
                      <a:pt x="1655" y="19"/>
                      <a:pt x="1627" y="1"/>
                      <a:pt x="159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99"/>
              <p:cNvSpPr/>
              <p:nvPr/>
            </p:nvSpPr>
            <p:spPr>
              <a:xfrm>
                <a:off x="1638005" y="2982948"/>
                <a:ext cx="243174" cy="190940"/>
              </a:xfrm>
              <a:custGeom>
                <a:rect b="b" l="l" r="r" t="t"/>
                <a:pathLst>
                  <a:path extrusionOk="0" h="1952" w="2486">
                    <a:moveTo>
                      <a:pt x="2456" y="1"/>
                    </a:moveTo>
                    <a:cubicBezTo>
                      <a:pt x="2326" y="48"/>
                      <a:pt x="2205" y="113"/>
                      <a:pt x="2093" y="187"/>
                    </a:cubicBezTo>
                    <a:cubicBezTo>
                      <a:pt x="1981" y="252"/>
                      <a:pt x="1869" y="319"/>
                      <a:pt x="1766" y="402"/>
                    </a:cubicBezTo>
                    <a:cubicBezTo>
                      <a:pt x="1551" y="543"/>
                      <a:pt x="1392" y="747"/>
                      <a:pt x="1197" y="924"/>
                    </a:cubicBezTo>
                    <a:cubicBezTo>
                      <a:pt x="1009" y="1092"/>
                      <a:pt x="814" y="1260"/>
                      <a:pt x="608" y="1428"/>
                    </a:cubicBezTo>
                    <a:cubicBezTo>
                      <a:pt x="413" y="1596"/>
                      <a:pt x="207" y="1755"/>
                      <a:pt x="1" y="1923"/>
                    </a:cubicBezTo>
                    <a:lnTo>
                      <a:pt x="30" y="1952"/>
                    </a:lnTo>
                    <a:cubicBezTo>
                      <a:pt x="263" y="1849"/>
                      <a:pt x="496" y="1719"/>
                      <a:pt x="720" y="1587"/>
                    </a:cubicBezTo>
                    <a:cubicBezTo>
                      <a:pt x="953" y="1457"/>
                      <a:pt x="1177" y="1316"/>
                      <a:pt x="1392" y="1168"/>
                    </a:cubicBezTo>
                    <a:cubicBezTo>
                      <a:pt x="1607" y="1018"/>
                      <a:pt x="1840" y="888"/>
                      <a:pt x="2026" y="691"/>
                    </a:cubicBezTo>
                    <a:cubicBezTo>
                      <a:pt x="2111" y="599"/>
                      <a:pt x="2205" y="496"/>
                      <a:pt x="2279" y="384"/>
                    </a:cubicBezTo>
                    <a:cubicBezTo>
                      <a:pt x="2353" y="272"/>
                      <a:pt x="2429" y="160"/>
                      <a:pt x="2485" y="28"/>
                    </a:cubicBez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99"/>
              <p:cNvSpPr/>
              <p:nvPr/>
            </p:nvSpPr>
            <p:spPr>
              <a:xfrm>
                <a:off x="1974202" y="2791227"/>
                <a:ext cx="270270" cy="124913"/>
              </a:xfrm>
              <a:custGeom>
                <a:rect b="b" l="l" r="r" t="t"/>
                <a:pathLst>
                  <a:path extrusionOk="0" h="1277" w="2763">
                    <a:moveTo>
                      <a:pt x="2744" y="1"/>
                    </a:moveTo>
                    <a:cubicBezTo>
                      <a:pt x="2520" y="122"/>
                      <a:pt x="2296" y="234"/>
                      <a:pt x="2061" y="337"/>
                    </a:cubicBezTo>
                    <a:cubicBezTo>
                      <a:pt x="1837" y="431"/>
                      <a:pt x="1604" y="523"/>
                      <a:pt x="1371" y="617"/>
                    </a:cubicBezTo>
                    <a:cubicBezTo>
                      <a:pt x="1138" y="700"/>
                      <a:pt x="896" y="738"/>
                      <a:pt x="672" y="850"/>
                    </a:cubicBezTo>
                    <a:cubicBezTo>
                      <a:pt x="560" y="897"/>
                      <a:pt x="448" y="953"/>
                      <a:pt x="336" y="1009"/>
                    </a:cubicBezTo>
                    <a:cubicBezTo>
                      <a:pt x="224" y="1074"/>
                      <a:pt x="112" y="1139"/>
                      <a:pt x="0" y="1224"/>
                    </a:cubicBezTo>
                    <a:lnTo>
                      <a:pt x="9" y="1260"/>
                    </a:lnTo>
                    <a:cubicBezTo>
                      <a:pt x="92" y="1272"/>
                      <a:pt x="173" y="1276"/>
                      <a:pt x="253" y="1276"/>
                    </a:cubicBezTo>
                    <a:cubicBezTo>
                      <a:pt x="306" y="1276"/>
                      <a:pt x="358" y="1274"/>
                      <a:pt x="410" y="1271"/>
                    </a:cubicBezTo>
                    <a:cubicBezTo>
                      <a:pt x="540" y="1260"/>
                      <a:pt x="672" y="1242"/>
                      <a:pt x="793" y="1215"/>
                    </a:cubicBezTo>
                    <a:cubicBezTo>
                      <a:pt x="1053" y="1159"/>
                      <a:pt x="1277" y="1018"/>
                      <a:pt x="1501" y="897"/>
                    </a:cubicBezTo>
                    <a:cubicBezTo>
                      <a:pt x="1725" y="776"/>
                      <a:pt x="1949" y="643"/>
                      <a:pt x="2164" y="505"/>
                    </a:cubicBezTo>
                    <a:cubicBezTo>
                      <a:pt x="2370" y="355"/>
                      <a:pt x="2576" y="207"/>
                      <a:pt x="2762" y="39"/>
                    </a:cubicBezTo>
                    <a:lnTo>
                      <a:pt x="2744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99"/>
              <p:cNvSpPr/>
              <p:nvPr/>
            </p:nvSpPr>
            <p:spPr>
              <a:xfrm>
                <a:off x="2483634" y="3691732"/>
                <a:ext cx="985120" cy="320744"/>
              </a:xfrm>
              <a:custGeom>
                <a:rect b="b" l="l" r="r" t="t"/>
                <a:pathLst>
                  <a:path extrusionOk="0" h="3279" w="10071">
                    <a:moveTo>
                      <a:pt x="3107" y="1"/>
                    </a:moveTo>
                    <a:cubicBezTo>
                      <a:pt x="2251" y="1"/>
                      <a:pt x="393" y="221"/>
                      <a:pt x="393" y="221"/>
                    </a:cubicBezTo>
                    <a:lnTo>
                      <a:pt x="0" y="2862"/>
                    </a:lnTo>
                    <a:lnTo>
                      <a:pt x="3948" y="2694"/>
                    </a:lnTo>
                    <a:cubicBezTo>
                      <a:pt x="3948" y="2694"/>
                      <a:pt x="6191" y="3212"/>
                      <a:pt x="6596" y="3212"/>
                    </a:cubicBezTo>
                    <a:cubicBezTo>
                      <a:pt x="6612" y="3212"/>
                      <a:pt x="6626" y="3211"/>
                      <a:pt x="6636" y="3210"/>
                    </a:cubicBezTo>
                    <a:cubicBezTo>
                      <a:pt x="6972" y="3154"/>
                      <a:pt x="6963" y="2974"/>
                      <a:pt x="6963" y="2974"/>
                    </a:cubicBezTo>
                    <a:lnTo>
                      <a:pt x="6963" y="2974"/>
                    </a:lnTo>
                    <a:cubicBezTo>
                      <a:pt x="6963" y="2974"/>
                      <a:pt x="7868" y="3279"/>
                      <a:pt x="8332" y="3279"/>
                    </a:cubicBezTo>
                    <a:cubicBezTo>
                      <a:pt x="8426" y="3279"/>
                      <a:pt x="8502" y="3266"/>
                      <a:pt x="8549" y="3236"/>
                    </a:cubicBezTo>
                    <a:cubicBezTo>
                      <a:pt x="8838" y="3068"/>
                      <a:pt x="8437" y="2715"/>
                      <a:pt x="8437" y="2715"/>
                    </a:cubicBezTo>
                    <a:lnTo>
                      <a:pt x="8437" y="2715"/>
                    </a:lnTo>
                    <a:cubicBezTo>
                      <a:pt x="8437" y="2715"/>
                      <a:pt x="9201" y="3054"/>
                      <a:pt x="9615" y="3054"/>
                    </a:cubicBezTo>
                    <a:cubicBezTo>
                      <a:pt x="9714" y="3054"/>
                      <a:pt x="9794" y="3034"/>
                      <a:pt x="9837" y="2986"/>
                    </a:cubicBezTo>
                    <a:cubicBezTo>
                      <a:pt x="10070" y="2723"/>
                      <a:pt x="8950" y="1948"/>
                      <a:pt x="8065" y="1529"/>
                    </a:cubicBezTo>
                    <a:cubicBezTo>
                      <a:pt x="7178" y="1099"/>
                      <a:pt x="4918" y="118"/>
                      <a:pt x="3305" y="6"/>
                    </a:cubicBezTo>
                    <a:cubicBezTo>
                      <a:pt x="3248" y="3"/>
                      <a:pt x="3181" y="1"/>
                      <a:pt x="3107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99"/>
              <p:cNvSpPr/>
              <p:nvPr/>
            </p:nvSpPr>
            <p:spPr>
              <a:xfrm>
                <a:off x="740435" y="3486120"/>
                <a:ext cx="1841904" cy="521172"/>
              </a:xfrm>
              <a:custGeom>
                <a:rect b="b" l="l" r="r" t="t"/>
                <a:pathLst>
                  <a:path extrusionOk="0" h="5328" w="18830">
                    <a:moveTo>
                      <a:pt x="5265" y="0"/>
                    </a:moveTo>
                    <a:lnTo>
                      <a:pt x="1" y="3266"/>
                    </a:lnTo>
                    <a:cubicBezTo>
                      <a:pt x="1" y="3266"/>
                      <a:pt x="552" y="4752"/>
                      <a:pt x="3567" y="5179"/>
                    </a:cubicBezTo>
                    <a:cubicBezTo>
                      <a:pt x="4321" y="5287"/>
                      <a:pt x="5630" y="5327"/>
                      <a:pt x="7170" y="5327"/>
                    </a:cubicBezTo>
                    <a:cubicBezTo>
                      <a:pt x="11789" y="5327"/>
                      <a:pt x="18482" y="4964"/>
                      <a:pt x="18482" y="4964"/>
                    </a:cubicBezTo>
                    <a:lnTo>
                      <a:pt x="18830" y="876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99"/>
              <p:cNvSpPr/>
              <p:nvPr/>
            </p:nvSpPr>
            <p:spPr>
              <a:xfrm>
                <a:off x="1213576" y="3484066"/>
                <a:ext cx="1375999" cy="495152"/>
              </a:xfrm>
              <a:custGeom>
                <a:rect b="b" l="l" r="r" t="t"/>
                <a:pathLst>
                  <a:path extrusionOk="0" h="5062" w="14067">
                    <a:moveTo>
                      <a:pt x="65" y="1"/>
                    </a:moveTo>
                    <a:cubicBezTo>
                      <a:pt x="27" y="1"/>
                      <a:pt x="0" y="30"/>
                      <a:pt x="0" y="68"/>
                    </a:cubicBezTo>
                    <a:cubicBezTo>
                      <a:pt x="0" y="113"/>
                      <a:pt x="27" y="142"/>
                      <a:pt x="65" y="142"/>
                    </a:cubicBezTo>
                    <a:cubicBezTo>
                      <a:pt x="204" y="151"/>
                      <a:pt x="12834" y="908"/>
                      <a:pt x="13916" y="964"/>
                    </a:cubicBezTo>
                    <a:lnTo>
                      <a:pt x="13580" y="4985"/>
                    </a:lnTo>
                    <a:cubicBezTo>
                      <a:pt x="13571" y="5023"/>
                      <a:pt x="13601" y="5053"/>
                      <a:pt x="13645" y="5062"/>
                    </a:cubicBezTo>
                    <a:cubicBezTo>
                      <a:pt x="13683" y="5062"/>
                      <a:pt x="13713" y="5032"/>
                      <a:pt x="13721" y="4997"/>
                    </a:cubicBezTo>
                    <a:lnTo>
                      <a:pt x="14066" y="908"/>
                    </a:lnTo>
                    <a:cubicBezTo>
                      <a:pt x="14066" y="888"/>
                      <a:pt x="14058" y="870"/>
                      <a:pt x="14049" y="852"/>
                    </a:cubicBezTo>
                    <a:cubicBezTo>
                      <a:pt x="14037" y="841"/>
                      <a:pt x="14019" y="832"/>
                      <a:pt x="14002" y="832"/>
                    </a:cubicBezTo>
                    <a:cubicBezTo>
                      <a:pt x="13433" y="796"/>
                      <a:pt x="160" y="1"/>
                      <a:pt x="6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99"/>
              <p:cNvSpPr/>
              <p:nvPr/>
            </p:nvSpPr>
            <p:spPr>
              <a:xfrm>
                <a:off x="2401467" y="3550680"/>
                <a:ext cx="67592" cy="428538"/>
              </a:xfrm>
              <a:custGeom>
                <a:rect b="b" l="l" r="r" t="t"/>
                <a:pathLst>
                  <a:path extrusionOk="0" h="4381" w="691">
                    <a:moveTo>
                      <a:pt x="609" y="1"/>
                    </a:moveTo>
                    <a:cubicBezTo>
                      <a:pt x="577" y="1"/>
                      <a:pt x="548" y="27"/>
                      <a:pt x="540" y="59"/>
                    </a:cubicBezTo>
                    <a:cubicBezTo>
                      <a:pt x="224" y="1448"/>
                      <a:pt x="45" y="2877"/>
                      <a:pt x="9" y="4316"/>
                    </a:cubicBezTo>
                    <a:cubicBezTo>
                      <a:pt x="0" y="4351"/>
                      <a:pt x="36" y="4381"/>
                      <a:pt x="74" y="4381"/>
                    </a:cubicBezTo>
                    <a:cubicBezTo>
                      <a:pt x="112" y="4381"/>
                      <a:pt x="148" y="4351"/>
                      <a:pt x="148" y="4316"/>
                    </a:cubicBezTo>
                    <a:cubicBezTo>
                      <a:pt x="186" y="2895"/>
                      <a:pt x="363" y="1468"/>
                      <a:pt x="681" y="86"/>
                    </a:cubicBezTo>
                    <a:cubicBezTo>
                      <a:pt x="690" y="48"/>
                      <a:pt x="661" y="12"/>
                      <a:pt x="625" y="3"/>
                    </a:cubicBezTo>
                    <a:cubicBezTo>
                      <a:pt x="620" y="2"/>
                      <a:pt x="614" y="1"/>
                      <a:pt x="60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99"/>
              <p:cNvSpPr/>
              <p:nvPr/>
            </p:nvSpPr>
            <p:spPr>
              <a:xfrm>
                <a:off x="2894466" y="3797277"/>
                <a:ext cx="421985" cy="167268"/>
              </a:xfrm>
              <a:custGeom>
                <a:rect b="b" l="l" r="r" t="t"/>
                <a:pathLst>
                  <a:path extrusionOk="0" h="1710" w="4314">
                    <a:moveTo>
                      <a:pt x="58" y="0"/>
                    </a:moveTo>
                    <a:cubicBezTo>
                      <a:pt x="27" y="0"/>
                      <a:pt x="1" y="26"/>
                      <a:pt x="1" y="58"/>
                    </a:cubicBezTo>
                    <a:cubicBezTo>
                      <a:pt x="1" y="94"/>
                      <a:pt x="28" y="132"/>
                      <a:pt x="66" y="141"/>
                    </a:cubicBezTo>
                    <a:cubicBezTo>
                      <a:pt x="588" y="188"/>
                      <a:pt x="1195" y="271"/>
                      <a:pt x="1782" y="495"/>
                    </a:cubicBezTo>
                    <a:cubicBezTo>
                      <a:pt x="2129" y="618"/>
                      <a:pt x="2465" y="795"/>
                      <a:pt x="2781" y="963"/>
                    </a:cubicBezTo>
                    <a:lnTo>
                      <a:pt x="4201" y="1700"/>
                    </a:lnTo>
                    <a:cubicBezTo>
                      <a:pt x="4210" y="1709"/>
                      <a:pt x="4228" y="1709"/>
                      <a:pt x="4237" y="1709"/>
                    </a:cubicBezTo>
                    <a:cubicBezTo>
                      <a:pt x="4266" y="1709"/>
                      <a:pt x="4284" y="1692"/>
                      <a:pt x="4302" y="1671"/>
                    </a:cubicBezTo>
                    <a:cubicBezTo>
                      <a:pt x="4313" y="1636"/>
                      <a:pt x="4302" y="1588"/>
                      <a:pt x="4266" y="1580"/>
                    </a:cubicBezTo>
                    <a:lnTo>
                      <a:pt x="2846" y="831"/>
                    </a:lnTo>
                    <a:cubicBezTo>
                      <a:pt x="2530" y="663"/>
                      <a:pt x="2185" y="486"/>
                      <a:pt x="1829" y="356"/>
                    </a:cubicBezTo>
                    <a:cubicBezTo>
                      <a:pt x="1233" y="132"/>
                      <a:pt x="606" y="47"/>
                      <a:pt x="75" y="2"/>
                    </a:cubicBezTo>
                    <a:cubicBezTo>
                      <a:pt x="69" y="1"/>
                      <a:pt x="64" y="0"/>
                      <a:pt x="58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99"/>
              <p:cNvSpPr/>
              <p:nvPr/>
            </p:nvSpPr>
            <p:spPr>
              <a:xfrm>
                <a:off x="1234607" y="3481034"/>
                <a:ext cx="220089" cy="237990"/>
              </a:xfrm>
              <a:custGeom>
                <a:rect b="b" l="l" r="r" t="t"/>
                <a:pathLst>
                  <a:path extrusionOk="0" h="2433" w="2250">
                    <a:moveTo>
                      <a:pt x="1353" y="1"/>
                    </a:moveTo>
                    <a:cubicBezTo>
                      <a:pt x="1154" y="1"/>
                      <a:pt x="974" y="50"/>
                      <a:pt x="858" y="191"/>
                    </a:cubicBezTo>
                    <a:cubicBezTo>
                      <a:pt x="673" y="424"/>
                      <a:pt x="570" y="760"/>
                      <a:pt x="449" y="1040"/>
                    </a:cubicBezTo>
                    <a:cubicBezTo>
                      <a:pt x="307" y="1340"/>
                      <a:pt x="186" y="1647"/>
                      <a:pt x="83" y="1965"/>
                    </a:cubicBezTo>
                    <a:cubicBezTo>
                      <a:pt x="36" y="2104"/>
                      <a:pt x="1" y="2301"/>
                      <a:pt x="121" y="2395"/>
                    </a:cubicBezTo>
                    <a:cubicBezTo>
                      <a:pt x="162" y="2422"/>
                      <a:pt x="207" y="2433"/>
                      <a:pt x="253" y="2433"/>
                    </a:cubicBezTo>
                    <a:cubicBezTo>
                      <a:pt x="336" y="2433"/>
                      <a:pt x="422" y="2399"/>
                      <a:pt x="493" y="2357"/>
                    </a:cubicBezTo>
                    <a:cubicBezTo>
                      <a:pt x="850" y="2133"/>
                      <a:pt x="1053" y="1732"/>
                      <a:pt x="1212" y="1340"/>
                    </a:cubicBezTo>
                    <a:cubicBezTo>
                      <a:pt x="1251" y="1228"/>
                      <a:pt x="1298" y="1116"/>
                      <a:pt x="1363" y="1022"/>
                    </a:cubicBezTo>
                    <a:cubicBezTo>
                      <a:pt x="1427" y="928"/>
                      <a:pt x="1522" y="845"/>
                      <a:pt x="1604" y="771"/>
                    </a:cubicBezTo>
                    <a:cubicBezTo>
                      <a:pt x="1820" y="583"/>
                      <a:pt x="2035" y="397"/>
                      <a:pt x="2250" y="211"/>
                    </a:cubicBezTo>
                    <a:cubicBezTo>
                      <a:pt x="2026" y="125"/>
                      <a:pt x="1666" y="1"/>
                      <a:pt x="1353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99"/>
              <p:cNvSpPr/>
              <p:nvPr/>
            </p:nvSpPr>
            <p:spPr>
              <a:xfrm>
                <a:off x="1366953" y="3484849"/>
                <a:ext cx="178908" cy="219600"/>
              </a:xfrm>
              <a:custGeom>
                <a:rect b="b" l="l" r="r" t="t"/>
                <a:pathLst>
                  <a:path extrusionOk="0" h="2245" w="1829">
                    <a:moveTo>
                      <a:pt x="1198" y="0"/>
                    </a:moveTo>
                    <a:cubicBezTo>
                      <a:pt x="1098" y="0"/>
                      <a:pt x="995" y="18"/>
                      <a:pt x="915" y="69"/>
                    </a:cubicBezTo>
                    <a:cubicBezTo>
                      <a:pt x="832" y="116"/>
                      <a:pt x="764" y="199"/>
                      <a:pt x="708" y="273"/>
                    </a:cubicBezTo>
                    <a:cubicBezTo>
                      <a:pt x="316" y="815"/>
                      <a:pt x="48" y="1449"/>
                      <a:pt x="1" y="2112"/>
                    </a:cubicBezTo>
                    <a:cubicBezTo>
                      <a:pt x="1" y="2150"/>
                      <a:pt x="1" y="2188"/>
                      <a:pt x="18" y="2215"/>
                    </a:cubicBezTo>
                    <a:cubicBezTo>
                      <a:pt x="36" y="2233"/>
                      <a:pt x="66" y="2244"/>
                      <a:pt x="92" y="2244"/>
                    </a:cubicBezTo>
                    <a:cubicBezTo>
                      <a:pt x="99" y="2245"/>
                      <a:pt x="105" y="2245"/>
                      <a:pt x="111" y="2245"/>
                    </a:cubicBezTo>
                    <a:cubicBezTo>
                      <a:pt x="252" y="2245"/>
                      <a:pt x="367" y="2146"/>
                      <a:pt x="458" y="2038"/>
                    </a:cubicBezTo>
                    <a:cubicBezTo>
                      <a:pt x="579" y="1888"/>
                      <a:pt x="673" y="1729"/>
                      <a:pt x="738" y="1552"/>
                    </a:cubicBezTo>
                    <a:cubicBezTo>
                      <a:pt x="764" y="1460"/>
                      <a:pt x="794" y="1357"/>
                      <a:pt x="832" y="1272"/>
                    </a:cubicBezTo>
                    <a:cubicBezTo>
                      <a:pt x="888" y="1151"/>
                      <a:pt x="971" y="1048"/>
                      <a:pt x="1056" y="956"/>
                    </a:cubicBezTo>
                    <a:cubicBezTo>
                      <a:pt x="1204" y="777"/>
                      <a:pt x="1354" y="600"/>
                      <a:pt x="1522" y="432"/>
                    </a:cubicBezTo>
                    <a:cubicBezTo>
                      <a:pt x="1549" y="396"/>
                      <a:pt x="1587" y="367"/>
                      <a:pt x="1634" y="349"/>
                    </a:cubicBezTo>
                    <a:cubicBezTo>
                      <a:pt x="1660" y="340"/>
                      <a:pt x="1705" y="337"/>
                      <a:pt x="1745" y="337"/>
                    </a:cubicBezTo>
                    <a:cubicBezTo>
                      <a:pt x="1790" y="337"/>
                      <a:pt x="1829" y="340"/>
                      <a:pt x="1829" y="340"/>
                    </a:cubicBezTo>
                    <a:cubicBezTo>
                      <a:pt x="1829" y="340"/>
                      <a:pt x="1784" y="217"/>
                      <a:pt x="1755" y="190"/>
                    </a:cubicBezTo>
                    <a:cubicBezTo>
                      <a:pt x="1616" y="87"/>
                      <a:pt x="1448" y="31"/>
                      <a:pt x="1280" y="4"/>
                    </a:cubicBezTo>
                    <a:cubicBezTo>
                      <a:pt x="1253" y="2"/>
                      <a:pt x="1225" y="0"/>
                      <a:pt x="1198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99"/>
              <p:cNvSpPr/>
              <p:nvPr/>
            </p:nvSpPr>
            <p:spPr>
              <a:xfrm>
                <a:off x="1195186" y="3471546"/>
                <a:ext cx="147118" cy="190842"/>
              </a:xfrm>
              <a:custGeom>
                <a:rect b="b" l="l" r="r" t="t"/>
                <a:pathLst>
                  <a:path extrusionOk="0" h="1951" w="1504">
                    <a:moveTo>
                      <a:pt x="916" y="1"/>
                    </a:moveTo>
                    <a:cubicBezTo>
                      <a:pt x="872" y="1"/>
                      <a:pt x="828" y="6"/>
                      <a:pt x="784" y="17"/>
                    </a:cubicBezTo>
                    <a:cubicBezTo>
                      <a:pt x="560" y="73"/>
                      <a:pt x="421" y="270"/>
                      <a:pt x="327" y="465"/>
                    </a:cubicBezTo>
                    <a:cubicBezTo>
                      <a:pt x="112" y="913"/>
                      <a:pt x="0" y="1399"/>
                      <a:pt x="0" y="1885"/>
                    </a:cubicBezTo>
                    <a:cubicBezTo>
                      <a:pt x="0" y="1903"/>
                      <a:pt x="0" y="1912"/>
                      <a:pt x="11" y="1921"/>
                    </a:cubicBezTo>
                    <a:cubicBezTo>
                      <a:pt x="20" y="1950"/>
                      <a:pt x="56" y="1950"/>
                      <a:pt x="94" y="1950"/>
                    </a:cubicBezTo>
                    <a:cubicBezTo>
                      <a:pt x="215" y="1932"/>
                      <a:pt x="309" y="1847"/>
                      <a:pt x="383" y="1753"/>
                    </a:cubicBezTo>
                    <a:cubicBezTo>
                      <a:pt x="533" y="1529"/>
                      <a:pt x="572" y="1260"/>
                      <a:pt x="672" y="1016"/>
                    </a:cubicBezTo>
                    <a:cubicBezTo>
                      <a:pt x="796" y="765"/>
                      <a:pt x="1085" y="568"/>
                      <a:pt x="1141" y="297"/>
                    </a:cubicBezTo>
                    <a:cubicBezTo>
                      <a:pt x="1173" y="299"/>
                      <a:pt x="1201" y="300"/>
                      <a:pt x="1227" y="300"/>
                    </a:cubicBezTo>
                    <a:cubicBezTo>
                      <a:pt x="1321" y="300"/>
                      <a:pt x="1388" y="288"/>
                      <a:pt x="1503" y="288"/>
                    </a:cubicBezTo>
                    <a:cubicBezTo>
                      <a:pt x="1391" y="205"/>
                      <a:pt x="1317" y="111"/>
                      <a:pt x="1197" y="64"/>
                    </a:cubicBezTo>
                    <a:cubicBezTo>
                      <a:pt x="1106" y="25"/>
                      <a:pt x="1011" y="1"/>
                      <a:pt x="916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99"/>
              <p:cNvSpPr/>
              <p:nvPr/>
            </p:nvSpPr>
            <p:spPr>
              <a:xfrm>
                <a:off x="1377029" y="3478686"/>
                <a:ext cx="111414" cy="125206"/>
              </a:xfrm>
              <a:custGeom>
                <a:rect b="b" l="l" r="r" t="t"/>
                <a:pathLst>
                  <a:path extrusionOk="0" h="1280" w="1139">
                    <a:moveTo>
                      <a:pt x="981" y="0"/>
                    </a:moveTo>
                    <a:cubicBezTo>
                      <a:pt x="848" y="0"/>
                      <a:pt x="711" y="63"/>
                      <a:pt x="597" y="168"/>
                    </a:cubicBezTo>
                    <a:cubicBezTo>
                      <a:pt x="484" y="280"/>
                      <a:pt x="402" y="430"/>
                      <a:pt x="337" y="560"/>
                    </a:cubicBezTo>
                    <a:lnTo>
                      <a:pt x="19" y="1176"/>
                    </a:lnTo>
                    <a:cubicBezTo>
                      <a:pt x="1" y="1205"/>
                      <a:pt x="19" y="1252"/>
                      <a:pt x="57" y="1270"/>
                    </a:cubicBezTo>
                    <a:cubicBezTo>
                      <a:pt x="66" y="1270"/>
                      <a:pt x="75" y="1279"/>
                      <a:pt x="84" y="1279"/>
                    </a:cubicBezTo>
                    <a:cubicBezTo>
                      <a:pt x="113" y="1279"/>
                      <a:pt x="131" y="1261"/>
                      <a:pt x="148" y="1243"/>
                    </a:cubicBezTo>
                    <a:lnTo>
                      <a:pt x="467" y="627"/>
                    </a:lnTo>
                    <a:cubicBezTo>
                      <a:pt x="532" y="504"/>
                      <a:pt x="597" y="374"/>
                      <a:pt x="700" y="271"/>
                    </a:cubicBezTo>
                    <a:cubicBezTo>
                      <a:pt x="772" y="208"/>
                      <a:pt x="878" y="144"/>
                      <a:pt x="989" y="144"/>
                    </a:cubicBezTo>
                    <a:cubicBezTo>
                      <a:pt x="1007" y="144"/>
                      <a:pt x="1026" y="146"/>
                      <a:pt x="1045" y="150"/>
                    </a:cubicBezTo>
                    <a:cubicBezTo>
                      <a:pt x="1050" y="151"/>
                      <a:pt x="1055" y="152"/>
                      <a:pt x="1059" y="152"/>
                    </a:cubicBezTo>
                    <a:cubicBezTo>
                      <a:pt x="1092" y="152"/>
                      <a:pt x="1122" y="127"/>
                      <a:pt x="1130" y="94"/>
                    </a:cubicBezTo>
                    <a:cubicBezTo>
                      <a:pt x="1139" y="56"/>
                      <a:pt x="1110" y="20"/>
                      <a:pt x="1074" y="11"/>
                    </a:cubicBezTo>
                    <a:cubicBezTo>
                      <a:pt x="1043" y="4"/>
                      <a:pt x="1012" y="0"/>
                      <a:pt x="98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99"/>
              <p:cNvSpPr/>
              <p:nvPr/>
            </p:nvSpPr>
            <p:spPr>
              <a:xfrm>
                <a:off x="1280190" y="3474969"/>
                <a:ext cx="76787" cy="92535"/>
              </a:xfrm>
              <a:custGeom>
                <a:rect b="b" l="l" r="r" t="t"/>
                <a:pathLst>
                  <a:path extrusionOk="0" h="946" w="785">
                    <a:moveTo>
                      <a:pt x="705" y="0"/>
                    </a:moveTo>
                    <a:cubicBezTo>
                      <a:pt x="700" y="0"/>
                      <a:pt x="695" y="1"/>
                      <a:pt x="690" y="2"/>
                    </a:cubicBezTo>
                    <a:cubicBezTo>
                      <a:pt x="569" y="20"/>
                      <a:pt x="457" y="94"/>
                      <a:pt x="345" y="226"/>
                    </a:cubicBezTo>
                    <a:cubicBezTo>
                      <a:pt x="186" y="412"/>
                      <a:pt x="65" y="627"/>
                      <a:pt x="9" y="860"/>
                    </a:cubicBezTo>
                    <a:cubicBezTo>
                      <a:pt x="0" y="898"/>
                      <a:pt x="18" y="934"/>
                      <a:pt x="56" y="945"/>
                    </a:cubicBezTo>
                    <a:lnTo>
                      <a:pt x="74" y="945"/>
                    </a:lnTo>
                    <a:cubicBezTo>
                      <a:pt x="104" y="945"/>
                      <a:pt x="130" y="925"/>
                      <a:pt x="139" y="889"/>
                    </a:cubicBezTo>
                    <a:cubicBezTo>
                      <a:pt x="195" y="683"/>
                      <a:pt x="307" y="486"/>
                      <a:pt x="448" y="318"/>
                    </a:cubicBezTo>
                    <a:cubicBezTo>
                      <a:pt x="543" y="217"/>
                      <a:pt x="625" y="150"/>
                      <a:pt x="720" y="141"/>
                    </a:cubicBezTo>
                    <a:cubicBezTo>
                      <a:pt x="755" y="132"/>
                      <a:pt x="785" y="94"/>
                      <a:pt x="776" y="58"/>
                    </a:cubicBezTo>
                    <a:cubicBezTo>
                      <a:pt x="768" y="25"/>
                      <a:pt x="738" y="0"/>
                      <a:pt x="705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99"/>
              <p:cNvSpPr/>
              <p:nvPr/>
            </p:nvSpPr>
            <p:spPr>
              <a:xfrm>
                <a:off x="2105668" y="2896282"/>
                <a:ext cx="228208" cy="121098"/>
              </a:xfrm>
              <a:custGeom>
                <a:rect b="b" l="l" r="r" t="t"/>
                <a:pathLst>
                  <a:path extrusionOk="0" h="1238" w="2333">
                    <a:moveTo>
                      <a:pt x="1532" y="0"/>
                    </a:moveTo>
                    <a:cubicBezTo>
                      <a:pt x="931" y="0"/>
                      <a:pt x="399" y="361"/>
                      <a:pt x="0" y="1232"/>
                    </a:cubicBezTo>
                    <a:cubicBezTo>
                      <a:pt x="61" y="1236"/>
                      <a:pt x="120" y="1238"/>
                      <a:pt x="179" y="1238"/>
                    </a:cubicBezTo>
                    <a:cubicBezTo>
                      <a:pt x="1441" y="1238"/>
                      <a:pt x="2270" y="312"/>
                      <a:pt x="2332" y="186"/>
                    </a:cubicBezTo>
                    <a:cubicBezTo>
                      <a:pt x="2056" y="66"/>
                      <a:pt x="1788" y="0"/>
                      <a:pt x="1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99"/>
              <p:cNvSpPr/>
              <p:nvPr/>
            </p:nvSpPr>
            <p:spPr>
              <a:xfrm>
                <a:off x="2173162" y="2896087"/>
                <a:ext cx="160714" cy="83243"/>
              </a:xfrm>
              <a:custGeom>
                <a:rect b="b" l="l" r="r" t="t"/>
                <a:pathLst>
                  <a:path extrusionOk="0" h="851" w="1643">
                    <a:moveTo>
                      <a:pt x="838" y="1"/>
                    </a:moveTo>
                    <a:cubicBezTo>
                      <a:pt x="539" y="1"/>
                      <a:pt x="255" y="91"/>
                      <a:pt x="0" y="291"/>
                    </a:cubicBezTo>
                    <a:cubicBezTo>
                      <a:pt x="56" y="394"/>
                      <a:pt x="121" y="479"/>
                      <a:pt x="195" y="562"/>
                    </a:cubicBezTo>
                    <a:cubicBezTo>
                      <a:pt x="392" y="759"/>
                      <a:pt x="634" y="851"/>
                      <a:pt x="867" y="851"/>
                    </a:cubicBezTo>
                    <a:cubicBezTo>
                      <a:pt x="1326" y="580"/>
                      <a:pt x="1606" y="264"/>
                      <a:pt x="1642" y="188"/>
                    </a:cubicBezTo>
                    <a:cubicBezTo>
                      <a:pt x="1367" y="67"/>
                      <a:pt x="1096" y="1"/>
                      <a:pt x="83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99"/>
              <p:cNvSpPr/>
              <p:nvPr/>
            </p:nvSpPr>
            <p:spPr>
              <a:xfrm>
                <a:off x="1700216" y="3149531"/>
                <a:ext cx="228208" cy="121489"/>
              </a:xfrm>
              <a:custGeom>
                <a:rect b="b" l="l" r="r" t="t"/>
                <a:pathLst>
                  <a:path extrusionOk="0" h="1242" w="2333">
                    <a:moveTo>
                      <a:pt x="1525" y="0"/>
                    </a:moveTo>
                    <a:cubicBezTo>
                      <a:pt x="927" y="0"/>
                      <a:pt x="398" y="364"/>
                      <a:pt x="1" y="1237"/>
                    </a:cubicBezTo>
                    <a:cubicBezTo>
                      <a:pt x="56" y="1240"/>
                      <a:pt x="110" y="1242"/>
                      <a:pt x="164" y="1242"/>
                    </a:cubicBezTo>
                    <a:cubicBezTo>
                      <a:pt x="1435" y="1242"/>
                      <a:pt x="2271" y="309"/>
                      <a:pt x="2333" y="193"/>
                    </a:cubicBezTo>
                    <a:cubicBezTo>
                      <a:pt x="2054" y="68"/>
                      <a:pt x="1783" y="0"/>
                      <a:pt x="1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99"/>
              <p:cNvSpPr/>
              <p:nvPr/>
            </p:nvSpPr>
            <p:spPr>
              <a:xfrm>
                <a:off x="1767710" y="3149923"/>
                <a:ext cx="160714" cy="83341"/>
              </a:xfrm>
              <a:custGeom>
                <a:rect b="b" l="l" r="r" t="t"/>
                <a:pathLst>
                  <a:path extrusionOk="0" h="852" w="1643">
                    <a:moveTo>
                      <a:pt x="839" y="1"/>
                    </a:moveTo>
                    <a:cubicBezTo>
                      <a:pt x="539" y="1"/>
                      <a:pt x="256" y="91"/>
                      <a:pt x="1" y="292"/>
                    </a:cubicBezTo>
                    <a:cubicBezTo>
                      <a:pt x="57" y="384"/>
                      <a:pt x="122" y="478"/>
                      <a:pt x="196" y="552"/>
                    </a:cubicBezTo>
                    <a:cubicBezTo>
                      <a:pt x="393" y="758"/>
                      <a:pt x="635" y="852"/>
                      <a:pt x="868" y="852"/>
                    </a:cubicBezTo>
                    <a:cubicBezTo>
                      <a:pt x="1327" y="581"/>
                      <a:pt x="1607" y="254"/>
                      <a:pt x="1643" y="189"/>
                    </a:cubicBezTo>
                    <a:cubicBezTo>
                      <a:pt x="1367" y="68"/>
                      <a:pt x="1097" y="1"/>
                      <a:pt x="83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618" name="Google Shape;161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99" y="1590175"/>
            <a:ext cx="5255800" cy="32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00"/>
          <p:cNvSpPr/>
          <p:nvPr/>
        </p:nvSpPr>
        <p:spPr>
          <a:xfrm>
            <a:off x="1310625" y="1829688"/>
            <a:ext cx="1484100" cy="148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00"/>
          <p:cNvSpPr txBox="1"/>
          <p:nvPr>
            <p:ph type="title"/>
          </p:nvPr>
        </p:nvSpPr>
        <p:spPr>
          <a:xfrm>
            <a:off x="3264125" y="769000"/>
            <a:ext cx="5573100" cy="20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625" name="Google Shape;1625;p100"/>
          <p:cNvSpPr txBox="1"/>
          <p:nvPr>
            <p:ph idx="1" type="subTitle"/>
          </p:nvPr>
        </p:nvSpPr>
        <p:spPr>
          <a:xfrm>
            <a:off x="3481625" y="3061052"/>
            <a:ext cx="51381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é, como funciona, análise de resultado</a:t>
            </a:r>
            <a:endParaRPr/>
          </a:p>
        </p:txBody>
      </p:sp>
      <p:sp>
        <p:nvSpPr>
          <p:cNvPr id="1626" name="Google Shape;1626;p100"/>
          <p:cNvSpPr txBox="1"/>
          <p:nvPr>
            <p:ph idx="2" type="title"/>
          </p:nvPr>
        </p:nvSpPr>
        <p:spPr>
          <a:xfrm>
            <a:off x="1430025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01"/>
          <p:cNvSpPr txBox="1"/>
          <p:nvPr>
            <p:ph type="title"/>
          </p:nvPr>
        </p:nvSpPr>
        <p:spPr>
          <a:xfrm>
            <a:off x="720000" y="3881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algoritmo</a:t>
            </a:r>
            <a:r>
              <a:rPr lang="en"/>
              <a:t> </a:t>
            </a:r>
            <a:endParaRPr/>
          </a:p>
        </p:txBody>
      </p:sp>
      <p:grpSp>
        <p:nvGrpSpPr>
          <p:cNvPr id="1632" name="Google Shape;1632;p101"/>
          <p:cNvGrpSpPr/>
          <p:nvPr/>
        </p:nvGrpSpPr>
        <p:grpSpPr>
          <a:xfrm>
            <a:off x="103612" y="-9710"/>
            <a:ext cx="1661459" cy="1554723"/>
            <a:chOff x="939875" y="1476500"/>
            <a:chExt cx="2874995" cy="2611224"/>
          </a:xfrm>
        </p:grpSpPr>
        <p:sp>
          <p:nvSpPr>
            <p:cNvPr id="1633" name="Google Shape;1633;p101"/>
            <p:cNvSpPr/>
            <p:nvPr/>
          </p:nvSpPr>
          <p:spPr>
            <a:xfrm>
              <a:off x="939875" y="3651250"/>
              <a:ext cx="2874995" cy="436473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4" name="Google Shape;1634;p101"/>
            <p:cNvGrpSpPr/>
            <p:nvPr/>
          </p:nvGrpSpPr>
          <p:grpSpPr>
            <a:xfrm>
              <a:off x="1208525" y="1476500"/>
              <a:ext cx="2308406" cy="2507226"/>
              <a:chOff x="1208525" y="1476500"/>
              <a:chExt cx="2308406" cy="2507226"/>
            </a:xfrm>
          </p:grpSpPr>
          <p:sp>
            <p:nvSpPr>
              <p:cNvPr id="1635" name="Google Shape;1635;p101"/>
              <p:cNvSpPr/>
              <p:nvPr/>
            </p:nvSpPr>
            <p:spPr>
              <a:xfrm>
                <a:off x="1418549" y="1476500"/>
                <a:ext cx="1832056" cy="1108983"/>
              </a:xfrm>
              <a:custGeom>
                <a:rect b="b" l="l" r="r" t="t"/>
                <a:pathLst>
                  <a:path extrusionOk="0" h="13058" w="21572">
                    <a:moveTo>
                      <a:pt x="12257" y="138"/>
                    </a:moveTo>
                    <a:cubicBezTo>
                      <a:pt x="13135" y="138"/>
                      <a:pt x="13937" y="185"/>
                      <a:pt x="14647" y="259"/>
                    </a:cubicBezTo>
                    <a:cubicBezTo>
                      <a:pt x="15962" y="391"/>
                      <a:pt x="17288" y="887"/>
                      <a:pt x="18379" y="1659"/>
                    </a:cubicBezTo>
                    <a:cubicBezTo>
                      <a:pt x="19331" y="2343"/>
                      <a:pt x="19994" y="3059"/>
                      <a:pt x="20481" y="3938"/>
                    </a:cubicBezTo>
                    <a:cubicBezTo>
                      <a:pt x="21003" y="4899"/>
                      <a:pt x="21303" y="5759"/>
                      <a:pt x="21368" y="6570"/>
                    </a:cubicBezTo>
                    <a:cubicBezTo>
                      <a:pt x="21404" y="7027"/>
                      <a:pt x="21377" y="7495"/>
                      <a:pt x="21274" y="7943"/>
                    </a:cubicBezTo>
                    <a:cubicBezTo>
                      <a:pt x="21274" y="7923"/>
                      <a:pt x="21283" y="7905"/>
                      <a:pt x="21283" y="7887"/>
                    </a:cubicBezTo>
                    <a:cubicBezTo>
                      <a:pt x="21303" y="6944"/>
                      <a:pt x="21050" y="6010"/>
                      <a:pt x="20696" y="5143"/>
                    </a:cubicBezTo>
                    <a:cubicBezTo>
                      <a:pt x="20283" y="4135"/>
                      <a:pt x="19658" y="3351"/>
                      <a:pt x="18847" y="2623"/>
                    </a:cubicBezTo>
                    <a:cubicBezTo>
                      <a:pt x="17848" y="1715"/>
                      <a:pt x="16587" y="1063"/>
                      <a:pt x="15272" y="775"/>
                    </a:cubicBezTo>
                    <a:cubicBezTo>
                      <a:pt x="13699" y="439"/>
                      <a:pt x="12053" y="239"/>
                      <a:pt x="10410" y="239"/>
                    </a:cubicBezTo>
                    <a:cubicBezTo>
                      <a:pt x="10307" y="239"/>
                      <a:pt x="10205" y="240"/>
                      <a:pt x="10102" y="241"/>
                    </a:cubicBezTo>
                    <a:cubicBezTo>
                      <a:pt x="10848" y="167"/>
                      <a:pt x="11576" y="138"/>
                      <a:pt x="12257" y="138"/>
                    </a:cubicBezTo>
                    <a:close/>
                    <a:moveTo>
                      <a:pt x="7936" y="409"/>
                    </a:moveTo>
                    <a:lnTo>
                      <a:pt x="7936" y="409"/>
                    </a:lnTo>
                    <a:cubicBezTo>
                      <a:pt x="7290" y="503"/>
                      <a:pt x="6648" y="633"/>
                      <a:pt x="6014" y="801"/>
                    </a:cubicBezTo>
                    <a:cubicBezTo>
                      <a:pt x="4575" y="1202"/>
                      <a:pt x="3193" y="1904"/>
                      <a:pt x="2194" y="3015"/>
                    </a:cubicBezTo>
                    <a:cubicBezTo>
                      <a:pt x="973" y="4377"/>
                      <a:pt x="458" y="6346"/>
                      <a:pt x="861" y="8129"/>
                    </a:cubicBezTo>
                    <a:cubicBezTo>
                      <a:pt x="917" y="8521"/>
                      <a:pt x="1009" y="8904"/>
                      <a:pt x="1150" y="9276"/>
                    </a:cubicBezTo>
                    <a:cubicBezTo>
                      <a:pt x="935" y="8895"/>
                      <a:pt x="767" y="8483"/>
                      <a:pt x="655" y="8064"/>
                    </a:cubicBezTo>
                    <a:cubicBezTo>
                      <a:pt x="151" y="6151"/>
                      <a:pt x="794" y="3929"/>
                      <a:pt x="2250" y="2529"/>
                    </a:cubicBezTo>
                    <a:cubicBezTo>
                      <a:pt x="3213" y="1615"/>
                      <a:pt x="4575" y="960"/>
                      <a:pt x="6191" y="642"/>
                    </a:cubicBezTo>
                    <a:cubicBezTo>
                      <a:pt x="6777" y="530"/>
                      <a:pt x="7358" y="456"/>
                      <a:pt x="7936" y="409"/>
                    </a:cubicBezTo>
                    <a:close/>
                    <a:moveTo>
                      <a:pt x="1503" y="9742"/>
                    </a:moveTo>
                    <a:lnTo>
                      <a:pt x="1503" y="9742"/>
                    </a:lnTo>
                    <a:cubicBezTo>
                      <a:pt x="1660" y="9996"/>
                      <a:pt x="1841" y="10241"/>
                      <a:pt x="2037" y="10463"/>
                    </a:cubicBezTo>
                    <a:cubicBezTo>
                      <a:pt x="1914" y="10340"/>
                      <a:pt x="1793" y="10201"/>
                      <a:pt x="1681" y="10071"/>
                    </a:cubicBezTo>
                    <a:cubicBezTo>
                      <a:pt x="1620" y="9963"/>
                      <a:pt x="1560" y="9855"/>
                      <a:pt x="1503" y="9742"/>
                    </a:cubicBezTo>
                    <a:close/>
                    <a:moveTo>
                      <a:pt x="2250" y="10855"/>
                    </a:moveTo>
                    <a:lnTo>
                      <a:pt x="2250" y="10855"/>
                    </a:lnTo>
                    <a:cubicBezTo>
                      <a:pt x="2653" y="11209"/>
                      <a:pt x="3110" y="11507"/>
                      <a:pt x="3605" y="11731"/>
                    </a:cubicBezTo>
                    <a:cubicBezTo>
                      <a:pt x="4201" y="12058"/>
                      <a:pt x="4855" y="12273"/>
                      <a:pt x="5527" y="12347"/>
                    </a:cubicBezTo>
                    <a:cubicBezTo>
                      <a:pt x="5728" y="12368"/>
                      <a:pt x="5929" y="12377"/>
                      <a:pt x="6129" y="12377"/>
                    </a:cubicBezTo>
                    <a:cubicBezTo>
                      <a:pt x="7286" y="12377"/>
                      <a:pt x="8433" y="12063"/>
                      <a:pt x="9587" y="11816"/>
                    </a:cubicBezTo>
                    <a:cubicBezTo>
                      <a:pt x="9775" y="11796"/>
                      <a:pt x="9961" y="11778"/>
                      <a:pt x="10147" y="11769"/>
                    </a:cubicBezTo>
                    <a:lnTo>
                      <a:pt x="10147" y="11769"/>
                    </a:lnTo>
                    <a:cubicBezTo>
                      <a:pt x="9979" y="11825"/>
                      <a:pt x="9811" y="11890"/>
                      <a:pt x="9654" y="11946"/>
                    </a:cubicBezTo>
                    <a:cubicBezTo>
                      <a:pt x="8570" y="12320"/>
                      <a:pt x="7441" y="12712"/>
                      <a:pt x="6294" y="12721"/>
                    </a:cubicBezTo>
                    <a:lnTo>
                      <a:pt x="6264" y="12721"/>
                    </a:lnTo>
                    <a:cubicBezTo>
                      <a:pt x="4734" y="12721"/>
                      <a:pt x="3258" y="12002"/>
                      <a:pt x="2250" y="10855"/>
                    </a:cubicBezTo>
                    <a:close/>
                    <a:moveTo>
                      <a:pt x="19891" y="11079"/>
                    </a:moveTo>
                    <a:lnTo>
                      <a:pt x="19891" y="11079"/>
                    </a:lnTo>
                    <a:cubicBezTo>
                      <a:pt x="19658" y="11386"/>
                      <a:pt x="19378" y="11666"/>
                      <a:pt x="19080" y="11919"/>
                    </a:cubicBezTo>
                    <a:cubicBezTo>
                      <a:pt x="18263" y="12561"/>
                      <a:pt x="17243" y="12913"/>
                      <a:pt x="16210" y="12913"/>
                    </a:cubicBezTo>
                    <a:cubicBezTo>
                      <a:pt x="16028" y="12913"/>
                      <a:pt x="15846" y="12903"/>
                      <a:pt x="15664" y="12880"/>
                    </a:cubicBezTo>
                    <a:cubicBezTo>
                      <a:pt x="14936" y="12795"/>
                      <a:pt x="14235" y="12535"/>
                      <a:pt x="13563" y="12282"/>
                    </a:cubicBezTo>
                    <a:cubicBezTo>
                      <a:pt x="12967" y="12058"/>
                      <a:pt x="12342" y="11825"/>
                      <a:pt x="11706" y="11713"/>
                    </a:cubicBezTo>
                    <a:cubicBezTo>
                      <a:pt x="11473" y="11675"/>
                      <a:pt x="11249" y="11648"/>
                      <a:pt x="11025" y="11639"/>
                    </a:cubicBezTo>
                    <a:cubicBezTo>
                      <a:pt x="11137" y="11601"/>
                      <a:pt x="11249" y="11572"/>
                      <a:pt x="11361" y="11545"/>
                    </a:cubicBezTo>
                    <a:cubicBezTo>
                      <a:pt x="11518" y="11532"/>
                      <a:pt x="11674" y="11524"/>
                      <a:pt x="11831" y="11524"/>
                    </a:cubicBezTo>
                    <a:cubicBezTo>
                      <a:pt x="12010" y="11524"/>
                      <a:pt x="12190" y="11534"/>
                      <a:pt x="12369" y="11554"/>
                    </a:cubicBezTo>
                    <a:cubicBezTo>
                      <a:pt x="13742" y="11684"/>
                      <a:pt x="15039" y="12356"/>
                      <a:pt x="16410" y="12412"/>
                    </a:cubicBezTo>
                    <a:cubicBezTo>
                      <a:pt x="16478" y="12415"/>
                      <a:pt x="16546" y="12417"/>
                      <a:pt x="16613" y="12417"/>
                    </a:cubicBezTo>
                    <a:cubicBezTo>
                      <a:pt x="17779" y="12417"/>
                      <a:pt x="18944" y="11965"/>
                      <a:pt x="19791" y="11171"/>
                    </a:cubicBezTo>
                    <a:cubicBezTo>
                      <a:pt x="19826" y="11135"/>
                      <a:pt x="19856" y="11106"/>
                      <a:pt x="19891" y="11079"/>
                    </a:cubicBezTo>
                    <a:close/>
                    <a:moveTo>
                      <a:pt x="12268" y="0"/>
                    </a:moveTo>
                    <a:cubicBezTo>
                      <a:pt x="11281" y="0"/>
                      <a:pt x="10211" y="64"/>
                      <a:pt x="9112" y="232"/>
                    </a:cubicBezTo>
                    <a:cubicBezTo>
                      <a:pt x="8151" y="232"/>
                      <a:pt x="7161" y="315"/>
                      <a:pt x="6161" y="512"/>
                    </a:cubicBezTo>
                    <a:cubicBezTo>
                      <a:pt x="4519" y="831"/>
                      <a:pt x="3137" y="1491"/>
                      <a:pt x="2158" y="2434"/>
                    </a:cubicBezTo>
                    <a:cubicBezTo>
                      <a:pt x="637" y="3882"/>
                      <a:pt x="1" y="6104"/>
                      <a:pt x="525" y="8091"/>
                    </a:cubicBezTo>
                    <a:cubicBezTo>
                      <a:pt x="720" y="8848"/>
                      <a:pt x="1085" y="9547"/>
                      <a:pt x="1560" y="10145"/>
                    </a:cubicBezTo>
                    <a:cubicBezTo>
                      <a:pt x="2541" y="11787"/>
                      <a:pt x="4369" y="12860"/>
                      <a:pt x="6264" y="12860"/>
                    </a:cubicBezTo>
                    <a:lnTo>
                      <a:pt x="6294" y="12860"/>
                    </a:lnTo>
                    <a:cubicBezTo>
                      <a:pt x="7470" y="12851"/>
                      <a:pt x="8599" y="12459"/>
                      <a:pt x="9699" y="12076"/>
                    </a:cubicBezTo>
                    <a:cubicBezTo>
                      <a:pt x="9999" y="11964"/>
                      <a:pt x="10306" y="11863"/>
                      <a:pt x="10624" y="11760"/>
                    </a:cubicBezTo>
                    <a:cubicBezTo>
                      <a:pt x="10978" y="11760"/>
                      <a:pt x="11334" y="11787"/>
                      <a:pt x="11679" y="11852"/>
                    </a:cubicBezTo>
                    <a:cubicBezTo>
                      <a:pt x="12304" y="11964"/>
                      <a:pt x="12920" y="12188"/>
                      <a:pt x="13518" y="12412"/>
                    </a:cubicBezTo>
                    <a:cubicBezTo>
                      <a:pt x="14199" y="12665"/>
                      <a:pt x="14907" y="12927"/>
                      <a:pt x="15646" y="13019"/>
                    </a:cubicBezTo>
                    <a:cubicBezTo>
                      <a:pt x="15832" y="13039"/>
                      <a:pt x="16018" y="13057"/>
                      <a:pt x="16206" y="13057"/>
                    </a:cubicBezTo>
                    <a:cubicBezTo>
                      <a:pt x="17270" y="13057"/>
                      <a:pt x="18323" y="12692"/>
                      <a:pt x="19163" y="12020"/>
                    </a:cubicBezTo>
                    <a:cubicBezTo>
                      <a:pt x="19723" y="11572"/>
                      <a:pt x="20183" y="10994"/>
                      <a:pt x="20490" y="10351"/>
                    </a:cubicBezTo>
                    <a:cubicBezTo>
                      <a:pt x="20817" y="9865"/>
                      <a:pt x="21050" y="9314"/>
                      <a:pt x="21171" y="8745"/>
                    </a:cubicBezTo>
                    <a:cubicBezTo>
                      <a:pt x="21451" y="8055"/>
                      <a:pt x="21572" y="7298"/>
                      <a:pt x="21507" y="6552"/>
                    </a:cubicBezTo>
                    <a:cubicBezTo>
                      <a:pt x="21433" y="5730"/>
                      <a:pt x="21135" y="4852"/>
                      <a:pt x="20602" y="3873"/>
                    </a:cubicBezTo>
                    <a:cubicBezTo>
                      <a:pt x="20106" y="2977"/>
                      <a:pt x="19425" y="2240"/>
                      <a:pt x="18455" y="1547"/>
                    </a:cubicBezTo>
                    <a:cubicBezTo>
                      <a:pt x="17344" y="763"/>
                      <a:pt x="16000" y="250"/>
                      <a:pt x="14656" y="120"/>
                    </a:cubicBezTo>
                    <a:cubicBezTo>
                      <a:pt x="13950" y="50"/>
                      <a:pt x="13142" y="0"/>
                      <a:pt x="12268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01"/>
              <p:cNvSpPr/>
              <p:nvPr/>
            </p:nvSpPr>
            <p:spPr>
              <a:xfrm>
                <a:off x="1557320" y="2527561"/>
                <a:ext cx="130194" cy="113718"/>
              </a:xfrm>
              <a:custGeom>
                <a:rect b="b" l="l" r="r" t="t"/>
                <a:pathLst>
                  <a:path extrusionOk="0" h="1339" w="1533">
                    <a:moveTo>
                      <a:pt x="772" y="1"/>
                    </a:moveTo>
                    <a:cubicBezTo>
                      <a:pt x="531" y="1"/>
                      <a:pt x="297" y="133"/>
                      <a:pt x="179" y="363"/>
                    </a:cubicBezTo>
                    <a:cubicBezTo>
                      <a:pt x="0" y="690"/>
                      <a:pt x="132" y="1091"/>
                      <a:pt x="459" y="1259"/>
                    </a:cubicBezTo>
                    <a:cubicBezTo>
                      <a:pt x="558" y="1313"/>
                      <a:pt x="665" y="1339"/>
                      <a:pt x="770" y="1339"/>
                    </a:cubicBezTo>
                    <a:cubicBezTo>
                      <a:pt x="1009" y="1339"/>
                      <a:pt x="1241" y="1207"/>
                      <a:pt x="1364" y="979"/>
                    </a:cubicBezTo>
                    <a:cubicBezTo>
                      <a:pt x="1532" y="652"/>
                      <a:pt x="1400" y="251"/>
                      <a:pt x="1075" y="74"/>
                    </a:cubicBezTo>
                    <a:cubicBezTo>
                      <a:pt x="978" y="24"/>
                      <a:pt x="875" y="1"/>
                      <a:pt x="772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01"/>
              <p:cNvSpPr/>
              <p:nvPr/>
            </p:nvSpPr>
            <p:spPr>
              <a:xfrm>
                <a:off x="1612098" y="2659623"/>
                <a:ext cx="90448" cy="79322"/>
              </a:xfrm>
              <a:custGeom>
                <a:rect b="b" l="l" r="r" t="t"/>
                <a:pathLst>
                  <a:path extrusionOk="0" h="934" w="1065">
                    <a:moveTo>
                      <a:pt x="537" y="0"/>
                    </a:moveTo>
                    <a:cubicBezTo>
                      <a:pt x="367" y="0"/>
                      <a:pt x="200" y="91"/>
                      <a:pt x="121" y="255"/>
                    </a:cubicBezTo>
                    <a:cubicBezTo>
                      <a:pt x="0" y="479"/>
                      <a:pt x="94" y="768"/>
                      <a:pt x="318" y="880"/>
                    </a:cubicBezTo>
                    <a:cubicBezTo>
                      <a:pt x="389" y="917"/>
                      <a:pt x="463" y="934"/>
                      <a:pt x="536" y="934"/>
                    </a:cubicBezTo>
                    <a:cubicBezTo>
                      <a:pt x="706" y="934"/>
                      <a:pt x="868" y="842"/>
                      <a:pt x="952" y="686"/>
                    </a:cubicBezTo>
                    <a:cubicBezTo>
                      <a:pt x="1064" y="453"/>
                      <a:pt x="979" y="173"/>
                      <a:pt x="746" y="49"/>
                    </a:cubicBezTo>
                    <a:cubicBezTo>
                      <a:pt x="680" y="16"/>
                      <a:pt x="608" y="0"/>
                      <a:pt x="537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01"/>
              <p:cNvSpPr/>
              <p:nvPr/>
            </p:nvSpPr>
            <p:spPr>
              <a:xfrm>
                <a:off x="1697704" y="2752618"/>
                <a:ext cx="50872" cy="45181"/>
              </a:xfrm>
              <a:custGeom>
                <a:rect b="b" l="l" r="r" t="t"/>
                <a:pathLst>
                  <a:path extrusionOk="0" h="532" w="599">
                    <a:moveTo>
                      <a:pt x="301" y="1"/>
                    </a:moveTo>
                    <a:cubicBezTo>
                      <a:pt x="204" y="1"/>
                      <a:pt x="111" y="54"/>
                      <a:pt x="65" y="142"/>
                    </a:cubicBezTo>
                    <a:cubicBezTo>
                      <a:pt x="0" y="272"/>
                      <a:pt x="47" y="431"/>
                      <a:pt x="177" y="505"/>
                    </a:cubicBezTo>
                    <a:cubicBezTo>
                      <a:pt x="215" y="523"/>
                      <a:pt x="254" y="532"/>
                      <a:pt x="294" y="532"/>
                    </a:cubicBezTo>
                    <a:cubicBezTo>
                      <a:pt x="391" y="532"/>
                      <a:pt x="485" y="479"/>
                      <a:pt x="531" y="393"/>
                    </a:cubicBezTo>
                    <a:cubicBezTo>
                      <a:pt x="598" y="263"/>
                      <a:pt x="551" y="104"/>
                      <a:pt x="419" y="30"/>
                    </a:cubicBezTo>
                    <a:cubicBezTo>
                      <a:pt x="381" y="10"/>
                      <a:pt x="341" y="1"/>
                      <a:pt x="301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01"/>
              <p:cNvSpPr/>
              <p:nvPr/>
            </p:nvSpPr>
            <p:spPr>
              <a:xfrm>
                <a:off x="1214045" y="3180227"/>
                <a:ext cx="2287098" cy="586339"/>
              </a:xfrm>
              <a:custGeom>
                <a:rect b="b" l="l" r="r" t="t"/>
                <a:pathLst>
                  <a:path extrusionOk="0" h="6904" w="26930">
                    <a:moveTo>
                      <a:pt x="14031" y="1"/>
                    </a:moveTo>
                    <a:cubicBezTo>
                      <a:pt x="11319" y="1"/>
                      <a:pt x="8909" y="223"/>
                      <a:pt x="7862" y="398"/>
                    </a:cubicBezTo>
                    <a:cubicBezTo>
                      <a:pt x="6358" y="660"/>
                      <a:pt x="4799" y="1164"/>
                      <a:pt x="2503" y="2824"/>
                    </a:cubicBezTo>
                    <a:cubicBezTo>
                      <a:pt x="216" y="4477"/>
                      <a:pt x="1" y="6903"/>
                      <a:pt x="1" y="6903"/>
                    </a:cubicBezTo>
                    <a:lnTo>
                      <a:pt x="26930" y="6903"/>
                    </a:lnTo>
                    <a:cubicBezTo>
                      <a:pt x="26930" y="6903"/>
                      <a:pt x="24775" y="763"/>
                      <a:pt x="17633" y="147"/>
                    </a:cubicBezTo>
                    <a:cubicBezTo>
                      <a:pt x="16433" y="42"/>
                      <a:pt x="15203" y="1"/>
                      <a:pt x="14031" y="1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01"/>
              <p:cNvSpPr/>
              <p:nvPr/>
            </p:nvSpPr>
            <p:spPr>
              <a:xfrm>
                <a:off x="2145524" y="3111776"/>
                <a:ext cx="371048" cy="305314"/>
              </a:xfrm>
              <a:custGeom>
                <a:rect b="b" l="l" r="r" t="t"/>
                <a:pathLst>
                  <a:path extrusionOk="0" h="3595" w="4369">
                    <a:moveTo>
                      <a:pt x="4369" y="1"/>
                    </a:moveTo>
                    <a:lnTo>
                      <a:pt x="86" y="131"/>
                    </a:lnTo>
                    <a:lnTo>
                      <a:pt x="1" y="2371"/>
                    </a:lnTo>
                    <a:cubicBezTo>
                      <a:pt x="1" y="2371"/>
                      <a:pt x="1271" y="3594"/>
                      <a:pt x="2371" y="3594"/>
                    </a:cubicBezTo>
                    <a:cubicBezTo>
                      <a:pt x="3473" y="3594"/>
                      <a:pt x="4369" y="2436"/>
                      <a:pt x="4369" y="2436"/>
                    </a:cubicBezTo>
                    <a:lnTo>
                      <a:pt x="4369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01"/>
              <p:cNvSpPr/>
              <p:nvPr/>
            </p:nvSpPr>
            <p:spPr>
              <a:xfrm>
                <a:off x="1904502" y="2203138"/>
                <a:ext cx="848426" cy="1011147"/>
              </a:xfrm>
              <a:custGeom>
                <a:rect b="b" l="l" r="r" t="t"/>
                <a:pathLst>
                  <a:path extrusionOk="0" h="11906" w="9990">
                    <a:moveTo>
                      <a:pt x="4999" y="0"/>
                    </a:moveTo>
                    <a:cubicBezTo>
                      <a:pt x="2368" y="0"/>
                      <a:pt x="195" y="2086"/>
                      <a:pt x="94" y="4725"/>
                    </a:cubicBezTo>
                    <a:cubicBezTo>
                      <a:pt x="0" y="7432"/>
                      <a:pt x="1430" y="11764"/>
                      <a:pt x="5052" y="11903"/>
                    </a:cubicBezTo>
                    <a:cubicBezTo>
                      <a:pt x="5101" y="11904"/>
                      <a:pt x="5149" y="11905"/>
                      <a:pt x="5197" y="11905"/>
                    </a:cubicBezTo>
                    <a:cubicBezTo>
                      <a:pt x="6579" y="11905"/>
                      <a:pt x="7597" y="11254"/>
                      <a:pt x="8309" y="10308"/>
                    </a:cubicBezTo>
                    <a:cubicBezTo>
                      <a:pt x="9409" y="8852"/>
                      <a:pt x="9839" y="6686"/>
                      <a:pt x="9895" y="5079"/>
                    </a:cubicBezTo>
                    <a:cubicBezTo>
                      <a:pt x="9989" y="2373"/>
                      <a:pt x="7870" y="104"/>
                      <a:pt x="5173" y="3"/>
                    </a:cubicBezTo>
                    <a:cubicBezTo>
                      <a:pt x="5115" y="1"/>
                      <a:pt x="5057" y="0"/>
                      <a:pt x="4999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01"/>
              <p:cNvSpPr/>
              <p:nvPr/>
            </p:nvSpPr>
            <p:spPr>
              <a:xfrm>
                <a:off x="2350028" y="2600174"/>
                <a:ext cx="96732" cy="322215"/>
              </a:xfrm>
              <a:custGeom>
                <a:rect b="b" l="l" r="r" t="t"/>
                <a:pathLst>
                  <a:path extrusionOk="0" h="3794" w="1139">
                    <a:moveTo>
                      <a:pt x="353" y="1"/>
                    </a:moveTo>
                    <a:cubicBezTo>
                      <a:pt x="332" y="1"/>
                      <a:pt x="311" y="10"/>
                      <a:pt x="299" y="32"/>
                    </a:cubicBezTo>
                    <a:cubicBezTo>
                      <a:pt x="131" y="236"/>
                      <a:pt x="66" y="545"/>
                      <a:pt x="122" y="873"/>
                    </a:cubicBezTo>
                    <a:cubicBezTo>
                      <a:pt x="169" y="1141"/>
                      <a:pt x="747" y="2972"/>
                      <a:pt x="971" y="3485"/>
                    </a:cubicBezTo>
                    <a:cubicBezTo>
                      <a:pt x="823" y="3624"/>
                      <a:pt x="572" y="3655"/>
                      <a:pt x="375" y="3655"/>
                    </a:cubicBezTo>
                    <a:cubicBezTo>
                      <a:pt x="214" y="3655"/>
                      <a:pt x="90" y="3635"/>
                      <a:pt x="86" y="3635"/>
                    </a:cubicBezTo>
                    <a:cubicBezTo>
                      <a:pt x="81" y="3633"/>
                      <a:pt x="76" y="3633"/>
                      <a:pt x="71" y="3633"/>
                    </a:cubicBezTo>
                    <a:cubicBezTo>
                      <a:pt x="38" y="3633"/>
                      <a:pt x="9" y="3658"/>
                      <a:pt x="1" y="3691"/>
                    </a:cubicBezTo>
                    <a:cubicBezTo>
                      <a:pt x="1" y="3729"/>
                      <a:pt x="19" y="3765"/>
                      <a:pt x="66" y="3774"/>
                    </a:cubicBezTo>
                    <a:cubicBezTo>
                      <a:pt x="75" y="3774"/>
                      <a:pt x="198" y="3794"/>
                      <a:pt x="366" y="3794"/>
                    </a:cubicBezTo>
                    <a:cubicBezTo>
                      <a:pt x="608" y="3794"/>
                      <a:pt x="935" y="3756"/>
                      <a:pt x="1112" y="3541"/>
                    </a:cubicBezTo>
                    <a:cubicBezTo>
                      <a:pt x="1130" y="3523"/>
                      <a:pt x="1139" y="3494"/>
                      <a:pt x="1121" y="3467"/>
                    </a:cubicBezTo>
                    <a:cubicBezTo>
                      <a:pt x="926" y="3045"/>
                      <a:pt x="310" y="1114"/>
                      <a:pt x="263" y="843"/>
                    </a:cubicBezTo>
                    <a:cubicBezTo>
                      <a:pt x="216" y="563"/>
                      <a:pt x="272" y="292"/>
                      <a:pt x="411" y="115"/>
                    </a:cubicBezTo>
                    <a:cubicBezTo>
                      <a:pt x="431" y="77"/>
                      <a:pt x="422" y="41"/>
                      <a:pt x="393" y="12"/>
                    </a:cubicBezTo>
                    <a:cubicBezTo>
                      <a:pt x="382" y="5"/>
                      <a:pt x="368" y="1"/>
                      <a:pt x="35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01"/>
              <p:cNvSpPr/>
              <p:nvPr/>
            </p:nvSpPr>
            <p:spPr>
              <a:xfrm>
                <a:off x="2274698" y="3024216"/>
                <a:ext cx="166543" cy="30574"/>
              </a:xfrm>
              <a:custGeom>
                <a:rect b="b" l="l" r="r" t="t"/>
                <a:pathLst>
                  <a:path extrusionOk="0" h="360" w="1961">
                    <a:moveTo>
                      <a:pt x="1201" y="0"/>
                    </a:moveTo>
                    <a:cubicBezTo>
                      <a:pt x="809" y="0"/>
                      <a:pt x="419" y="73"/>
                      <a:pt x="57" y="219"/>
                    </a:cubicBezTo>
                    <a:cubicBezTo>
                      <a:pt x="21" y="237"/>
                      <a:pt x="1" y="275"/>
                      <a:pt x="21" y="313"/>
                    </a:cubicBezTo>
                    <a:cubicBezTo>
                      <a:pt x="30" y="340"/>
                      <a:pt x="57" y="360"/>
                      <a:pt x="86" y="360"/>
                    </a:cubicBezTo>
                    <a:cubicBezTo>
                      <a:pt x="95" y="360"/>
                      <a:pt x="104" y="360"/>
                      <a:pt x="113" y="349"/>
                    </a:cubicBezTo>
                    <a:cubicBezTo>
                      <a:pt x="460" y="208"/>
                      <a:pt x="836" y="138"/>
                      <a:pt x="1213" y="138"/>
                    </a:cubicBezTo>
                    <a:cubicBezTo>
                      <a:pt x="1433" y="138"/>
                      <a:pt x="1654" y="162"/>
                      <a:pt x="1869" y="210"/>
                    </a:cubicBezTo>
                    <a:cubicBezTo>
                      <a:pt x="1877" y="211"/>
                      <a:pt x="1884" y="212"/>
                      <a:pt x="1891" y="212"/>
                    </a:cubicBezTo>
                    <a:cubicBezTo>
                      <a:pt x="1926" y="212"/>
                      <a:pt x="1953" y="194"/>
                      <a:pt x="1961" y="163"/>
                    </a:cubicBezTo>
                    <a:cubicBezTo>
                      <a:pt x="1961" y="125"/>
                      <a:pt x="1943" y="80"/>
                      <a:pt x="1905" y="80"/>
                    </a:cubicBezTo>
                    <a:cubicBezTo>
                      <a:pt x="1673" y="27"/>
                      <a:pt x="1437" y="0"/>
                      <a:pt x="120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01"/>
              <p:cNvSpPr/>
              <p:nvPr/>
            </p:nvSpPr>
            <p:spPr>
              <a:xfrm>
                <a:off x="2032911" y="2572657"/>
                <a:ext cx="261662" cy="49513"/>
              </a:xfrm>
              <a:custGeom>
                <a:rect b="b" l="l" r="r" t="t"/>
                <a:pathLst>
                  <a:path extrusionOk="0" h="583" w="3081">
                    <a:moveTo>
                      <a:pt x="2671" y="0"/>
                    </a:moveTo>
                    <a:cubicBezTo>
                      <a:pt x="2541" y="9"/>
                      <a:pt x="2409" y="20"/>
                      <a:pt x="2279" y="38"/>
                    </a:cubicBezTo>
                    <a:cubicBezTo>
                      <a:pt x="2028" y="65"/>
                      <a:pt x="1784" y="168"/>
                      <a:pt x="1533" y="224"/>
                    </a:cubicBezTo>
                    <a:cubicBezTo>
                      <a:pt x="1280" y="280"/>
                      <a:pt x="1029" y="336"/>
                      <a:pt x="767" y="383"/>
                    </a:cubicBezTo>
                    <a:cubicBezTo>
                      <a:pt x="516" y="439"/>
                      <a:pt x="263" y="486"/>
                      <a:pt x="0" y="533"/>
                    </a:cubicBezTo>
                    <a:lnTo>
                      <a:pt x="0" y="569"/>
                    </a:lnTo>
                    <a:cubicBezTo>
                      <a:pt x="139" y="580"/>
                      <a:pt x="280" y="582"/>
                      <a:pt x="422" y="582"/>
                    </a:cubicBezTo>
                    <a:cubicBezTo>
                      <a:pt x="547" y="582"/>
                      <a:pt x="672" y="580"/>
                      <a:pt x="796" y="580"/>
                    </a:cubicBezTo>
                    <a:cubicBezTo>
                      <a:pt x="1056" y="569"/>
                      <a:pt x="1318" y="560"/>
                      <a:pt x="1580" y="533"/>
                    </a:cubicBezTo>
                    <a:cubicBezTo>
                      <a:pt x="1840" y="504"/>
                      <a:pt x="2111" y="504"/>
                      <a:pt x="2364" y="421"/>
                    </a:cubicBezTo>
                    <a:cubicBezTo>
                      <a:pt x="2494" y="374"/>
                      <a:pt x="2615" y="327"/>
                      <a:pt x="2736" y="271"/>
                    </a:cubicBezTo>
                    <a:cubicBezTo>
                      <a:pt x="2857" y="206"/>
                      <a:pt x="2969" y="141"/>
                      <a:pt x="3081" y="56"/>
                    </a:cubicBezTo>
                    <a:lnTo>
                      <a:pt x="3072" y="20"/>
                    </a:lnTo>
                    <a:cubicBezTo>
                      <a:pt x="2933" y="0"/>
                      <a:pt x="2801" y="0"/>
                      <a:pt x="267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01"/>
              <p:cNvSpPr/>
              <p:nvPr/>
            </p:nvSpPr>
            <p:spPr>
              <a:xfrm>
                <a:off x="2396823" y="2556861"/>
                <a:ext cx="255462" cy="39152"/>
              </a:xfrm>
              <a:custGeom>
                <a:rect b="b" l="l" r="r" t="t"/>
                <a:pathLst>
                  <a:path extrusionOk="0" h="461" w="3008">
                    <a:moveTo>
                      <a:pt x="402" y="0"/>
                    </a:moveTo>
                    <a:cubicBezTo>
                      <a:pt x="272" y="0"/>
                      <a:pt x="140" y="9"/>
                      <a:pt x="10" y="27"/>
                    </a:cubicBezTo>
                    <a:lnTo>
                      <a:pt x="1" y="65"/>
                    </a:lnTo>
                    <a:cubicBezTo>
                      <a:pt x="104" y="150"/>
                      <a:pt x="225" y="215"/>
                      <a:pt x="337" y="271"/>
                    </a:cubicBezTo>
                    <a:cubicBezTo>
                      <a:pt x="458" y="327"/>
                      <a:pt x="579" y="363"/>
                      <a:pt x="711" y="401"/>
                    </a:cubicBezTo>
                    <a:cubicBezTo>
                      <a:pt x="874" y="451"/>
                      <a:pt x="1050" y="459"/>
                      <a:pt x="1224" y="459"/>
                    </a:cubicBezTo>
                    <a:cubicBezTo>
                      <a:pt x="1309" y="459"/>
                      <a:pt x="1393" y="457"/>
                      <a:pt x="1475" y="457"/>
                    </a:cubicBezTo>
                    <a:cubicBezTo>
                      <a:pt x="1540" y="460"/>
                      <a:pt x="1605" y="461"/>
                      <a:pt x="1670" y="461"/>
                    </a:cubicBezTo>
                    <a:cubicBezTo>
                      <a:pt x="1863" y="461"/>
                      <a:pt x="2053" y="451"/>
                      <a:pt x="2250" y="430"/>
                    </a:cubicBezTo>
                    <a:cubicBezTo>
                      <a:pt x="2503" y="401"/>
                      <a:pt x="2754" y="363"/>
                      <a:pt x="3007" y="307"/>
                    </a:cubicBezTo>
                    <a:lnTo>
                      <a:pt x="2996" y="271"/>
                    </a:lnTo>
                    <a:cubicBezTo>
                      <a:pt x="2745" y="271"/>
                      <a:pt x="2492" y="262"/>
                      <a:pt x="2241" y="233"/>
                    </a:cubicBezTo>
                    <a:cubicBezTo>
                      <a:pt x="1999" y="215"/>
                      <a:pt x="1746" y="186"/>
                      <a:pt x="1504" y="150"/>
                    </a:cubicBezTo>
                    <a:cubicBezTo>
                      <a:pt x="1260" y="112"/>
                      <a:pt x="1018" y="38"/>
                      <a:pt x="776" y="18"/>
                    </a:cubicBezTo>
                    <a:cubicBezTo>
                      <a:pt x="655" y="9"/>
                      <a:pt x="523" y="0"/>
                      <a:pt x="402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01"/>
              <p:cNvSpPr/>
              <p:nvPr/>
            </p:nvSpPr>
            <p:spPr>
              <a:xfrm>
                <a:off x="2020342" y="3029227"/>
                <a:ext cx="617678" cy="190492"/>
              </a:xfrm>
              <a:custGeom>
                <a:rect b="b" l="l" r="r" t="t"/>
                <a:pathLst>
                  <a:path extrusionOk="0" h="2243" w="7273">
                    <a:moveTo>
                      <a:pt x="1" y="1"/>
                    </a:moveTo>
                    <a:lnTo>
                      <a:pt x="1" y="1"/>
                    </a:lnTo>
                    <a:cubicBezTo>
                      <a:pt x="355" y="655"/>
                      <a:pt x="888" y="1206"/>
                      <a:pt x="1522" y="1598"/>
                    </a:cubicBezTo>
                    <a:cubicBezTo>
                      <a:pt x="2156" y="1999"/>
                      <a:pt x="2904" y="2223"/>
                      <a:pt x="3650" y="2241"/>
                    </a:cubicBezTo>
                    <a:cubicBezTo>
                      <a:pt x="3695" y="2242"/>
                      <a:pt x="3740" y="2242"/>
                      <a:pt x="3785" y="2242"/>
                    </a:cubicBezTo>
                    <a:cubicBezTo>
                      <a:pt x="4114" y="2242"/>
                      <a:pt x="4441" y="2213"/>
                      <a:pt x="4770" y="2138"/>
                    </a:cubicBezTo>
                    <a:cubicBezTo>
                      <a:pt x="4947" y="2102"/>
                      <a:pt x="5124" y="2046"/>
                      <a:pt x="5301" y="1981"/>
                    </a:cubicBezTo>
                    <a:cubicBezTo>
                      <a:pt x="5480" y="1914"/>
                      <a:pt x="5648" y="1831"/>
                      <a:pt x="5816" y="1737"/>
                    </a:cubicBezTo>
                    <a:cubicBezTo>
                      <a:pt x="6459" y="1365"/>
                      <a:pt x="6992" y="785"/>
                      <a:pt x="7272" y="95"/>
                    </a:cubicBezTo>
                    <a:lnTo>
                      <a:pt x="7272" y="95"/>
                    </a:lnTo>
                    <a:cubicBezTo>
                      <a:pt x="7104" y="431"/>
                      <a:pt x="6889" y="729"/>
                      <a:pt x="6627" y="991"/>
                    </a:cubicBezTo>
                    <a:cubicBezTo>
                      <a:pt x="6376" y="1253"/>
                      <a:pt x="6076" y="1466"/>
                      <a:pt x="5760" y="1645"/>
                    </a:cubicBezTo>
                    <a:cubicBezTo>
                      <a:pt x="5153" y="1969"/>
                      <a:pt x="4466" y="2104"/>
                      <a:pt x="3780" y="2104"/>
                    </a:cubicBezTo>
                    <a:cubicBezTo>
                      <a:pt x="3737" y="2104"/>
                      <a:pt x="3693" y="2103"/>
                      <a:pt x="3650" y="2102"/>
                    </a:cubicBezTo>
                    <a:cubicBezTo>
                      <a:pt x="3473" y="2093"/>
                      <a:pt x="3296" y="2073"/>
                      <a:pt x="3108" y="2046"/>
                    </a:cubicBezTo>
                    <a:cubicBezTo>
                      <a:pt x="2931" y="2017"/>
                      <a:pt x="2754" y="1981"/>
                      <a:pt x="2577" y="1934"/>
                    </a:cubicBezTo>
                    <a:cubicBezTo>
                      <a:pt x="2232" y="1840"/>
                      <a:pt x="1896" y="1690"/>
                      <a:pt x="1578" y="1504"/>
                    </a:cubicBezTo>
                    <a:cubicBezTo>
                      <a:pt x="1260" y="1327"/>
                      <a:pt x="971" y="1103"/>
                      <a:pt x="700" y="850"/>
                    </a:cubicBezTo>
                    <a:cubicBezTo>
                      <a:pt x="440" y="599"/>
                      <a:pt x="195" y="310"/>
                      <a:pt x="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01"/>
              <p:cNvSpPr/>
              <p:nvPr/>
            </p:nvSpPr>
            <p:spPr>
              <a:xfrm>
                <a:off x="1895924" y="2140122"/>
                <a:ext cx="877556" cy="642646"/>
              </a:xfrm>
              <a:custGeom>
                <a:rect b="b" l="l" r="r" t="t"/>
                <a:pathLst>
                  <a:path extrusionOk="0" h="7567" w="10333">
                    <a:moveTo>
                      <a:pt x="5308" y="0"/>
                    </a:moveTo>
                    <a:cubicBezTo>
                      <a:pt x="4816" y="0"/>
                      <a:pt x="4325" y="44"/>
                      <a:pt x="3865" y="109"/>
                    </a:cubicBezTo>
                    <a:cubicBezTo>
                      <a:pt x="2969" y="230"/>
                      <a:pt x="2082" y="530"/>
                      <a:pt x="1410" y="1126"/>
                    </a:cubicBezTo>
                    <a:cubicBezTo>
                      <a:pt x="850" y="1621"/>
                      <a:pt x="475" y="2302"/>
                      <a:pt x="269" y="3012"/>
                    </a:cubicBezTo>
                    <a:cubicBezTo>
                      <a:pt x="57" y="3731"/>
                      <a:pt x="1" y="4486"/>
                      <a:pt x="18" y="5234"/>
                    </a:cubicBezTo>
                    <a:cubicBezTo>
                      <a:pt x="27" y="6018"/>
                      <a:pt x="83" y="6811"/>
                      <a:pt x="316" y="7566"/>
                    </a:cubicBezTo>
                    <a:cubicBezTo>
                      <a:pt x="661" y="7242"/>
                      <a:pt x="850" y="6782"/>
                      <a:pt x="932" y="6316"/>
                    </a:cubicBezTo>
                    <a:cubicBezTo>
                      <a:pt x="1018" y="5850"/>
                      <a:pt x="997" y="5373"/>
                      <a:pt x="988" y="4907"/>
                    </a:cubicBezTo>
                    <a:lnTo>
                      <a:pt x="988" y="4907"/>
                    </a:lnTo>
                    <a:cubicBezTo>
                      <a:pt x="1084" y="4918"/>
                      <a:pt x="1178" y="4923"/>
                      <a:pt x="1272" y="4923"/>
                    </a:cubicBezTo>
                    <a:cubicBezTo>
                      <a:pt x="1898" y="4923"/>
                      <a:pt x="2494" y="4690"/>
                      <a:pt x="3005" y="4300"/>
                    </a:cubicBezTo>
                    <a:cubicBezTo>
                      <a:pt x="3594" y="3861"/>
                      <a:pt x="4042" y="3245"/>
                      <a:pt x="4387" y="2593"/>
                    </a:cubicBezTo>
                    <a:lnTo>
                      <a:pt x="4387" y="2593"/>
                    </a:lnTo>
                    <a:cubicBezTo>
                      <a:pt x="4414" y="2900"/>
                      <a:pt x="4219" y="3171"/>
                      <a:pt x="4145" y="3460"/>
                    </a:cubicBezTo>
                    <a:cubicBezTo>
                      <a:pt x="4134" y="3498"/>
                      <a:pt x="4125" y="3545"/>
                      <a:pt x="4154" y="3572"/>
                    </a:cubicBezTo>
                    <a:cubicBezTo>
                      <a:pt x="4168" y="3589"/>
                      <a:pt x="4184" y="3595"/>
                      <a:pt x="4203" y="3595"/>
                    </a:cubicBezTo>
                    <a:cubicBezTo>
                      <a:pt x="4246" y="3595"/>
                      <a:pt x="4297" y="3556"/>
                      <a:pt x="4331" y="3516"/>
                    </a:cubicBezTo>
                    <a:cubicBezTo>
                      <a:pt x="4685" y="3106"/>
                      <a:pt x="4909" y="2582"/>
                      <a:pt x="4974" y="2051"/>
                    </a:cubicBezTo>
                    <a:cubicBezTo>
                      <a:pt x="5115" y="2546"/>
                      <a:pt x="5377" y="3030"/>
                      <a:pt x="5722" y="3433"/>
                    </a:cubicBezTo>
                    <a:cubicBezTo>
                      <a:pt x="5797" y="3525"/>
                      <a:pt x="5905" y="3616"/>
                      <a:pt x="6017" y="3616"/>
                    </a:cubicBezTo>
                    <a:cubicBezTo>
                      <a:pt x="6043" y="3616"/>
                      <a:pt x="6068" y="3612"/>
                      <a:pt x="6094" y="3601"/>
                    </a:cubicBezTo>
                    <a:cubicBezTo>
                      <a:pt x="6067" y="3254"/>
                      <a:pt x="5964" y="2909"/>
                      <a:pt x="5825" y="2593"/>
                    </a:cubicBezTo>
                    <a:lnTo>
                      <a:pt x="5825" y="2593"/>
                    </a:lnTo>
                    <a:cubicBezTo>
                      <a:pt x="6132" y="3171"/>
                      <a:pt x="6627" y="3637"/>
                      <a:pt x="7187" y="3982"/>
                    </a:cubicBezTo>
                    <a:cubicBezTo>
                      <a:pt x="7747" y="4318"/>
                      <a:pt x="8372" y="4533"/>
                      <a:pt x="9017" y="4674"/>
                    </a:cubicBezTo>
                    <a:cubicBezTo>
                      <a:pt x="9185" y="5494"/>
                      <a:pt x="9389" y="6334"/>
                      <a:pt x="9902" y="6997"/>
                    </a:cubicBezTo>
                    <a:cubicBezTo>
                      <a:pt x="10126" y="6596"/>
                      <a:pt x="10258" y="6092"/>
                      <a:pt x="10285" y="5644"/>
                    </a:cubicBezTo>
                    <a:cubicBezTo>
                      <a:pt x="10332" y="4786"/>
                      <a:pt x="10164" y="3926"/>
                      <a:pt x="9902" y="3106"/>
                    </a:cubicBezTo>
                    <a:cubicBezTo>
                      <a:pt x="9566" y="2042"/>
                      <a:pt x="8661" y="931"/>
                      <a:pt x="7561" y="427"/>
                    </a:cubicBezTo>
                    <a:cubicBezTo>
                      <a:pt x="6884" y="112"/>
                      <a:pt x="6094" y="0"/>
                      <a:pt x="5308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01"/>
              <p:cNvSpPr/>
              <p:nvPr/>
            </p:nvSpPr>
            <p:spPr>
              <a:xfrm>
                <a:off x="2657719" y="2644591"/>
                <a:ext cx="210875" cy="247564"/>
              </a:xfrm>
              <a:custGeom>
                <a:rect b="b" l="l" r="r" t="t"/>
                <a:pathLst>
                  <a:path extrusionOk="0" h="2915" w="2483">
                    <a:moveTo>
                      <a:pt x="1395" y="1"/>
                    </a:moveTo>
                    <a:cubicBezTo>
                      <a:pt x="1345" y="1"/>
                      <a:pt x="1294" y="5"/>
                      <a:pt x="1241" y="13"/>
                    </a:cubicBezTo>
                    <a:cubicBezTo>
                      <a:pt x="746" y="96"/>
                      <a:pt x="419" y="583"/>
                      <a:pt x="233" y="1048"/>
                    </a:cubicBezTo>
                    <a:cubicBezTo>
                      <a:pt x="92" y="1414"/>
                      <a:pt x="0" y="1815"/>
                      <a:pt x="92" y="2198"/>
                    </a:cubicBezTo>
                    <a:cubicBezTo>
                      <a:pt x="186" y="2570"/>
                      <a:pt x="513" y="2915"/>
                      <a:pt x="905" y="2915"/>
                    </a:cubicBezTo>
                    <a:cubicBezTo>
                      <a:pt x="1082" y="2915"/>
                      <a:pt x="1241" y="2850"/>
                      <a:pt x="1400" y="2767"/>
                    </a:cubicBezTo>
                    <a:cubicBezTo>
                      <a:pt x="1875" y="2487"/>
                      <a:pt x="2231" y="2009"/>
                      <a:pt x="2352" y="1470"/>
                    </a:cubicBezTo>
                    <a:cubicBezTo>
                      <a:pt x="2482" y="842"/>
                      <a:pt x="2100" y="1"/>
                      <a:pt x="1395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01"/>
              <p:cNvSpPr/>
              <p:nvPr/>
            </p:nvSpPr>
            <p:spPr>
              <a:xfrm>
                <a:off x="1803269" y="2631342"/>
                <a:ext cx="191681" cy="253254"/>
              </a:xfrm>
              <a:custGeom>
                <a:rect b="b" l="l" r="r" t="t"/>
                <a:pathLst>
                  <a:path extrusionOk="0" h="2982" w="2257">
                    <a:moveTo>
                      <a:pt x="1062" y="1"/>
                    </a:moveTo>
                    <a:cubicBezTo>
                      <a:pt x="449" y="1"/>
                      <a:pt x="1" y="684"/>
                      <a:pt x="16" y="1278"/>
                    </a:cubicBezTo>
                    <a:cubicBezTo>
                      <a:pt x="27" y="1829"/>
                      <a:pt x="287" y="2372"/>
                      <a:pt x="708" y="2726"/>
                    </a:cubicBezTo>
                    <a:cubicBezTo>
                      <a:pt x="838" y="2838"/>
                      <a:pt x="988" y="2941"/>
                      <a:pt x="1156" y="2970"/>
                    </a:cubicBezTo>
                    <a:cubicBezTo>
                      <a:pt x="1199" y="2978"/>
                      <a:pt x="1242" y="2982"/>
                      <a:pt x="1285" y="2982"/>
                    </a:cubicBezTo>
                    <a:cubicBezTo>
                      <a:pt x="1624" y="2982"/>
                      <a:pt x="1950" y="2733"/>
                      <a:pt x="2100" y="2419"/>
                    </a:cubicBezTo>
                    <a:cubicBezTo>
                      <a:pt x="2256" y="2062"/>
                      <a:pt x="2238" y="1652"/>
                      <a:pt x="2165" y="1269"/>
                    </a:cubicBezTo>
                    <a:cubicBezTo>
                      <a:pt x="2070" y="774"/>
                      <a:pt x="1846" y="234"/>
                      <a:pt x="1372" y="57"/>
                    </a:cubicBezTo>
                    <a:cubicBezTo>
                      <a:pt x="1265" y="19"/>
                      <a:pt x="1162" y="1"/>
                      <a:pt x="1062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01"/>
              <p:cNvSpPr/>
              <p:nvPr/>
            </p:nvSpPr>
            <p:spPr>
              <a:xfrm>
                <a:off x="1954524" y="3193561"/>
                <a:ext cx="727064" cy="281365"/>
              </a:xfrm>
              <a:custGeom>
                <a:rect b="b" l="l" r="r" t="t"/>
                <a:pathLst>
                  <a:path extrusionOk="0" h="3313" w="8561">
                    <a:moveTo>
                      <a:pt x="8473" y="1"/>
                    </a:moveTo>
                    <a:cubicBezTo>
                      <a:pt x="8444" y="1"/>
                      <a:pt x="8417" y="18"/>
                      <a:pt x="8410" y="46"/>
                    </a:cubicBezTo>
                    <a:cubicBezTo>
                      <a:pt x="8401" y="73"/>
                      <a:pt x="7272" y="3115"/>
                      <a:pt x="4631" y="3171"/>
                    </a:cubicBezTo>
                    <a:cubicBezTo>
                      <a:pt x="4611" y="3171"/>
                      <a:pt x="4590" y="3172"/>
                      <a:pt x="4570" y="3172"/>
                    </a:cubicBezTo>
                    <a:cubicBezTo>
                      <a:pt x="1959" y="3172"/>
                      <a:pt x="159" y="185"/>
                      <a:pt x="139" y="147"/>
                    </a:cubicBezTo>
                    <a:cubicBezTo>
                      <a:pt x="128" y="129"/>
                      <a:pt x="104" y="120"/>
                      <a:pt x="82" y="120"/>
                    </a:cubicBezTo>
                    <a:cubicBezTo>
                      <a:pt x="69" y="120"/>
                      <a:pt x="57" y="123"/>
                      <a:pt x="48" y="129"/>
                    </a:cubicBezTo>
                    <a:cubicBezTo>
                      <a:pt x="9" y="147"/>
                      <a:pt x="0" y="185"/>
                      <a:pt x="18" y="223"/>
                    </a:cubicBezTo>
                    <a:cubicBezTo>
                      <a:pt x="39" y="250"/>
                      <a:pt x="1876" y="3312"/>
                      <a:pt x="4564" y="3312"/>
                    </a:cubicBezTo>
                    <a:lnTo>
                      <a:pt x="4640" y="3312"/>
                    </a:lnTo>
                    <a:cubicBezTo>
                      <a:pt x="7375" y="3256"/>
                      <a:pt x="8531" y="129"/>
                      <a:pt x="8540" y="91"/>
                    </a:cubicBezTo>
                    <a:cubicBezTo>
                      <a:pt x="8560" y="55"/>
                      <a:pt x="8540" y="17"/>
                      <a:pt x="8504" y="8"/>
                    </a:cubicBezTo>
                    <a:cubicBezTo>
                      <a:pt x="8494" y="3"/>
                      <a:pt x="8483" y="1"/>
                      <a:pt x="847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01"/>
              <p:cNvSpPr/>
              <p:nvPr/>
            </p:nvSpPr>
            <p:spPr>
              <a:xfrm>
                <a:off x="1790445" y="2616140"/>
                <a:ext cx="429733" cy="811992"/>
              </a:xfrm>
              <a:custGeom>
                <a:rect b="b" l="l" r="r" t="t"/>
                <a:pathLst>
                  <a:path extrusionOk="0" h="9561" w="5060">
                    <a:moveTo>
                      <a:pt x="326" y="1"/>
                    </a:moveTo>
                    <a:cubicBezTo>
                      <a:pt x="1" y="1"/>
                      <a:pt x="77" y="1346"/>
                      <a:pt x="279" y="2297"/>
                    </a:cubicBezTo>
                    <a:cubicBezTo>
                      <a:pt x="485" y="3261"/>
                      <a:pt x="1101" y="5649"/>
                      <a:pt x="2006" y="6984"/>
                    </a:cubicBezTo>
                    <a:cubicBezTo>
                      <a:pt x="2165" y="7208"/>
                      <a:pt x="2195" y="7432"/>
                      <a:pt x="2165" y="7618"/>
                    </a:cubicBezTo>
                    <a:cubicBezTo>
                      <a:pt x="2118" y="7927"/>
                      <a:pt x="3996" y="9560"/>
                      <a:pt x="3996" y="9560"/>
                    </a:cubicBezTo>
                    <a:cubicBezTo>
                      <a:pt x="3996" y="9560"/>
                      <a:pt x="5060" y="7992"/>
                      <a:pt x="4639" y="6621"/>
                    </a:cubicBezTo>
                    <a:cubicBezTo>
                      <a:pt x="4220" y="5248"/>
                      <a:pt x="2687" y="2569"/>
                      <a:pt x="2484" y="2392"/>
                    </a:cubicBezTo>
                    <a:cubicBezTo>
                      <a:pt x="2359" y="2273"/>
                      <a:pt x="2262" y="2244"/>
                      <a:pt x="2197" y="2244"/>
                    </a:cubicBezTo>
                    <a:cubicBezTo>
                      <a:pt x="2134" y="2244"/>
                      <a:pt x="2101" y="2271"/>
                      <a:pt x="2101" y="2271"/>
                    </a:cubicBezTo>
                    <a:cubicBezTo>
                      <a:pt x="2101" y="2271"/>
                      <a:pt x="1644" y="982"/>
                      <a:pt x="1334" y="861"/>
                    </a:cubicBezTo>
                    <a:cubicBezTo>
                      <a:pt x="1302" y="849"/>
                      <a:pt x="1273" y="844"/>
                      <a:pt x="1246" y="844"/>
                    </a:cubicBezTo>
                    <a:cubicBezTo>
                      <a:pt x="1013" y="844"/>
                      <a:pt x="989" y="1271"/>
                      <a:pt x="989" y="1271"/>
                    </a:cubicBezTo>
                    <a:cubicBezTo>
                      <a:pt x="989" y="1271"/>
                      <a:pt x="682" y="21"/>
                      <a:pt x="335" y="1"/>
                    </a:cubicBezTo>
                    <a:cubicBezTo>
                      <a:pt x="332" y="1"/>
                      <a:pt x="329" y="1"/>
                      <a:pt x="326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01"/>
              <p:cNvSpPr/>
              <p:nvPr/>
            </p:nvSpPr>
            <p:spPr>
              <a:xfrm>
                <a:off x="1958515" y="2795422"/>
                <a:ext cx="127731" cy="329773"/>
              </a:xfrm>
              <a:custGeom>
                <a:rect b="b" l="l" r="r" t="t"/>
                <a:pathLst>
                  <a:path extrusionOk="0" h="3883" w="1504">
                    <a:moveTo>
                      <a:pt x="65" y="1"/>
                    </a:moveTo>
                    <a:cubicBezTo>
                      <a:pt x="27" y="9"/>
                      <a:pt x="1" y="39"/>
                      <a:pt x="9" y="86"/>
                    </a:cubicBezTo>
                    <a:cubicBezTo>
                      <a:pt x="130" y="1374"/>
                      <a:pt x="626" y="2754"/>
                      <a:pt x="1363" y="3856"/>
                    </a:cubicBezTo>
                    <a:cubicBezTo>
                      <a:pt x="1372" y="3874"/>
                      <a:pt x="1401" y="3883"/>
                      <a:pt x="1419" y="3883"/>
                    </a:cubicBezTo>
                    <a:cubicBezTo>
                      <a:pt x="1436" y="3883"/>
                      <a:pt x="1448" y="3883"/>
                      <a:pt x="1457" y="3874"/>
                    </a:cubicBezTo>
                    <a:cubicBezTo>
                      <a:pt x="1492" y="3856"/>
                      <a:pt x="1504" y="3809"/>
                      <a:pt x="1475" y="3782"/>
                    </a:cubicBezTo>
                    <a:cubicBezTo>
                      <a:pt x="755" y="2689"/>
                      <a:pt x="272" y="1336"/>
                      <a:pt x="148" y="65"/>
                    </a:cubicBezTo>
                    <a:cubicBezTo>
                      <a:pt x="139" y="30"/>
                      <a:pt x="104" y="1"/>
                      <a:pt x="6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01"/>
              <p:cNvSpPr/>
              <p:nvPr/>
            </p:nvSpPr>
            <p:spPr>
              <a:xfrm>
                <a:off x="1868153" y="2718393"/>
                <a:ext cx="125268" cy="372747"/>
              </a:xfrm>
              <a:custGeom>
                <a:rect b="b" l="l" r="r" t="t"/>
                <a:pathLst>
                  <a:path extrusionOk="0" h="4389" w="1475">
                    <a:moveTo>
                      <a:pt x="80" y="1"/>
                    </a:moveTo>
                    <a:cubicBezTo>
                      <a:pt x="75" y="1"/>
                      <a:pt x="70" y="1"/>
                      <a:pt x="65" y="2"/>
                    </a:cubicBezTo>
                    <a:cubicBezTo>
                      <a:pt x="27" y="2"/>
                      <a:pt x="0" y="41"/>
                      <a:pt x="9" y="76"/>
                    </a:cubicBezTo>
                    <a:lnTo>
                      <a:pt x="298" y="1653"/>
                    </a:lnTo>
                    <a:cubicBezTo>
                      <a:pt x="363" y="2019"/>
                      <a:pt x="428" y="2393"/>
                      <a:pt x="540" y="2747"/>
                    </a:cubicBezTo>
                    <a:cubicBezTo>
                      <a:pt x="737" y="3363"/>
                      <a:pt x="1056" y="3905"/>
                      <a:pt x="1336" y="4362"/>
                    </a:cubicBezTo>
                    <a:cubicBezTo>
                      <a:pt x="1354" y="4380"/>
                      <a:pt x="1371" y="4389"/>
                      <a:pt x="1401" y="4389"/>
                    </a:cubicBezTo>
                    <a:cubicBezTo>
                      <a:pt x="1410" y="4389"/>
                      <a:pt x="1427" y="4389"/>
                      <a:pt x="1436" y="4380"/>
                    </a:cubicBezTo>
                    <a:cubicBezTo>
                      <a:pt x="1466" y="4362"/>
                      <a:pt x="1474" y="4315"/>
                      <a:pt x="1457" y="4277"/>
                    </a:cubicBezTo>
                    <a:cubicBezTo>
                      <a:pt x="1177" y="3838"/>
                      <a:pt x="867" y="3307"/>
                      <a:pt x="681" y="2709"/>
                    </a:cubicBezTo>
                    <a:cubicBezTo>
                      <a:pt x="569" y="2355"/>
                      <a:pt x="504" y="1981"/>
                      <a:pt x="440" y="1627"/>
                    </a:cubicBezTo>
                    <a:lnTo>
                      <a:pt x="148" y="58"/>
                    </a:lnTo>
                    <a:cubicBezTo>
                      <a:pt x="141" y="25"/>
                      <a:pt x="112" y="1"/>
                      <a:pt x="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01"/>
              <p:cNvSpPr/>
              <p:nvPr/>
            </p:nvSpPr>
            <p:spPr>
              <a:xfrm>
                <a:off x="1868153" y="2680940"/>
                <a:ext cx="358309" cy="709824"/>
              </a:xfrm>
              <a:custGeom>
                <a:rect b="b" l="l" r="r" t="t"/>
                <a:pathLst>
                  <a:path extrusionOk="0" h="8358" w="4219">
                    <a:moveTo>
                      <a:pt x="336" y="1"/>
                    </a:moveTo>
                    <a:cubicBezTo>
                      <a:pt x="324" y="1"/>
                      <a:pt x="311" y="2"/>
                      <a:pt x="298" y="4"/>
                    </a:cubicBezTo>
                    <a:cubicBezTo>
                      <a:pt x="74" y="42"/>
                      <a:pt x="18" y="426"/>
                      <a:pt x="9" y="499"/>
                    </a:cubicBezTo>
                    <a:cubicBezTo>
                      <a:pt x="0" y="538"/>
                      <a:pt x="27" y="573"/>
                      <a:pt x="65" y="582"/>
                    </a:cubicBezTo>
                    <a:cubicBezTo>
                      <a:pt x="103" y="582"/>
                      <a:pt x="139" y="555"/>
                      <a:pt x="148" y="517"/>
                    </a:cubicBezTo>
                    <a:cubicBezTo>
                      <a:pt x="168" y="379"/>
                      <a:pt x="233" y="155"/>
                      <a:pt x="316" y="146"/>
                    </a:cubicBezTo>
                    <a:cubicBezTo>
                      <a:pt x="320" y="145"/>
                      <a:pt x="325" y="144"/>
                      <a:pt x="331" y="144"/>
                    </a:cubicBezTo>
                    <a:cubicBezTo>
                      <a:pt x="392" y="144"/>
                      <a:pt x="549" y="220"/>
                      <a:pt x="832" y="818"/>
                    </a:cubicBezTo>
                    <a:cubicBezTo>
                      <a:pt x="1035" y="1245"/>
                      <a:pt x="1073" y="1434"/>
                      <a:pt x="1073" y="1434"/>
                    </a:cubicBezTo>
                    <a:cubicBezTo>
                      <a:pt x="1073" y="1461"/>
                      <a:pt x="1100" y="1490"/>
                      <a:pt x="1129" y="1490"/>
                    </a:cubicBezTo>
                    <a:cubicBezTo>
                      <a:pt x="1134" y="1491"/>
                      <a:pt x="1139" y="1492"/>
                      <a:pt x="1143" y="1492"/>
                    </a:cubicBezTo>
                    <a:cubicBezTo>
                      <a:pt x="1168" y="1492"/>
                      <a:pt x="1196" y="1474"/>
                      <a:pt x="1203" y="1452"/>
                    </a:cubicBezTo>
                    <a:cubicBezTo>
                      <a:pt x="1203" y="1452"/>
                      <a:pt x="1242" y="1378"/>
                      <a:pt x="1298" y="1366"/>
                    </a:cubicBezTo>
                    <a:cubicBezTo>
                      <a:pt x="1301" y="1366"/>
                      <a:pt x="1305" y="1366"/>
                      <a:pt x="1310" y="1366"/>
                    </a:cubicBezTo>
                    <a:cubicBezTo>
                      <a:pt x="1382" y="1366"/>
                      <a:pt x="1480" y="1441"/>
                      <a:pt x="1578" y="1573"/>
                    </a:cubicBezTo>
                    <a:cubicBezTo>
                      <a:pt x="1914" y="1994"/>
                      <a:pt x="3352" y="5139"/>
                      <a:pt x="3659" y="5885"/>
                    </a:cubicBezTo>
                    <a:cubicBezTo>
                      <a:pt x="4069" y="6846"/>
                      <a:pt x="3314" y="8246"/>
                      <a:pt x="3305" y="8255"/>
                    </a:cubicBezTo>
                    <a:cubicBezTo>
                      <a:pt x="3285" y="8293"/>
                      <a:pt x="3305" y="8340"/>
                      <a:pt x="3332" y="8358"/>
                    </a:cubicBezTo>
                    <a:lnTo>
                      <a:pt x="3370" y="8358"/>
                    </a:lnTo>
                    <a:cubicBezTo>
                      <a:pt x="3397" y="8358"/>
                      <a:pt x="3417" y="8349"/>
                      <a:pt x="3435" y="8322"/>
                    </a:cubicBezTo>
                    <a:cubicBezTo>
                      <a:pt x="3464" y="8266"/>
                      <a:pt x="4219" y="6855"/>
                      <a:pt x="3789" y="5829"/>
                    </a:cubicBezTo>
                    <a:cubicBezTo>
                      <a:pt x="3500" y="5130"/>
                      <a:pt x="2043" y="1926"/>
                      <a:pt x="1690" y="1478"/>
                    </a:cubicBezTo>
                    <a:cubicBezTo>
                      <a:pt x="1555" y="1310"/>
                      <a:pt x="1423" y="1227"/>
                      <a:pt x="1306" y="1227"/>
                    </a:cubicBezTo>
                    <a:cubicBezTo>
                      <a:pt x="1300" y="1227"/>
                      <a:pt x="1294" y="1227"/>
                      <a:pt x="1289" y="1228"/>
                    </a:cubicBezTo>
                    <a:cubicBezTo>
                      <a:pt x="1242" y="1237"/>
                      <a:pt x="1203" y="1254"/>
                      <a:pt x="1177" y="1275"/>
                    </a:cubicBezTo>
                    <a:cubicBezTo>
                      <a:pt x="1138" y="1172"/>
                      <a:pt x="1073" y="1004"/>
                      <a:pt x="961" y="762"/>
                    </a:cubicBezTo>
                    <a:cubicBezTo>
                      <a:pt x="717" y="248"/>
                      <a:pt x="513" y="1"/>
                      <a:pt x="33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01"/>
              <p:cNvSpPr/>
              <p:nvPr/>
            </p:nvSpPr>
            <p:spPr>
              <a:xfrm>
                <a:off x="1208525" y="3263032"/>
                <a:ext cx="940317" cy="709399"/>
              </a:xfrm>
              <a:custGeom>
                <a:rect b="b" l="l" r="r" t="t"/>
                <a:pathLst>
                  <a:path extrusionOk="0" h="8353" w="11072">
                    <a:moveTo>
                      <a:pt x="9017" y="1"/>
                    </a:moveTo>
                    <a:lnTo>
                      <a:pt x="1448" y="5061"/>
                    </a:lnTo>
                    <a:lnTo>
                      <a:pt x="66" y="5928"/>
                    </a:lnTo>
                    <a:cubicBezTo>
                      <a:pt x="66" y="5928"/>
                      <a:pt x="1" y="6638"/>
                      <a:pt x="458" y="7246"/>
                    </a:cubicBezTo>
                    <a:cubicBezTo>
                      <a:pt x="888" y="7817"/>
                      <a:pt x="1626" y="8353"/>
                      <a:pt x="2656" y="8353"/>
                    </a:cubicBezTo>
                    <a:cubicBezTo>
                      <a:pt x="3593" y="8353"/>
                      <a:pt x="4771" y="7910"/>
                      <a:pt x="6179" y="6647"/>
                    </a:cubicBezTo>
                    <a:cubicBezTo>
                      <a:pt x="11072" y="2270"/>
                      <a:pt x="10848" y="1943"/>
                      <a:pt x="10848" y="1943"/>
                    </a:cubicBezTo>
                    <a:lnTo>
                      <a:pt x="9017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01"/>
              <p:cNvSpPr/>
              <p:nvPr/>
            </p:nvSpPr>
            <p:spPr>
              <a:xfrm>
                <a:off x="2494234" y="2616140"/>
                <a:ext cx="430497" cy="811992"/>
              </a:xfrm>
              <a:custGeom>
                <a:rect b="b" l="l" r="r" t="t"/>
                <a:pathLst>
                  <a:path extrusionOk="0" h="9561" w="5069">
                    <a:moveTo>
                      <a:pt x="4735" y="1"/>
                    </a:moveTo>
                    <a:cubicBezTo>
                      <a:pt x="4732" y="1"/>
                      <a:pt x="4729" y="1"/>
                      <a:pt x="4725" y="1"/>
                    </a:cubicBezTo>
                    <a:cubicBezTo>
                      <a:pt x="4380" y="21"/>
                      <a:pt x="4071" y="1271"/>
                      <a:pt x="4071" y="1271"/>
                    </a:cubicBezTo>
                    <a:cubicBezTo>
                      <a:pt x="4071" y="1271"/>
                      <a:pt x="4108" y="805"/>
                      <a:pt x="3918" y="805"/>
                    </a:cubicBezTo>
                    <a:cubicBezTo>
                      <a:pt x="3892" y="805"/>
                      <a:pt x="3863" y="814"/>
                      <a:pt x="3829" y="832"/>
                    </a:cubicBezTo>
                    <a:cubicBezTo>
                      <a:pt x="3372" y="1065"/>
                      <a:pt x="3036" y="2224"/>
                      <a:pt x="3036" y="2224"/>
                    </a:cubicBezTo>
                    <a:cubicBezTo>
                      <a:pt x="3036" y="2224"/>
                      <a:pt x="2958" y="2073"/>
                      <a:pt x="2820" y="2073"/>
                    </a:cubicBezTo>
                    <a:cubicBezTo>
                      <a:pt x="2766" y="2073"/>
                      <a:pt x="2704" y="2096"/>
                      <a:pt x="2633" y="2159"/>
                    </a:cubicBezTo>
                    <a:cubicBezTo>
                      <a:pt x="2438" y="2344"/>
                      <a:pt x="841" y="5248"/>
                      <a:pt x="422" y="6621"/>
                    </a:cubicBezTo>
                    <a:cubicBezTo>
                      <a:pt x="1" y="7992"/>
                      <a:pt x="1076" y="9560"/>
                      <a:pt x="1076" y="9560"/>
                    </a:cubicBezTo>
                    <a:cubicBezTo>
                      <a:pt x="1076" y="9560"/>
                      <a:pt x="2942" y="7927"/>
                      <a:pt x="2904" y="7618"/>
                    </a:cubicBezTo>
                    <a:cubicBezTo>
                      <a:pt x="2877" y="7432"/>
                      <a:pt x="2904" y="7208"/>
                      <a:pt x="3054" y="6984"/>
                    </a:cubicBezTo>
                    <a:cubicBezTo>
                      <a:pt x="3959" y="5649"/>
                      <a:pt x="4584" y="3261"/>
                      <a:pt x="4790" y="2297"/>
                    </a:cubicBezTo>
                    <a:cubicBezTo>
                      <a:pt x="4994" y="1346"/>
                      <a:pt x="5069" y="1"/>
                      <a:pt x="4735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01"/>
              <p:cNvSpPr/>
              <p:nvPr/>
            </p:nvSpPr>
            <p:spPr>
              <a:xfrm>
                <a:off x="2629183" y="2798649"/>
                <a:ext cx="129260" cy="326546"/>
              </a:xfrm>
              <a:custGeom>
                <a:rect b="b" l="l" r="r" t="t"/>
                <a:pathLst>
                  <a:path extrusionOk="0" h="3845" w="1522">
                    <a:moveTo>
                      <a:pt x="1456" y="1"/>
                    </a:moveTo>
                    <a:cubicBezTo>
                      <a:pt x="1409" y="1"/>
                      <a:pt x="1380" y="27"/>
                      <a:pt x="1371" y="66"/>
                    </a:cubicBezTo>
                    <a:cubicBezTo>
                      <a:pt x="1250" y="1307"/>
                      <a:pt x="775" y="2604"/>
                      <a:pt x="18" y="3744"/>
                    </a:cubicBezTo>
                    <a:cubicBezTo>
                      <a:pt x="0" y="3771"/>
                      <a:pt x="9" y="3818"/>
                      <a:pt x="36" y="3836"/>
                    </a:cubicBezTo>
                    <a:cubicBezTo>
                      <a:pt x="47" y="3845"/>
                      <a:pt x="65" y="3845"/>
                      <a:pt x="74" y="3845"/>
                    </a:cubicBezTo>
                    <a:cubicBezTo>
                      <a:pt x="103" y="3845"/>
                      <a:pt x="121" y="3836"/>
                      <a:pt x="139" y="3818"/>
                    </a:cubicBezTo>
                    <a:cubicBezTo>
                      <a:pt x="905" y="2669"/>
                      <a:pt x="1391" y="1345"/>
                      <a:pt x="1512" y="83"/>
                    </a:cubicBezTo>
                    <a:cubicBezTo>
                      <a:pt x="1521" y="48"/>
                      <a:pt x="1492" y="10"/>
                      <a:pt x="145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01"/>
              <p:cNvSpPr/>
              <p:nvPr/>
            </p:nvSpPr>
            <p:spPr>
              <a:xfrm>
                <a:off x="2721074" y="2689857"/>
                <a:ext cx="134016" cy="401282"/>
              </a:xfrm>
              <a:custGeom>
                <a:rect b="b" l="l" r="r" t="t"/>
                <a:pathLst>
                  <a:path extrusionOk="0" h="4725" w="1578">
                    <a:moveTo>
                      <a:pt x="1497" y="1"/>
                    </a:moveTo>
                    <a:cubicBezTo>
                      <a:pt x="1465" y="1"/>
                      <a:pt x="1437" y="25"/>
                      <a:pt x="1429" y="58"/>
                    </a:cubicBezTo>
                    <a:cubicBezTo>
                      <a:pt x="1382" y="321"/>
                      <a:pt x="1306" y="675"/>
                      <a:pt x="1241" y="1011"/>
                    </a:cubicBezTo>
                    <a:cubicBezTo>
                      <a:pt x="1167" y="1347"/>
                      <a:pt x="1093" y="1701"/>
                      <a:pt x="1046" y="1963"/>
                    </a:cubicBezTo>
                    <a:cubicBezTo>
                      <a:pt x="981" y="2317"/>
                      <a:pt x="914" y="2691"/>
                      <a:pt x="802" y="3045"/>
                    </a:cubicBezTo>
                    <a:cubicBezTo>
                      <a:pt x="616" y="3643"/>
                      <a:pt x="298" y="4174"/>
                      <a:pt x="18" y="4613"/>
                    </a:cubicBezTo>
                    <a:cubicBezTo>
                      <a:pt x="0" y="4651"/>
                      <a:pt x="9" y="4698"/>
                      <a:pt x="47" y="4716"/>
                    </a:cubicBezTo>
                    <a:cubicBezTo>
                      <a:pt x="56" y="4725"/>
                      <a:pt x="65" y="4725"/>
                      <a:pt x="85" y="4725"/>
                    </a:cubicBezTo>
                    <a:cubicBezTo>
                      <a:pt x="103" y="4725"/>
                      <a:pt x="130" y="4716"/>
                      <a:pt x="141" y="4698"/>
                    </a:cubicBezTo>
                    <a:cubicBezTo>
                      <a:pt x="430" y="4241"/>
                      <a:pt x="737" y="3699"/>
                      <a:pt x="934" y="3083"/>
                    </a:cubicBezTo>
                    <a:cubicBezTo>
                      <a:pt x="1046" y="2729"/>
                      <a:pt x="1120" y="2355"/>
                      <a:pt x="1185" y="1989"/>
                    </a:cubicBezTo>
                    <a:cubicBezTo>
                      <a:pt x="1232" y="1730"/>
                      <a:pt x="1306" y="1373"/>
                      <a:pt x="1382" y="1037"/>
                    </a:cubicBezTo>
                    <a:cubicBezTo>
                      <a:pt x="1447" y="701"/>
                      <a:pt x="1521" y="347"/>
                      <a:pt x="1568" y="85"/>
                    </a:cubicBezTo>
                    <a:cubicBezTo>
                      <a:pt x="1577" y="50"/>
                      <a:pt x="1550" y="11"/>
                      <a:pt x="1512" y="2"/>
                    </a:cubicBezTo>
                    <a:cubicBezTo>
                      <a:pt x="1507" y="1"/>
                      <a:pt x="1502" y="1"/>
                      <a:pt x="1497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01"/>
              <p:cNvSpPr/>
              <p:nvPr/>
            </p:nvSpPr>
            <p:spPr>
              <a:xfrm>
                <a:off x="2487950" y="2677967"/>
                <a:ext cx="367906" cy="712797"/>
              </a:xfrm>
              <a:custGeom>
                <a:rect b="b" l="l" r="r" t="t"/>
                <a:pathLst>
                  <a:path extrusionOk="0" h="8393" w="4332">
                    <a:moveTo>
                      <a:pt x="4021" y="1"/>
                    </a:moveTo>
                    <a:cubicBezTo>
                      <a:pt x="4016" y="1"/>
                      <a:pt x="4011" y="1"/>
                      <a:pt x="4006" y="1"/>
                    </a:cubicBezTo>
                    <a:cubicBezTo>
                      <a:pt x="3782" y="1"/>
                      <a:pt x="3538" y="263"/>
                      <a:pt x="3287" y="767"/>
                    </a:cubicBezTo>
                    <a:cubicBezTo>
                      <a:pt x="3166" y="1030"/>
                      <a:pt x="3090" y="1207"/>
                      <a:pt x="3054" y="1310"/>
                    </a:cubicBezTo>
                    <a:cubicBezTo>
                      <a:pt x="3025" y="1289"/>
                      <a:pt x="2987" y="1272"/>
                      <a:pt x="2942" y="1263"/>
                    </a:cubicBezTo>
                    <a:cubicBezTo>
                      <a:pt x="2936" y="1262"/>
                      <a:pt x="2930" y="1262"/>
                      <a:pt x="2924" y="1262"/>
                    </a:cubicBezTo>
                    <a:cubicBezTo>
                      <a:pt x="2806" y="1262"/>
                      <a:pt x="2673" y="1345"/>
                      <a:pt x="2539" y="1513"/>
                    </a:cubicBezTo>
                    <a:cubicBezTo>
                      <a:pt x="2185" y="1961"/>
                      <a:pt x="729" y="5165"/>
                      <a:pt x="431" y="5864"/>
                    </a:cubicBezTo>
                    <a:cubicBezTo>
                      <a:pt x="1" y="6890"/>
                      <a:pt x="758" y="8301"/>
                      <a:pt x="794" y="8357"/>
                    </a:cubicBezTo>
                    <a:cubicBezTo>
                      <a:pt x="803" y="8384"/>
                      <a:pt x="832" y="8393"/>
                      <a:pt x="850" y="8393"/>
                    </a:cubicBezTo>
                    <a:lnTo>
                      <a:pt x="888" y="8393"/>
                    </a:lnTo>
                    <a:cubicBezTo>
                      <a:pt x="926" y="8375"/>
                      <a:pt x="935" y="8328"/>
                      <a:pt x="915" y="8290"/>
                    </a:cubicBezTo>
                    <a:cubicBezTo>
                      <a:pt x="906" y="8281"/>
                      <a:pt x="160" y="6881"/>
                      <a:pt x="561" y="5920"/>
                    </a:cubicBezTo>
                    <a:cubicBezTo>
                      <a:pt x="879" y="5174"/>
                      <a:pt x="2315" y="2029"/>
                      <a:pt x="2642" y="1608"/>
                    </a:cubicBezTo>
                    <a:cubicBezTo>
                      <a:pt x="2754" y="1469"/>
                      <a:pt x="2848" y="1401"/>
                      <a:pt x="2922" y="1401"/>
                    </a:cubicBezTo>
                    <a:cubicBezTo>
                      <a:pt x="2987" y="1413"/>
                      <a:pt x="3025" y="1487"/>
                      <a:pt x="3025" y="1487"/>
                    </a:cubicBezTo>
                    <a:cubicBezTo>
                      <a:pt x="3033" y="1509"/>
                      <a:pt x="3054" y="1527"/>
                      <a:pt x="3077" y="1527"/>
                    </a:cubicBezTo>
                    <a:cubicBezTo>
                      <a:pt x="3081" y="1527"/>
                      <a:pt x="3086" y="1526"/>
                      <a:pt x="3090" y="1525"/>
                    </a:cubicBezTo>
                    <a:cubicBezTo>
                      <a:pt x="3119" y="1525"/>
                      <a:pt x="3146" y="1504"/>
                      <a:pt x="3155" y="1469"/>
                    </a:cubicBezTo>
                    <a:cubicBezTo>
                      <a:pt x="3155" y="1469"/>
                      <a:pt x="3202" y="1263"/>
                      <a:pt x="3417" y="832"/>
                    </a:cubicBezTo>
                    <a:cubicBezTo>
                      <a:pt x="3706" y="237"/>
                      <a:pt x="3912" y="142"/>
                      <a:pt x="4006" y="142"/>
                    </a:cubicBezTo>
                    <a:cubicBezTo>
                      <a:pt x="4011" y="142"/>
                      <a:pt x="4016" y="142"/>
                      <a:pt x="4020" y="142"/>
                    </a:cubicBezTo>
                    <a:cubicBezTo>
                      <a:pt x="4132" y="142"/>
                      <a:pt x="4183" y="246"/>
                      <a:pt x="4183" y="246"/>
                    </a:cubicBezTo>
                    <a:cubicBezTo>
                      <a:pt x="4195" y="269"/>
                      <a:pt x="4220" y="282"/>
                      <a:pt x="4247" y="282"/>
                    </a:cubicBezTo>
                    <a:cubicBezTo>
                      <a:pt x="4260" y="282"/>
                      <a:pt x="4274" y="279"/>
                      <a:pt x="4286" y="272"/>
                    </a:cubicBezTo>
                    <a:cubicBezTo>
                      <a:pt x="4313" y="254"/>
                      <a:pt x="4331" y="216"/>
                      <a:pt x="4313" y="181"/>
                    </a:cubicBezTo>
                    <a:cubicBezTo>
                      <a:pt x="4305" y="170"/>
                      <a:pt x="4206" y="1"/>
                      <a:pt x="402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01"/>
              <p:cNvSpPr/>
              <p:nvPr/>
            </p:nvSpPr>
            <p:spPr>
              <a:xfrm>
                <a:off x="2565573" y="3263032"/>
                <a:ext cx="951358" cy="720695"/>
              </a:xfrm>
              <a:custGeom>
                <a:rect b="b" l="l" r="r" t="t"/>
                <a:pathLst>
                  <a:path extrusionOk="0" h="8486" w="11202">
                    <a:moveTo>
                      <a:pt x="2064" y="1"/>
                    </a:moveTo>
                    <a:lnTo>
                      <a:pt x="236" y="1943"/>
                    </a:lnTo>
                    <a:cubicBezTo>
                      <a:pt x="236" y="1943"/>
                      <a:pt x="1" y="2270"/>
                      <a:pt x="4893" y="6647"/>
                    </a:cubicBezTo>
                    <a:cubicBezTo>
                      <a:pt x="6409" y="8005"/>
                      <a:pt x="7689" y="8486"/>
                      <a:pt x="8687" y="8486"/>
                    </a:cubicBezTo>
                    <a:cubicBezTo>
                      <a:pt x="9639" y="8486"/>
                      <a:pt x="10335" y="8049"/>
                      <a:pt x="10736" y="7517"/>
                    </a:cubicBezTo>
                    <a:cubicBezTo>
                      <a:pt x="11202" y="6910"/>
                      <a:pt x="11016" y="5928"/>
                      <a:pt x="11016" y="5928"/>
                    </a:cubicBezTo>
                    <a:lnTo>
                      <a:pt x="9625" y="5061"/>
                    </a:lnTo>
                    <a:lnTo>
                      <a:pt x="2064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01"/>
              <p:cNvSpPr/>
              <p:nvPr/>
            </p:nvSpPr>
            <p:spPr>
              <a:xfrm>
                <a:off x="1835626" y="1746739"/>
                <a:ext cx="382089" cy="295718"/>
              </a:xfrm>
              <a:custGeom>
                <a:rect b="b" l="l" r="r" t="t"/>
                <a:pathLst>
                  <a:path extrusionOk="0" h="3482" w="4499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14"/>
                      <a:pt x="262" y="420"/>
                      <a:pt x="401" y="626"/>
                    </a:cubicBezTo>
                    <a:cubicBezTo>
                      <a:pt x="531" y="830"/>
                      <a:pt x="681" y="1036"/>
                      <a:pt x="823" y="1233"/>
                    </a:cubicBezTo>
                    <a:cubicBezTo>
                      <a:pt x="970" y="1428"/>
                      <a:pt x="1120" y="1634"/>
                      <a:pt x="1271" y="1820"/>
                    </a:cubicBezTo>
                    <a:cubicBezTo>
                      <a:pt x="1418" y="2017"/>
                      <a:pt x="1577" y="2212"/>
                      <a:pt x="1728" y="2398"/>
                    </a:cubicBezTo>
                    <a:lnTo>
                      <a:pt x="1961" y="2678"/>
                    </a:lnTo>
                    <a:lnTo>
                      <a:pt x="2138" y="2353"/>
                    </a:lnTo>
                    <a:cubicBezTo>
                      <a:pt x="2267" y="2109"/>
                      <a:pt x="2391" y="1867"/>
                      <a:pt x="2512" y="1625"/>
                    </a:cubicBezTo>
                    <a:cubicBezTo>
                      <a:pt x="2603" y="1726"/>
                      <a:pt x="2698" y="1820"/>
                      <a:pt x="2801" y="1923"/>
                    </a:cubicBezTo>
                    <a:cubicBezTo>
                      <a:pt x="2978" y="2100"/>
                      <a:pt x="3164" y="2277"/>
                      <a:pt x="3343" y="2465"/>
                    </a:cubicBezTo>
                    <a:cubicBezTo>
                      <a:pt x="3529" y="2633"/>
                      <a:pt x="3715" y="2810"/>
                      <a:pt x="3912" y="2978"/>
                    </a:cubicBezTo>
                    <a:cubicBezTo>
                      <a:pt x="4098" y="3155"/>
                      <a:pt x="4295" y="3323"/>
                      <a:pt x="4499" y="3482"/>
                    </a:cubicBezTo>
                    <a:cubicBezTo>
                      <a:pt x="4369" y="3258"/>
                      <a:pt x="4219" y="3043"/>
                      <a:pt x="4071" y="2837"/>
                    </a:cubicBezTo>
                    <a:cubicBezTo>
                      <a:pt x="3921" y="2622"/>
                      <a:pt x="3771" y="2418"/>
                      <a:pt x="3612" y="2221"/>
                    </a:cubicBezTo>
                    <a:cubicBezTo>
                      <a:pt x="3455" y="2017"/>
                      <a:pt x="3296" y="1811"/>
                      <a:pt x="3137" y="1614"/>
                    </a:cubicBezTo>
                    <a:cubicBezTo>
                      <a:pt x="2969" y="1419"/>
                      <a:pt x="2801" y="1222"/>
                      <a:pt x="2633" y="1036"/>
                    </a:cubicBezTo>
                    <a:lnTo>
                      <a:pt x="2400" y="765"/>
                    </a:lnTo>
                    <a:lnTo>
                      <a:pt x="2232" y="1083"/>
                    </a:lnTo>
                    <a:cubicBezTo>
                      <a:pt x="2099" y="1325"/>
                      <a:pt x="1978" y="1569"/>
                      <a:pt x="1857" y="1811"/>
                    </a:cubicBezTo>
                    <a:cubicBezTo>
                      <a:pt x="1775" y="1717"/>
                      <a:pt x="1689" y="1625"/>
                      <a:pt x="1607" y="1540"/>
                    </a:cubicBezTo>
                    <a:cubicBezTo>
                      <a:pt x="1439" y="1354"/>
                      <a:pt x="1259" y="1186"/>
                      <a:pt x="1091" y="1009"/>
                    </a:cubicBezTo>
                    <a:cubicBezTo>
                      <a:pt x="914" y="830"/>
                      <a:pt x="746" y="662"/>
                      <a:pt x="560" y="494"/>
                    </a:cubicBezTo>
                    <a:cubicBezTo>
                      <a:pt x="383" y="326"/>
                      <a:pt x="195" y="158"/>
                      <a:pt x="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01"/>
              <p:cNvSpPr/>
              <p:nvPr/>
            </p:nvSpPr>
            <p:spPr>
              <a:xfrm>
                <a:off x="1512988" y="2058932"/>
                <a:ext cx="474150" cy="162551"/>
              </a:xfrm>
              <a:custGeom>
                <a:rect b="b" l="l" r="r" t="t"/>
                <a:pathLst>
                  <a:path extrusionOk="0" h="1914" w="5583">
                    <a:moveTo>
                      <a:pt x="2493" y="1"/>
                    </a:moveTo>
                    <a:lnTo>
                      <a:pt x="2482" y="366"/>
                    </a:lnTo>
                    <a:cubicBezTo>
                      <a:pt x="2473" y="637"/>
                      <a:pt x="2473" y="906"/>
                      <a:pt x="2464" y="1177"/>
                    </a:cubicBezTo>
                    <a:cubicBezTo>
                      <a:pt x="2352" y="1141"/>
                      <a:pt x="2240" y="1094"/>
                      <a:pt x="2119" y="1047"/>
                    </a:cubicBezTo>
                    <a:cubicBezTo>
                      <a:pt x="1895" y="962"/>
                      <a:pt x="1662" y="879"/>
                      <a:pt x="1429" y="794"/>
                    </a:cubicBezTo>
                    <a:cubicBezTo>
                      <a:pt x="1194" y="720"/>
                      <a:pt x="961" y="637"/>
                      <a:pt x="719" y="570"/>
                    </a:cubicBezTo>
                    <a:cubicBezTo>
                      <a:pt x="486" y="496"/>
                      <a:pt x="242" y="431"/>
                      <a:pt x="0" y="375"/>
                    </a:cubicBezTo>
                    <a:lnTo>
                      <a:pt x="0" y="375"/>
                    </a:lnTo>
                    <a:cubicBezTo>
                      <a:pt x="215" y="514"/>
                      <a:pt x="421" y="646"/>
                      <a:pt x="634" y="767"/>
                    </a:cubicBezTo>
                    <a:cubicBezTo>
                      <a:pt x="849" y="888"/>
                      <a:pt x="1073" y="1000"/>
                      <a:pt x="1288" y="1121"/>
                    </a:cubicBezTo>
                    <a:cubicBezTo>
                      <a:pt x="1512" y="1233"/>
                      <a:pt x="1727" y="1345"/>
                      <a:pt x="1951" y="1457"/>
                    </a:cubicBezTo>
                    <a:cubicBezTo>
                      <a:pt x="2166" y="1560"/>
                      <a:pt x="2390" y="1663"/>
                      <a:pt x="2614" y="1766"/>
                    </a:cubicBezTo>
                    <a:lnTo>
                      <a:pt x="2941" y="1914"/>
                    </a:lnTo>
                    <a:lnTo>
                      <a:pt x="2959" y="1542"/>
                    </a:lnTo>
                    <a:cubicBezTo>
                      <a:pt x="2968" y="1271"/>
                      <a:pt x="2977" y="1000"/>
                      <a:pt x="2977" y="729"/>
                    </a:cubicBezTo>
                    <a:cubicBezTo>
                      <a:pt x="3109" y="776"/>
                      <a:pt x="3230" y="823"/>
                      <a:pt x="3360" y="870"/>
                    </a:cubicBezTo>
                    <a:cubicBezTo>
                      <a:pt x="3602" y="953"/>
                      <a:pt x="3846" y="1029"/>
                      <a:pt x="4088" y="1103"/>
                    </a:cubicBezTo>
                    <a:cubicBezTo>
                      <a:pt x="4330" y="1186"/>
                      <a:pt x="4574" y="1262"/>
                      <a:pt x="4825" y="1327"/>
                    </a:cubicBezTo>
                    <a:cubicBezTo>
                      <a:pt x="5079" y="1392"/>
                      <a:pt x="5320" y="1457"/>
                      <a:pt x="5583" y="1504"/>
                    </a:cubicBezTo>
                    <a:cubicBezTo>
                      <a:pt x="5359" y="1374"/>
                      <a:pt x="5135" y="1242"/>
                      <a:pt x="4911" y="1121"/>
                    </a:cubicBezTo>
                    <a:cubicBezTo>
                      <a:pt x="4686" y="1000"/>
                      <a:pt x="4454" y="888"/>
                      <a:pt x="4218" y="776"/>
                    </a:cubicBezTo>
                    <a:cubicBezTo>
                      <a:pt x="3994" y="664"/>
                      <a:pt x="3761" y="552"/>
                      <a:pt x="3528" y="449"/>
                    </a:cubicBezTo>
                    <a:cubicBezTo>
                      <a:pt x="3295" y="337"/>
                      <a:pt x="3062" y="234"/>
                      <a:pt x="2829" y="142"/>
                    </a:cubicBez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01"/>
              <p:cNvSpPr/>
              <p:nvPr/>
            </p:nvSpPr>
            <p:spPr>
              <a:xfrm>
                <a:off x="2487950" y="1729244"/>
                <a:ext cx="346589" cy="336228"/>
              </a:xfrm>
              <a:custGeom>
                <a:rect b="b" l="l" r="r" t="t"/>
                <a:pathLst>
                  <a:path extrusionOk="0" h="3959" w="4081">
                    <a:moveTo>
                      <a:pt x="4080" y="1"/>
                    </a:moveTo>
                    <a:lnTo>
                      <a:pt x="4080" y="1"/>
                    </a:lnTo>
                    <a:cubicBezTo>
                      <a:pt x="3912" y="178"/>
                      <a:pt x="3744" y="364"/>
                      <a:pt x="3585" y="552"/>
                    </a:cubicBezTo>
                    <a:cubicBezTo>
                      <a:pt x="3417" y="738"/>
                      <a:pt x="3267" y="935"/>
                      <a:pt x="3110" y="1121"/>
                    </a:cubicBezTo>
                    <a:cubicBezTo>
                      <a:pt x="2960" y="1316"/>
                      <a:pt x="2810" y="1513"/>
                      <a:pt x="2662" y="1708"/>
                    </a:cubicBezTo>
                    <a:cubicBezTo>
                      <a:pt x="2586" y="1802"/>
                      <a:pt x="2512" y="1905"/>
                      <a:pt x="2447" y="2008"/>
                    </a:cubicBezTo>
                    <a:cubicBezTo>
                      <a:pt x="2297" y="1784"/>
                      <a:pt x="2147" y="1551"/>
                      <a:pt x="1990" y="1327"/>
                    </a:cubicBezTo>
                    <a:lnTo>
                      <a:pt x="1784" y="1027"/>
                    </a:lnTo>
                    <a:lnTo>
                      <a:pt x="1578" y="1327"/>
                    </a:lnTo>
                    <a:cubicBezTo>
                      <a:pt x="1439" y="1531"/>
                      <a:pt x="1289" y="1746"/>
                      <a:pt x="1150" y="1961"/>
                    </a:cubicBezTo>
                    <a:cubicBezTo>
                      <a:pt x="1009" y="2176"/>
                      <a:pt x="879" y="2391"/>
                      <a:pt x="747" y="2615"/>
                    </a:cubicBezTo>
                    <a:cubicBezTo>
                      <a:pt x="608" y="2828"/>
                      <a:pt x="478" y="3052"/>
                      <a:pt x="355" y="3276"/>
                    </a:cubicBezTo>
                    <a:cubicBezTo>
                      <a:pt x="234" y="3500"/>
                      <a:pt x="113" y="3724"/>
                      <a:pt x="1" y="3959"/>
                    </a:cubicBezTo>
                    <a:cubicBezTo>
                      <a:pt x="187" y="3780"/>
                      <a:pt x="366" y="3594"/>
                      <a:pt x="534" y="3399"/>
                    </a:cubicBezTo>
                    <a:cubicBezTo>
                      <a:pt x="711" y="3211"/>
                      <a:pt x="870" y="3016"/>
                      <a:pt x="1038" y="2819"/>
                    </a:cubicBezTo>
                    <a:cubicBezTo>
                      <a:pt x="1195" y="2624"/>
                      <a:pt x="1363" y="2427"/>
                      <a:pt x="1522" y="2223"/>
                    </a:cubicBezTo>
                    <a:cubicBezTo>
                      <a:pt x="1607" y="2120"/>
                      <a:pt x="1690" y="2008"/>
                      <a:pt x="1766" y="1896"/>
                    </a:cubicBezTo>
                    <a:cubicBezTo>
                      <a:pt x="1914" y="2129"/>
                      <a:pt x="2073" y="2353"/>
                      <a:pt x="2223" y="2577"/>
                    </a:cubicBezTo>
                    <a:lnTo>
                      <a:pt x="2438" y="2875"/>
                    </a:lnTo>
                    <a:lnTo>
                      <a:pt x="2633" y="2577"/>
                    </a:lnTo>
                    <a:cubicBezTo>
                      <a:pt x="2774" y="2371"/>
                      <a:pt x="2904" y="2167"/>
                      <a:pt x="3025" y="1952"/>
                    </a:cubicBezTo>
                    <a:cubicBezTo>
                      <a:pt x="3155" y="1746"/>
                      <a:pt x="3278" y="1531"/>
                      <a:pt x="3399" y="1316"/>
                    </a:cubicBezTo>
                    <a:cubicBezTo>
                      <a:pt x="3520" y="1103"/>
                      <a:pt x="3641" y="888"/>
                      <a:pt x="3753" y="673"/>
                    </a:cubicBezTo>
                    <a:cubicBezTo>
                      <a:pt x="3874" y="449"/>
                      <a:pt x="3986" y="234"/>
                      <a:pt x="40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01"/>
              <p:cNvSpPr/>
              <p:nvPr/>
            </p:nvSpPr>
            <p:spPr>
              <a:xfrm>
                <a:off x="2819420" y="2096215"/>
                <a:ext cx="459713" cy="165863"/>
              </a:xfrm>
              <a:custGeom>
                <a:rect b="b" l="l" r="r" t="t"/>
                <a:pathLst>
                  <a:path extrusionOk="0" h="1953" w="5413">
                    <a:moveTo>
                      <a:pt x="2904" y="1"/>
                    </a:moveTo>
                    <a:lnTo>
                      <a:pt x="2585" y="169"/>
                    </a:lnTo>
                    <a:cubicBezTo>
                      <a:pt x="2361" y="299"/>
                      <a:pt x="2146" y="422"/>
                      <a:pt x="1922" y="552"/>
                    </a:cubicBezTo>
                    <a:cubicBezTo>
                      <a:pt x="1698" y="682"/>
                      <a:pt x="1483" y="823"/>
                      <a:pt x="1268" y="962"/>
                    </a:cubicBezTo>
                    <a:cubicBezTo>
                      <a:pt x="1055" y="1094"/>
                      <a:pt x="840" y="1233"/>
                      <a:pt x="625" y="1383"/>
                    </a:cubicBezTo>
                    <a:cubicBezTo>
                      <a:pt x="410" y="1531"/>
                      <a:pt x="204" y="1681"/>
                      <a:pt x="0" y="1840"/>
                    </a:cubicBezTo>
                    <a:cubicBezTo>
                      <a:pt x="251" y="1766"/>
                      <a:pt x="495" y="1672"/>
                      <a:pt x="728" y="1578"/>
                    </a:cubicBezTo>
                    <a:cubicBezTo>
                      <a:pt x="970" y="1486"/>
                      <a:pt x="1203" y="1383"/>
                      <a:pt x="1436" y="1280"/>
                    </a:cubicBezTo>
                    <a:cubicBezTo>
                      <a:pt x="1671" y="1168"/>
                      <a:pt x="1904" y="1065"/>
                      <a:pt x="2137" y="953"/>
                    </a:cubicBezTo>
                    <a:cubicBezTo>
                      <a:pt x="2258" y="897"/>
                      <a:pt x="2379" y="832"/>
                      <a:pt x="2500" y="776"/>
                    </a:cubicBezTo>
                    <a:cubicBezTo>
                      <a:pt x="2538" y="1047"/>
                      <a:pt x="2568" y="1318"/>
                      <a:pt x="2612" y="1587"/>
                    </a:cubicBezTo>
                    <a:lnTo>
                      <a:pt x="2668" y="1952"/>
                    </a:lnTo>
                    <a:lnTo>
                      <a:pt x="2977" y="1766"/>
                    </a:lnTo>
                    <a:cubicBezTo>
                      <a:pt x="3193" y="1643"/>
                      <a:pt x="3396" y="1513"/>
                      <a:pt x="3602" y="1383"/>
                    </a:cubicBezTo>
                    <a:cubicBezTo>
                      <a:pt x="3818" y="1251"/>
                      <a:pt x="4012" y="1112"/>
                      <a:pt x="4219" y="971"/>
                    </a:cubicBezTo>
                    <a:cubicBezTo>
                      <a:pt x="4425" y="832"/>
                      <a:pt x="4628" y="702"/>
                      <a:pt x="4826" y="552"/>
                    </a:cubicBezTo>
                    <a:cubicBezTo>
                      <a:pt x="5032" y="402"/>
                      <a:pt x="5227" y="254"/>
                      <a:pt x="5413" y="95"/>
                    </a:cubicBezTo>
                    <a:lnTo>
                      <a:pt x="5413" y="95"/>
                    </a:lnTo>
                    <a:cubicBezTo>
                      <a:pt x="5180" y="178"/>
                      <a:pt x="4947" y="272"/>
                      <a:pt x="4723" y="366"/>
                    </a:cubicBezTo>
                    <a:cubicBezTo>
                      <a:pt x="4499" y="458"/>
                      <a:pt x="4275" y="570"/>
                      <a:pt x="4051" y="673"/>
                    </a:cubicBezTo>
                    <a:cubicBezTo>
                      <a:pt x="3827" y="776"/>
                      <a:pt x="3602" y="879"/>
                      <a:pt x="3387" y="1000"/>
                    </a:cubicBezTo>
                    <a:cubicBezTo>
                      <a:pt x="3275" y="1056"/>
                      <a:pt x="3163" y="1112"/>
                      <a:pt x="3060" y="1168"/>
                    </a:cubicBezTo>
                    <a:cubicBezTo>
                      <a:pt x="3025" y="897"/>
                      <a:pt x="2986" y="626"/>
                      <a:pt x="2948" y="366"/>
                    </a:cubicBez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01"/>
              <p:cNvSpPr/>
              <p:nvPr/>
            </p:nvSpPr>
            <p:spPr>
              <a:xfrm>
                <a:off x="2447694" y="2712787"/>
                <a:ext cx="168072" cy="41445"/>
              </a:xfrm>
              <a:custGeom>
                <a:rect b="b" l="l" r="r" t="t"/>
                <a:pathLst>
                  <a:path extrusionOk="0" h="488" w="1979">
                    <a:moveTo>
                      <a:pt x="1898" y="1"/>
                    </a:moveTo>
                    <a:cubicBezTo>
                      <a:pt x="1883" y="1"/>
                      <a:pt x="1868" y="5"/>
                      <a:pt x="1857" y="12"/>
                    </a:cubicBezTo>
                    <a:cubicBezTo>
                      <a:pt x="1850" y="20"/>
                      <a:pt x="1429" y="349"/>
                      <a:pt x="683" y="349"/>
                    </a:cubicBezTo>
                    <a:cubicBezTo>
                      <a:pt x="504" y="349"/>
                      <a:pt x="307" y="330"/>
                      <a:pt x="92" y="284"/>
                    </a:cubicBezTo>
                    <a:cubicBezTo>
                      <a:pt x="86" y="282"/>
                      <a:pt x="80" y="282"/>
                      <a:pt x="74" y="282"/>
                    </a:cubicBezTo>
                    <a:cubicBezTo>
                      <a:pt x="36" y="282"/>
                      <a:pt x="9" y="306"/>
                      <a:pt x="9" y="340"/>
                    </a:cubicBezTo>
                    <a:cubicBezTo>
                      <a:pt x="0" y="375"/>
                      <a:pt x="18" y="413"/>
                      <a:pt x="56" y="422"/>
                    </a:cubicBezTo>
                    <a:cubicBezTo>
                      <a:pt x="289" y="469"/>
                      <a:pt x="493" y="487"/>
                      <a:pt x="681" y="487"/>
                    </a:cubicBezTo>
                    <a:cubicBezTo>
                      <a:pt x="1474" y="487"/>
                      <a:pt x="1922" y="142"/>
                      <a:pt x="1940" y="124"/>
                    </a:cubicBezTo>
                    <a:cubicBezTo>
                      <a:pt x="1978" y="107"/>
                      <a:pt x="1978" y="60"/>
                      <a:pt x="1960" y="30"/>
                    </a:cubicBezTo>
                    <a:cubicBezTo>
                      <a:pt x="1943" y="9"/>
                      <a:pt x="1920" y="1"/>
                      <a:pt x="189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01"/>
              <p:cNvSpPr/>
              <p:nvPr/>
            </p:nvSpPr>
            <p:spPr>
              <a:xfrm>
                <a:off x="2105948" y="2723828"/>
                <a:ext cx="168836" cy="41614"/>
              </a:xfrm>
              <a:custGeom>
                <a:rect b="b" l="l" r="r" t="t"/>
                <a:pathLst>
                  <a:path extrusionOk="0" h="490" w="1988">
                    <a:moveTo>
                      <a:pt x="86" y="1"/>
                    </a:moveTo>
                    <a:cubicBezTo>
                      <a:pt x="64" y="1"/>
                      <a:pt x="45" y="10"/>
                      <a:pt x="28" y="33"/>
                    </a:cubicBezTo>
                    <a:cubicBezTo>
                      <a:pt x="1" y="59"/>
                      <a:pt x="10" y="106"/>
                      <a:pt x="37" y="124"/>
                    </a:cubicBezTo>
                    <a:cubicBezTo>
                      <a:pt x="66" y="145"/>
                      <a:pt x="514" y="490"/>
                      <a:pt x="1298" y="490"/>
                    </a:cubicBezTo>
                    <a:cubicBezTo>
                      <a:pt x="1493" y="490"/>
                      <a:pt x="1699" y="469"/>
                      <a:pt x="1923" y="425"/>
                    </a:cubicBezTo>
                    <a:cubicBezTo>
                      <a:pt x="1961" y="413"/>
                      <a:pt x="1988" y="378"/>
                      <a:pt x="1979" y="339"/>
                    </a:cubicBezTo>
                    <a:cubicBezTo>
                      <a:pt x="1971" y="306"/>
                      <a:pt x="1941" y="282"/>
                      <a:pt x="1910" y="282"/>
                    </a:cubicBezTo>
                    <a:cubicBezTo>
                      <a:pt x="1905" y="282"/>
                      <a:pt x="1901" y="282"/>
                      <a:pt x="1896" y="283"/>
                    </a:cubicBezTo>
                    <a:cubicBezTo>
                      <a:pt x="1685" y="328"/>
                      <a:pt x="1490" y="346"/>
                      <a:pt x="1313" y="346"/>
                    </a:cubicBezTo>
                    <a:cubicBezTo>
                      <a:pt x="560" y="346"/>
                      <a:pt x="131" y="20"/>
                      <a:pt x="131" y="12"/>
                    </a:cubicBezTo>
                    <a:cubicBezTo>
                      <a:pt x="115" y="5"/>
                      <a:pt x="100" y="1"/>
                      <a:pt x="8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7" name="Google Shape;1667;p101"/>
          <p:cNvGrpSpPr/>
          <p:nvPr/>
        </p:nvGrpSpPr>
        <p:grpSpPr>
          <a:xfrm>
            <a:off x="7482537" y="3588790"/>
            <a:ext cx="1661459" cy="1554723"/>
            <a:chOff x="939875" y="1476500"/>
            <a:chExt cx="2874995" cy="2611224"/>
          </a:xfrm>
        </p:grpSpPr>
        <p:sp>
          <p:nvSpPr>
            <p:cNvPr id="1668" name="Google Shape;1668;p101"/>
            <p:cNvSpPr/>
            <p:nvPr/>
          </p:nvSpPr>
          <p:spPr>
            <a:xfrm>
              <a:off x="939875" y="3651250"/>
              <a:ext cx="2874995" cy="436473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9" name="Google Shape;1669;p101"/>
            <p:cNvGrpSpPr/>
            <p:nvPr/>
          </p:nvGrpSpPr>
          <p:grpSpPr>
            <a:xfrm>
              <a:off x="1208525" y="1476500"/>
              <a:ext cx="2308406" cy="2507226"/>
              <a:chOff x="1208525" y="1476500"/>
              <a:chExt cx="2308406" cy="2507226"/>
            </a:xfrm>
          </p:grpSpPr>
          <p:sp>
            <p:nvSpPr>
              <p:cNvPr id="1670" name="Google Shape;1670;p101"/>
              <p:cNvSpPr/>
              <p:nvPr/>
            </p:nvSpPr>
            <p:spPr>
              <a:xfrm>
                <a:off x="1418549" y="1476500"/>
                <a:ext cx="1832056" cy="1108983"/>
              </a:xfrm>
              <a:custGeom>
                <a:rect b="b" l="l" r="r" t="t"/>
                <a:pathLst>
                  <a:path extrusionOk="0" h="13058" w="21572">
                    <a:moveTo>
                      <a:pt x="12257" y="138"/>
                    </a:moveTo>
                    <a:cubicBezTo>
                      <a:pt x="13135" y="138"/>
                      <a:pt x="13937" y="185"/>
                      <a:pt x="14647" y="259"/>
                    </a:cubicBezTo>
                    <a:cubicBezTo>
                      <a:pt x="15962" y="391"/>
                      <a:pt x="17288" y="887"/>
                      <a:pt x="18379" y="1659"/>
                    </a:cubicBezTo>
                    <a:cubicBezTo>
                      <a:pt x="19331" y="2343"/>
                      <a:pt x="19994" y="3059"/>
                      <a:pt x="20481" y="3938"/>
                    </a:cubicBezTo>
                    <a:cubicBezTo>
                      <a:pt x="21003" y="4899"/>
                      <a:pt x="21303" y="5759"/>
                      <a:pt x="21368" y="6570"/>
                    </a:cubicBezTo>
                    <a:cubicBezTo>
                      <a:pt x="21404" y="7027"/>
                      <a:pt x="21377" y="7495"/>
                      <a:pt x="21274" y="7943"/>
                    </a:cubicBezTo>
                    <a:cubicBezTo>
                      <a:pt x="21274" y="7923"/>
                      <a:pt x="21283" y="7905"/>
                      <a:pt x="21283" y="7887"/>
                    </a:cubicBezTo>
                    <a:cubicBezTo>
                      <a:pt x="21303" y="6944"/>
                      <a:pt x="21050" y="6010"/>
                      <a:pt x="20696" y="5143"/>
                    </a:cubicBezTo>
                    <a:cubicBezTo>
                      <a:pt x="20283" y="4135"/>
                      <a:pt x="19658" y="3351"/>
                      <a:pt x="18847" y="2623"/>
                    </a:cubicBezTo>
                    <a:cubicBezTo>
                      <a:pt x="17848" y="1715"/>
                      <a:pt x="16587" y="1063"/>
                      <a:pt x="15272" y="775"/>
                    </a:cubicBezTo>
                    <a:cubicBezTo>
                      <a:pt x="13699" y="439"/>
                      <a:pt x="12053" y="239"/>
                      <a:pt x="10410" y="239"/>
                    </a:cubicBezTo>
                    <a:cubicBezTo>
                      <a:pt x="10307" y="239"/>
                      <a:pt x="10205" y="240"/>
                      <a:pt x="10102" y="241"/>
                    </a:cubicBezTo>
                    <a:cubicBezTo>
                      <a:pt x="10848" y="167"/>
                      <a:pt x="11576" y="138"/>
                      <a:pt x="12257" y="138"/>
                    </a:cubicBezTo>
                    <a:close/>
                    <a:moveTo>
                      <a:pt x="7936" y="409"/>
                    </a:moveTo>
                    <a:lnTo>
                      <a:pt x="7936" y="409"/>
                    </a:lnTo>
                    <a:cubicBezTo>
                      <a:pt x="7290" y="503"/>
                      <a:pt x="6648" y="633"/>
                      <a:pt x="6014" y="801"/>
                    </a:cubicBezTo>
                    <a:cubicBezTo>
                      <a:pt x="4575" y="1202"/>
                      <a:pt x="3193" y="1904"/>
                      <a:pt x="2194" y="3015"/>
                    </a:cubicBezTo>
                    <a:cubicBezTo>
                      <a:pt x="973" y="4377"/>
                      <a:pt x="458" y="6346"/>
                      <a:pt x="861" y="8129"/>
                    </a:cubicBezTo>
                    <a:cubicBezTo>
                      <a:pt x="917" y="8521"/>
                      <a:pt x="1009" y="8904"/>
                      <a:pt x="1150" y="9276"/>
                    </a:cubicBezTo>
                    <a:cubicBezTo>
                      <a:pt x="935" y="8895"/>
                      <a:pt x="767" y="8483"/>
                      <a:pt x="655" y="8064"/>
                    </a:cubicBezTo>
                    <a:cubicBezTo>
                      <a:pt x="151" y="6151"/>
                      <a:pt x="794" y="3929"/>
                      <a:pt x="2250" y="2529"/>
                    </a:cubicBezTo>
                    <a:cubicBezTo>
                      <a:pt x="3213" y="1615"/>
                      <a:pt x="4575" y="960"/>
                      <a:pt x="6191" y="642"/>
                    </a:cubicBezTo>
                    <a:cubicBezTo>
                      <a:pt x="6777" y="530"/>
                      <a:pt x="7358" y="456"/>
                      <a:pt x="7936" y="409"/>
                    </a:cubicBezTo>
                    <a:close/>
                    <a:moveTo>
                      <a:pt x="1503" y="9742"/>
                    </a:moveTo>
                    <a:lnTo>
                      <a:pt x="1503" y="9742"/>
                    </a:lnTo>
                    <a:cubicBezTo>
                      <a:pt x="1660" y="9996"/>
                      <a:pt x="1841" y="10241"/>
                      <a:pt x="2037" y="10463"/>
                    </a:cubicBezTo>
                    <a:cubicBezTo>
                      <a:pt x="1914" y="10340"/>
                      <a:pt x="1793" y="10201"/>
                      <a:pt x="1681" y="10071"/>
                    </a:cubicBezTo>
                    <a:cubicBezTo>
                      <a:pt x="1620" y="9963"/>
                      <a:pt x="1560" y="9855"/>
                      <a:pt x="1503" y="9742"/>
                    </a:cubicBezTo>
                    <a:close/>
                    <a:moveTo>
                      <a:pt x="2250" y="10855"/>
                    </a:moveTo>
                    <a:lnTo>
                      <a:pt x="2250" y="10855"/>
                    </a:lnTo>
                    <a:cubicBezTo>
                      <a:pt x="2653" y="11209"/>
                      <a:pt x="3110" y="11507"/>
                      <a:pt x="3605" y="11731"/>
                    </a:cubicBezTo>
                    <a:cubicBezTo>
                      <a:pt x="4201" y="12058"/>
                      <a:pt x="4855" y="12273"/>
                      <a:pt x="5527" y="12347"/>
                    </a:cubicBezTo>
                    <a:cubicBezTo>
                      <a:pt x="5728" y="12368"/>
                      <a:pt x="5929" y="12377"/>
                      <a:pt x="6129" y="12377"/>
                    </a:cubicBezTo>
                    <a:cubicBezTo>
                      <a:pt x="7286" y="12377"/>
                      <a:pt x="8433" y="12063"/>
                      <a:pt x="9587" y="11816"/>
                    </a:cubicBezTo>
                    <a:cubicBezTo>
                      <a:pt x="9775" y="11796"/>
                      <a:pt x="9961" y="11778"/>
                      <a:pt x="10147" y="11769"/>
                    </a:cubicBezTo>
                    <a:lnTo>
                      <a:pt x="10147" y="11769"/>
                    </a:lnTo>
                    <a:cubicBezTo>
                      <a:pt x="9979" y="11825"/>
                      <a:pt x="9811" y="11890"/>
                      <a:pt x="9654" y="11946"/>
                    </a:cubicBezTo>
                    <a:cubicBezTo>
                      <a:pt x="8570" y="12320"/>
                      <a:pt x="7441" y="12712"/>
                      <a:pt x="6294" y="12721"/>
                    </a:cubicBezTo>
                    <a:lnTo>
                      <a:pt x="6264" y="12721"/>
                    </a:lnTo>
                    <a:cubicBezTo>
                      <a:pt x="4734" y="12721"/>
                      <a:pt x="3258" y="12002"/>
                      <a:pt x="2250" y="10855"/>
                    </a:cubicBezTo>
                    <a:close/>
                    <a:moveTo>
                      <a:pt x="19891" y="11079"/>
                    </a:moveTo>
                    <a:lnTo>
                      <a:pt x="19891" y="11079"/>
                    </a:lnTo>
                    <a:cubicBezTo>
                      <a:pt x="19658" y="11386"/>
                      <a:pt x="19378" y="11666"/>
                      <a:pt x="19080" y="11919"/>
                    </a:cubicBezTo>
                    <a:cubicBezTo>
                      <a:pt x="18263" y="12561"/>
                      <a:pt x="17243" y="12913"/>
                      <a:pt x="16210" y="12913"/>
                    </a:cubicBezTo>
                    <a:cubicBezTo>
                      <a:pt x="16028" y="12913"/>
                      <a:pt x="15846" y="12903"/>
                      <a:pt x="15664" y="12880"/>
                    </a:cubicBezTo>
                    <a:cubicBezTo>
                      <a:pt x="14936" y="12795"/>
                      <a:pt x="14235" y="12535"/>
                      <a:pt x="13563" y="12282"/>
                    </a:cubicBezTo>
                    <a:cubicBezTo>
                      <a:pt x="12967" y="12058"/>
                      <a:pt x="12342" y="11825"/>
                      <a:pt x="11706" y="11713"/>
                    </a:cubicBezTo>
                    <a:cubicBezTo>
                      <a:pt x="11473" y="11675"/>
                      <a:pt x="11249" y="11648"/>
                      <a:pt x="11025" y="11639"/>
                    </a:cubicBezTo>
                    <a:cubicBezTo>
                      <a:pt x="11137" y="11601"/>
                      <a:pt x="11249" y="11572"/>
                      <a:pt x="11361" y="11545"/>
                    </a:cubicBezTo>
                    <a:cubicBezTo>
                      <a:pt x="11518" y="11532"/>
                      <a:pt x="11674" y="11524"/>
                      <a:pt x="11831" y="11524"/>
                    </a:cubicBezTo>
                    <a:cubicBezTo>
                      <a:pt x="12010" y="11524"/>
                      <a:pt x="12190" y="11534"/>
                      <a:pt x="12369" y="11554"/>
                    </a:cubicBezTo>
                    <a:cubicBezTo>
                      <a:pt x="13742" y="11684"/>
                      <a:pt x="15039" y="12356"/>
                      <a:pt x="16410" y="12412"/>
                    </a:cubicBezTo>
                    <a:cubicBezTo>
                      <a:pt x="16478" y="12415"/>
                      <a:pt x="16546" y="12417"/>
                      <a:pt x="16613" y="12417"/>
                    </a:cubicBezTo>
                    <a:cubicBezTo>
                      <a:pt x="17779" y="12417"/>
                      <a:pt x="18944" y="11965"/>
                      <a:pt x="19791" y="11171"/>
                    </a:cubicBezTo>
                    <a:cubicBezTo>
                      <a:pt x="19826" y="11135"/>
                      <a:pt x="19856" y="11106"/>
                      <a:pt x="19891" y="11079"/>
                    </a:cubicBezTo>
                    <a:close/>
                    <a:moveTo>
                      <a:pt x="12268" y="0"/>
                    </a:moveTo>
                    <a:cubicBezTo>
                      <a:pt x="11281" y="0"/>
                      <a:pt x="10211" y="64"/>
                      <a:pt x="9112" y="232"/>
                    </a:cubicBezTo>
                    <a:cubicBezTo>
                      <a:pt x="8151" y="232"/>
                      <a:pt x="7161" y="315"/>
                      <a:pt x="6161" y="512"/>
                    </a:cubicBezTo>
                    <a:cubicBezTo>
                      <a:pt x="4519" y="831"/>
                      <a:pt x="3137" y="1491"/>
                      <a:pt x="2158" y="2434"/>
                    </a:cubicBezTo>
                    <a:cubicBezTo>
                      <a:pt x="637" y="3882"/>
                      <a:pt x="1" y="6104"/>
                      <a:pt x="525" y="8091"/>
                    </a:cubicBezTo>
                    <a:cubicBezTo>
                      <a:pt x="720" y="8848"/>
                      <a:pt x="1085" y="9547"/>
                      <a:pt x="1560" y="10145"/>
                    </a:cubicBezTo>
                    <a:cubicBezTo>
                      <a:pt x="2541" y="11787"/>
                      <a:pt x="4369" y="12860"/>
                      <a:pt x="6264" y="12860"/>
                    </a:cubicBezTo>
                    <a:lnTo>
                      <a:pt x="6294" y="12860"/>
                    </a:lnTo>
                    <a:cubicBezTo>
                      <a:pt x="7470" y="12851"/>
                      <a:pt x="8599" y="12459"/>
                      <a:pt x="9699" y="12076"/>
                    </a:cubicBezTo>
                    <a:cubicBezTo>
                      <a:pt x="9999" y="11964"/>
                      <a:pt x="10306" y="11863"/>
                      <a:pt x="10624" y="11760"/>
                    </a:cubicBezTo>
                    <a:cubicBezTo>
                      <a:pt x="10978" y="11760"/>
                      <a:pt x="11334" y="11787"/>
                      <a:pt x="11679" y="11852"/>
                    </a:cubicBezTo>
                    <a:cubicBezTo>
                      <a:pt x="12304" y="11964"/>
                      <a:pt x="12920" y="12188"/>
                      <a:pt x="13518" y="12412"/>
                    </a:cubicBezTo>
                    <a:cubicBezTo>
                      <a:pt x="14199" y="12665"/>
                      <a:pt x="14907" y="12927"/>
                      <a:pt x="15646" y="13019"/>
                    </a:cubicBezTo>
                    <a:cubicBezTo>
                      <a:pt x="15832" y="13039"/>
                      <a:pt x="16018" y="13057"/>
                      <a:pt x="16206" y="13057"/>
                    </a:cubicBezTo>
                    <a:cubicBezTo>
                      <a:pt x="17270" y="13057"/>
                      <a:pt x="18323" y="12692"/>
                      <a:pt x="19163" y="12020"/>
                    </a:cubicBezTo>
                    <a:cubicBezTo>
                      <a:pt x="19723" y="11572"/>
                      <a:pt x="20183" y="10994"/>
                      <a:pt x="20490" y="10351"/>
                    </a:cubicBezTo>
                    <a:cubicBezTo>
                      <a:pt x="20817" y="9865"/>
                      <a:pt x="21050" y="9314"/>
                      <a:pt x="21171" y="8745"/>
                    </a:cubicBezTo>
                    <a:cubicBezTo>
                      <a:pt x="21451" y="8055"/>
                      <a:pt x="21572" y="7298"/>
                      <a:pt x="21507" y="6552"/>
                    </a:cubicBezTo>
                    <a:cubicBezTo>
                      <a:pt x="21433" y="5730"/>
                      <a:pt x="21135" y="4852"/>
                      <a:pt x="20602" y="3873"/>
                    </a:cubicBezTo>
                    <a:cubicBezTo>
                      <a:pt x="20106" y="2977"/>
                      <a:pt x="19425" y="2240"/>
                      <a:pt x="18455" y="1547"/>
                    </a:cubicBezTo>
                    <a:cubicBezTo>
                      <a:pt x="17344" y="763"/>
                      <a:pt x="16000" y="250"/>
                      <a:pt x="14656" y="120"/>
                    </a:cubicBezTo>
                    <a:cubicBezTo>
                      <a:pt x="13950" y="50"/>
                      <a:pt x="13142" y="0"/>
                      <a:pt x="12268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101"/>
              <p:cNvSpPr/>
              <p:nvPr/>
            </p:nvSpPr>
            <p:spPr>
              <a:xfrm>
                <a:off x="1557320" y="2527561"/>
                <a:ext cx="130194" cy="113718"/>
              </a:xfrm>
              <a:custGeom>
                <a:rect b="b" l="l" r="r" t="t"/>
                <a:pathLst>
                  <a:path extrusionOk="0" h="1339" w="1533">
                    <a:moveTo>
                      <a:pt x="772" y="1"/>
                    </a:moveTo>
                    <a:cubicBezTo>
                      <a:pt x="531" y="1"/>
                      <a:pt x="297" y="133"/>
                      <a:pt x="179" y="363"/>
                    </a:cubicBezTo>
                    <a:cubicBezTo>
                      <a:pt x="0" y="690"/>
                      <a:pt x="132" y="1091"/>
                      <a:pt x="459" y="1259"/>
                    </a:cubicBezTo>
                    <a:cubicBezTo>
                      <a:pt x="558" y="1313"/>
                      <a:pt x="665" y="1339"/>
                      <a:pt x="770" y="1339"/>
                    </a:cubicBezTo>
                    <a:cubicBezTo>
                      <a:pt x="1009" y="1339"/>
                      <a:pt x="1241" y="1207"/>
                      <a:pt x="1364" y="979"/>
                    </a:cubicBezTo>
                    <a:cubicBezTo>
                      <a:pt x="1532" y="652"/>
                      <a:pt x="1400" y="251"/>
                      <a:pt x="1075" y="74"/>
                    </a:cubicBezTo>
                    <a:cubicBezTo>
                      <a:pt x="978" y="24"/>
                      <a:pt x="875" y="1"/>
                      <a:pt x="772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101"/>
              <p:cNvSpPr/>
              <p:nvPr/>
            </p:nvSpPr>
            <p:spPr>
              <a:xfrm>
                <a:off x="1612098" y="2659623"/>
                <a:ext cx="90448" cy="79322"/>
              </a:xfrm>
              <a:custGeom>
                <a:rect b="b" l="l" r="r" t="t"/>
                <a:pathLst>
                  <a:path extrusionOk="0" h="934" w="1065">
                    <a:moveTo>
                      <a:pt x="537" y="0"/>
                    </a:moveTo>
                    <a:cubicBezTo>
                      <a:pt x="367" y="0"/>
                      <a:pt x="200" y="91"/>
                      <a:pt x="121" y="255"/>
                    </a:cubicBezTo>
                    <a:cubicBezTo>
                      <a:pt x="0" y="479"/>
                      <a:pt x="94" y="768"/>
                      <a:pt x="318" y="880"/>
                    </a:cubicBezTo>
                    <a:cubicBezTo>
                      <a:pt x="389" y="917"/>
                      <a:pt x="463" y="934"/>
                      <a:pt x="536" y="934"/>
                    </a:cubicBezTo>
                    <a:cubicBezTo>
                      <a:pt x="706" y="934"/>
                      <a:pt x="868" y="842"/>
                      <a:pt x="952" y="686"/>
                    </a:cubicBezTo>
                    <a:cubicBezTo>
                      <a:pt x="1064" y="453"/>
                      <a:pt x="979" y="173"/>
                      <a:pt x="746" y="49"/>
                    </a:cubicBezTo>
                    <a:cubicBezTo>
                      <a:pt x="680" y="16"/>
                      <a:pt x="608" y="0"/>
                      <a:pt x="537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101"/>
              <p:cNvSpPr/>
              <p:nvPr/>
            </p:nvSpPr>
            <p:spPr>
              <a:xfrm>
                <a:off x="1697704" y="2752618"/>
                <a:ext cx="50872" cy="45181"/>
              </a:xfrm>
              <a:custGeom>
                <a:rect b="b" l="l" r="r" t="t"/>
                <a:pathLst>
                  <a:path extrusionOk="0" h="532" w="599">
                    <a:moveTo>
                      <a:pt x="301" y="1"/>
                    </a:moveTo>
                    <a:cubicBezTo>
                      <a:pt x="204" y="1"/>
                      <a:pt x="111" y="54"/>
                      <a:pt x="65" y="142"/>
                    </a:cubicBezTo>
                    <a:cubicBezTo>
                      <a:pt x="0" y="272"/>
                      <a:pt x="47" y="431"/>
                      <a:pt x="177" y="505"/>
                    </a:cubicBezTo>
                    <a:cubicBezTo>
                      <a:pt x="215" y="523"/>
                      <a:pt x="254" y="532"/>
                      <a:pt x="294" y="532"/>
                    </a:cubicBezTo>
                    <a:cubicBezTo>
                      <a:pt x="391" y="532"/>
                      <a:pt x="485" y="479"/>
                      <a:pt x="531" y="393"/>
                    </a:cubicBezTo>
                    <a:cubicBezTo>
                      <a:pt x="598" y="263"/>
                      <a:pt x="551" y="104"/>
                      <a:pt x="419" y="30"/>
                    </a:cubicBezTo>
                    <a:cubicBezTo>
                      <a:pt x="381" y="10"/>
                      <a:pt x="341" y="1"/>
                      <a:pt x="301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01"/>
              <p:cNvSpPr/>
              <p:nvPr/>
            </p:nvSpPr>
            <p:spPr>
              <a:xfrm>
                <a:off x="1214045" y="3180227"/>
                <a:ext cx="2287098" cy="586339"/>
              </a:xfrm>
              <a:custGeom>
                <a:rect b="b" l="l" r="r" t="t"/>
                <a:pathLst>
                  <a:path extrusionOk="0" h="6904" w="26930">
                    <a:moveTo>
                      <a:pt x="14031" y="1"/>
                    </a:moveTo>
                    <a:cubicBezTo>
                      <a:pt x="11319" y="1"/>
                      <a:pt x="8909" y="223"/>
                      <a:pt x="7862" y="398"/>
                    </a:cubicBezTo>
                    <a:cubicBezTo>
                      <a:pt x="6358" y="660"/>
                      <a:pt x="4799" y="1164"/>
                      <a:pt x="2503" y="2824"/>
                    </a:cubicBezTo>
                    <a:cubicBezTo>
                      <a:pt x="216" y="4477"/>
                      <a:pt x="1" y="6903"/>
                      <a:pt x="1" y="6903"/>
                    </a:cubicBezTo>
                    <a:lnTo>
                      <a:pt x="26930" y="6903"/>
                    </a:lnTo>
                    <a:cubicBezTo>
                      <a:pt x="26930" y="6903"/>
                      <a:pt x="24775" y="763"/>
                      <a:pt x="17633" y="147"/>
                    </a:cubicBezTo>
                    <a:cubicBezTo>
                      <a:pt x="16433" y="42"/>
                      <a:pt x="15203" y="1"/>
                      <a:pt x="14031" y="1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01"/>
              <p:cNvSpPr/>
              <p:nvPr/>
            </p:nvSpPr>
            <p:spPr>
              <a:xfrm>
                <a:off x="2145524" y="3111776"/>
                <a:ext cx="371048" cy="305314"/>
              </a:xfrm>
              <a:custGeom>
                <a:rect b="b" l="l" r="r" t="t"/>
                <a:pathLst>
                  <a:path extrusionOk="0" h="3595" w="4369">
                    <a:moveTo>
                      <a:pt x="4369" y="1"/>
                    </a:moveTo>
                    <a:lnTo>
                      <a:pt x="86" y="131"/>
                    </a:lnTo>
                    <a:lnTo>
                      <a:pt x="1" y="2371"/>
                    </a:lnTo>
                    <a:cubicBezTo>
                      <a:pt x="1" y="2371"/>
                      <a:pt x="1271" y="3594"/>
                      <a:pt x="2371" y="3594"/>
                    </a:cubicBezTo>
                    <a:cubicBezTo>
                      <a:pt x="3473" y="3594"/>
                      <a:pt x="4369" y="2436"/>
                      <a:pt x="4369" y="2436"/>
                    </a:cubicBezTo>
                    <a:lnTo>
                      <a:pt x="4369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01"/>
              <p:cNvSpPr/>
              <p:nvPr/>
            </p:nvSpPr>
            <p:spPr>
              <a:xfrm>
                <a:off x="1904502" y="2203138"/>
                <a:ext cx="848426" cy="1011147"/>
              </a:xfrm>
              <a:custGeom>
                <a:rect b="b" l="l" r="r" t="t"/>
                <a:pathLst>
                  <a:path extrusionOk="0" h="11906" w="9990">
                    <a:moveTo>
                      <a:pt x="4999" y="0"/>
                    </a:moveTo>
                    <a:cubicBezTo>
                      <a:pt x="2368" y="0"/>
                      <a:pt x="195" y="2086"/>
                      <a:pt x="94" y="4725"/>
                    </a:cubicBezTo>
                    <a:cubicBezTo>
                      <a:pt x="0" y="7432"/>
                      <a:pt x="1430" y="11764"/>
                      <a:pt x="5052" y="11903"/>
                    </a:cubicBezTo>
                    <a:cubicBezTo>
                      <a:pt x="5101" y="11904"/>
                      <a:pt x="5149" y="11905"/>
                      <a:pt x="5197" y="11905"/>
                    </a:cubicBezTo>
                    <a:cubicBezTo>
                      <a:pt x="6579" y="11905"/>
                      <a:pt x="7597" y="11254"/>
                      <a:pt x="8309" y="10308"/>
                    </a:cubicBezTo>
                    <a:cubicBezTo>
                      <a:pt x="9409" y="8852"/>
                      <a:pt x="9839" y="6686"/>
                      <a:pt x="9895" y="5079"/>
                    </a:cubicBezTo>
                    <a:cubicBezTo>
                      <a:pt x="9989" y="2373"/>
                      <a:pt x="7870" y="104"/>
                      <a:pt x="5173" y="3"/>
                    </a:cubicBezTo>
                    <a:cubicBezTo>
                      <a:pt x="5115" y="1"/>
                      <a:pt x="5057" y="0"/>
                      <a:pt x="4999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01"/>
              <p:cNvSpPr/>
              <p:nvPr/>
            </p:nvSpPr>
            <p:spPr>
              <a:xfrm>
                <a:off x="2350028" y="2600174"/>
                <a:ext cx="96732" cy="322215"/>
              </a:xfrm>
              <a:custGeom>
                <a:rect b="b" l="l" r="r" t="t"/>
                <a:pathLst>
                  <a:path extrusionOk="0" h="3794" w="1139">
                    <a:moveTo>
                      <a:pt x="353" y="1"/>
                    </a:moveTo>
                    <a:cubicBezTo>
                      <a:pt x="332" y="1"/>
                      <a:pt x="311" y="10"/>
                      <a:pt x="299" y="32"/>
                    </a:cubicBezTo>
                    <a:cubicBezTo>
                      <a:pt x="131" y="236"/>
                      <a:pt x="66" y="545"/>
                      <a:pt x="122" y="873"/>
                    </a:cubicBezTo>
                    <a:cubicBezTo>
                      <a:pt x="169" y="1141"/>
                      <a:pt x="747" y="2972"/>
                      <a:pt x="971" y="3485"/>
                    </a:cubicBezTo>
                    <a:cubicBezTo>
                      <a:pt x="823" y="3624"/>
                      <a:pt x="572" y="3655"/>
                      <a:pt x="375" y="3655"/>
                    </a:cubicBezTo>
                    <a:cubicBezTo>
                      <a:pt x="214" y="3655"/>
                      <a:pt x="90" y="3635"/>
                      <a:pt x="86" y="3635"/>
                    </a:cubicBezTo>
                    <a:cubicBezTo>
                      <a:pt x="81" y="3633"/>
                      <a:pt x="76" y="3633"/>
                      <a:pt x="71" y="3633"/>
                    </a:cubicBezTo>
                    <a:cubicBezTo>
                      <a:pt x="38" y="3633"/>
                      <a:pt x="9" y="3658"/>
                      <a:pt x="1" y="3691"/>
                    </a:cubicBezTo>
                    <a:cubicBezTo>
                      <a:pt x="1" y="3729"/>
                      <a:pt x="19" y="3765"/>
                      <a:pt x="66" y="3774"/>
                    </a:cubicBezTo>
                    <a:cubicBezTo>
                      <a:pt x="75" y="3774"/>
                      <a:pt x="198" y="3794"/>
                      <a:pt x="366" y="3794"/>
                    </a:cubicBezTo>
                    <a:cubicBezTo>
                      <a:pt x="608" y="3794"/>
                      <a:pt x="935" y="3756"/>
                      <a:pt x="1112" y="3541"/>
                    </a:cubicBezTo>
                    <a:cubicBezTo>
                      <a:pt x="1130" y="3523"/>
                      <a:pt x="1139" y="3494"/>
                      <a:pt x="1121" y="3467"/>
                    </a:cubicBezTo>
                    <a:cubicBezTo>
                      <a:pt x="926" y="3045"/>
                      <a:pt x="310" y="1114"/>
                      <a:pt x="263" y="843"/>
                    </a:cubicBezTo>
                    <a:cubicBezTo>
                      <a:pt x="216" y="563"/>
                      <a:pt x="272" y="292"/>
                      <a:pt x="411" y="115"/>
                    </a:cubicBezTo>
                    <a:cubicBezTo>
                      <a:pt x="431" y="77"/>
                      <a:pt x="422" y="41"/>
                      <a:pt x="393" y="12"/>
                    </a:cubicBezTo>
                    <a:cubicBezTo>
                      <a:pt x="382" y="5"/>
                      <a:pt x="368" y="1"/>
                      <a:pt x="35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01"/>
              <p:cNvSpPr/>
              <p:nvPr/>
            </p:nvSpPr>
            <p:spPr>
              <a:xfrm>
                <a:off x="2274698" y="3024216"/>
                <a:ext cx="166543" cy="30574"/>
              </a:xfrm>
              <a:custGeom>
                <a:rect b="b" l="l" r="r" t="t"/>
                <a:pathLst>
                  <a:path extrusionOk="0" h="360" w="1961">
                    <a:moveTo>
                      <a:pt x="1201" y="0"/>
                    </a:moveTo>
                    <a:cubicBezTo>
                      <a:pt x="809" y="0"/>
                      <a:pt x="419" y="73"/>
                      <a:pt x="57" y="219"/>
                    </a:cubicBezTo>
                    <a:cubicBezTo>
                      <a:pt x="21" y="237"/>
                      <a:pt x="1" y="275"/>
                      <a:pt x="21" y="313"/>
                    </a:cubicBezTo>
                    <a:cubicBezTo>
                      <a:pt x="30" y="340"/>
                      <a:pt x="57" y="360"/>
                      <a:pt x="86" y="360"/>
                    </a:cubicBezTo>
                    <a:cubicBezTo>
                      <a:pt x="95" y="360"/>
                      <a:pt x="104" y="360"/>
                      <a:pt x="113" y="349"/>
                    </a:cubicBezTo>
                    <a:cubicBezTo>
                      <a:pt x="460" y="208"/>
                      <a:pt x="836" y="138"/>
                      <a:pt x="1213" y="138"/>
                    </a:cubicBezTo>
                    <a:cubicBezTo>
                      <a:pt x="1433" y="138"/>
                      <a:pt x="1654" y="162"/>
                      <a:pt x="1869" y="210"/>
                    </a:cubicBezTo>
                    <a:cubicBezTo>
                      <a:pt x="1877" y="211"/>
                      <a:pt x="1884" y="212"/>
                      <a:pt x="1891" y="212"/>
                    </a:cubicBezTo>
                    <a:cubicBezTo>
                      <a:pt x="1926" y="212"/>
                      <a:pt x="1953" y="194"/>
                      <a:pt x="1961" y="163"/>
                    </a:cubicBezTo>
                    <a:cubicBezTo>
                      <a:pt x="1961" y="125"/>
                      <a:pt x="1943" y="80"/>
                      <a:pt x="1905" y="80"/>
                    </a:cubicBezTo>
                    <a:cubicBezTo>
                      <a:pt x="1673" y="27"/>
                      <a:pt x="1437" y="0"/>
                      <a:pt x="120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01"/>
              <p:cNvSpPr/>
              <p:nvPr/>
            </p:nvSpPr>
            <p:spPr>
              <a:xfrm>
                <a:off x="2032911" y="2572657"/>
                <a:ext cx="261662" cy="49513"/>
              </a:xfrm>
              <a:custGeom>
                <a:rect b="b" l="l" r="r" t="t"/>
                <a:pathLst>
                  <a:path extrusionOk="0" h="583" w="3081">
                    <a:moveTo>
                      <a:pt x="2671" y="0"/>
                    </a:moveTo>
                    <a:cubicBezTo>
                      <a:pt x="2541" y="9"/>
                      <a:pt x="2409" y="20"/>
                      <a:pt x="2279" y="38"/>
                    </a:cubicBezTo>
                    <a:cubicBezTo>
                      <a:pt x="2028" y="65"/>
                      <a:pt x="1784" y="168"/>
                      <a:pt x="1533" y="224"/>
                    </a:cubicBezTo>
                    <a:cubicBezTo>
                      <a:pt x="1280" y="280"/>
                      <a:pt x="1029" y="336"/>
                      <a:pt x="767" y="383"/>
                    </a:cubicBezTo>
                    <a:cubicBezTo>
                      <a:pt x="516" y="439"/>
                      <a:pt x="263" y="486"/>
                      <a:pt x="0" y="533"/>
                    </a:cubicBezTo>
                    <a:lnTo>
                      <a:pt x="0" y="569"/>
                    </a:lnTo>
                    <a:cubicBezTo>
                      <a:pt x="139" y="580"/>
                      <a:pt x="280" y="582"/>
                      <a:pt x="422" y="582"/>
                    </a:cubicBezTo>
                    <a:cubicBezTo>
                      <a:pt x="547" y="582"/>
                      <a:pt x="672" y="580"/>
                      <a:pt x="796" y="580"/>
                    </a:cubicBezTo>
                    <a:cubicBezTo>
                      <a:pt x="1056" y="569"/>
                      <a:pt x="1318" y="560"/>
                      <a:pt x="1580" y="533"/>
                    </a:cubicBezTo>
                    <a:cubicBezTo>
                      <a:pt x="1840" y="504"/>
                      <a:pt x="2111" y="504"/>
                      <a:pt x="2364" y="421"/>
                    </a:cubicBezTo>
                    <a:cubicBezTo>
                      <a:pt x="2494" y="374"/>
                      <a:pt x="2615" y="327"/>
                      <a:pt x="2736" y="271"/>
                    </a:cubicBezTo>
                    <a:cubicBezTo>
                      <a:pt x="2857" y="206"/>
                      <a:pt x="2969" y="141"/>
                      <a:pt x="3081" y="56"/>
                    </a:cubicBezTo>
                    <a:lnTo>
                      <a:pt x="3072" y="20"/>
                    </a:lnTo>
                    <a:cubicBezTo>
                      <a:pt x="2933" y="0"/>
                      <a:pt x="2801" y="0"/>
                      <a:pt x="267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101"/>
              <p:cNvSpPr/>
              <p:nvPr/>
            </p:nvSpPr>
            <p:spPr>
              <a:xfrm>
                <a:off x="2396823" y="2556861"/>
                <a:ext cx="255462" cy="39152"/>
              </a:xfrm>
              <a:custGeom>
                <a:rect b="b" l="l" r="r" t="t"/>
                <a:pathLst>
                  <a:path extrusionOk="0" h="461" w="3008">
                    <a:moveTo>
                      <a:pt x="402" y="0"/>
                    </a:moveTo>
                    <a:cubicBezTo>
                      <a:pt x="272" y="0"/>
                      <a:pt x="140" y="9"/>
                      <a:pt x="10" y="27"/>
                    </a:cubicBezTo>
                    <a:lnTo>
                      <a:pt x="1" y="65"/>
                    </a:lnTo>
                    <a:cubicBezTo>
                      <a:pt x="104" y="150"/>
                      <a:pt x="225" y="215"/>
                      <a:pt x="337" y="271"/>
                    </a:cubicBezTo>
                    <a:cubicBezTo>
                      <a:pt x="458" y="327"/>
                      <a:pt x="579" y="363"/>
                      <a:pt x="711" y="401"/>
                    </a:cubicBezTo>
                    <a:cubicBezTo>
                      <a:pt x="874" y="451"/>
                      <a:pt x="1050" y="459"/>
                      <a:pt x="1224" y="459"/>
                    </a:cubicBezTo>
                    <a:cubicBezTo>
                      <a:pt x="1309" y="459"/>
                      <a:pt x="1393" y="457"/>
                      <a:pt x="1475" y="457"/>
                    </a:cubicBezTo>
                    <a:cubicBezTo>
                      <a:pt x="1540" y="460"/>
                      <a:pt x="1605" y="461"/>
                      <a:pt x="1670" y="461"/>
                    </a:cubicBezTo>
                    <a:cubicBezTo>
                      <a:pt x="1863" y="461"/>
                      <a:pt x="2053" y="451"/>
                      <a:pt x="2250" y="430"/>
                    </a:cubicBezTo>
                    <a:cubicBezTo>
                      <a:pt x="2503" y="401"/>
                      <a:pt x="2754" y="363"/>
                      <a:pt x="3007" y="307"/>
                    </a:cubicBezTo>
                    <a:lnTo>
                      <a:pt x="2996" y="271"/>
                    </a:lnTo>
                    <a:cubicBezTo>
                      <a:pt x="2745" y="271"/>
                      <a:pt x="2492" y="262"/>
                      <a:pt x="2241" y="233"/>
                    </a:cubicBezTo>
                    <a:cubicBezTo>
                      <a:pt x="1999" y="215"/>
                      <a:pt x="1746" y="186"/>
                      <a:pt x="1504" y="150"/>
                    </a:cubicBezTo>
                    <a:cubicBezTo>
                      <a:pt x="1260" y="112"/>
                      <a:pt x="1018" y="38"/>
                      <a:pt x="776" y="18"/>
                    </a:cubicBezTo>
                    <a:cubicBezTo>
                      <a:pt x="655" y="9"/>
                      <a:pt x="523" y="0"/>
                      <a:pt x="402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101"/>
              <p:cNvSpPr/>
              <p:nvPr/>
            </p:nvSpPr>
            <p:spPr>
              <a:xfrm>
                <a:off x="2020342" y="3029227"/>
                <a:ext cx="617678" cy="190492"/>
              </a:xfrm>
              <a:custGeom>
                <a:rect b="b" l="l" r="r" t="t"/>
                <a:pathLst>
                  <a:path extrusionOk="0" h="2243" w="7273">
                    <a:moveTo>
                      <a:pt x="1" y="1"/>
                    </a:moveTo>
                    <a:lnTo>
                      <a:pt x="1" y="1"/>
                    </a:lnTo>
                    <a:cubicBezTo>
                      <a:pt x="355" y="655"/>
                      <a:pt x="888" y="1206"/>
                      <a:pt x="1522" y="1598"/>
                    </a:cubicBezTo>
                    <a:cubicBezTo>
                      <a:pt x="2156" y="1999"/>
                      <a:pt x="2904" y="2223"/>
                      <a:pt x="3650" y="2241"/>
                    </a:cubicBezTo>
                    <a:cubicBezTo>
                      <a:pt x="3695" y="2242"/>
                      <a:pt x="3740" y="2242"/>
                      <a:pt x="3785" y="2242"/>
                    </a:cubicBezTo>
                    <a:cubicBezTo>
                      <a:pt x="4114" y="2242"/>
                      <a:pt x="4441" y="2213"/>
                      <a:pt x="4770" y="2138"/>
                    </a:cubicBezTo>
                    <a:cubicBezTo>
                      <a:pt x="4947" y="2102"/>
                      <a:pt x="5124" y="2046"/>
                      <a:pt x="5301" y="1981"/>
                    </a:cubicBezTo>
                    <a:cubicBezTo>
                      <a:pt x="5480" y="1914"/>
                      <a:pt x="5648" y="1831"/>
                      <a:pt x="5816" y="1737"/>
                    </a:cubicBezTo>
                    <a:cubicBezTo>
                      <a:pt x="6459" y="1365"/>
                      <a:pt x="6992" y="785"/>
                      <a:pt x="7272" y="95"/>
                    </a:cubicBezTo>
                    <a:lnTo>
                      <a:pt x="7272" y="95"/>
                    </a:lnTo>
                    <a:cubicBezTo>
                      <a:pt x="7104" y="431"/>
                      <a:pt x="6889" y="729"/>
                      <a:pt x="6627" y="991"/>
                    </a:cubicBezTo>
                    <a:cubicBezTo>
                      <a:pt x="6376" y="1253"/>
                      <a:pt x="6076" y="1466"/>
                      <a:pt x="5760" y="1645"/>
                    </a:cubicBezTo>
                    <a:cubicBezTo>
                      <a:pt x="5153" y="1969"/>
                      <a:pt x="4466" y="2104"/>
                      <a:pt x="3780" y="2104"/>
                    </a:cubicBezTo>
                    <a:cubicBezTo>
                      <a:pt x="3737" y="2104"/>
                      <a:pt x="3693" y="2103"/>
                      <a:pt x="3650" y="2102"/>
                    </a:cubicBezTo>
                    <a:cubicBezTo>
                      <a:pt x="3473" y="2093"/>
                      <a:pt x="3296" y="2073"/>
                      <a:pt x="3108" y="2046"/>
                    </a:cubicBezTo>
                    <a:cubicBezTo>
                      <a:pt x="2931" y="2017"/>
                      <a:pt x="2754" y="1981"/>
                      <a:pt x="2577" y="1934"/>
                    </a:cubicBezTo>
                    <a:cubicBezTo>
                      <a:pt x="2232" y="1840"/>
                      <a:pt x="1896" y="1690"/>
                      <a:pt x="1578" y="1504"/>
                    </a:cubicBezTo>
                    <a:cubicBezTo>
                      <a:pt x="1260" y="1327"/>
                      <a:pt x="971" y="1103"/>
                      <a:pt x="700" y="850"/>
                    </a:cubicBezTo>
                    <a:cubicBezTo>
                      <a:pt x="440" y="599"/>
                      <a:pt x="195" y="310"/>
                      <a:pt x="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101"/>
              <p:cNvSpPr/>
              <p:nvPr/>
            </p:nvSpPr>
            <p:spPr>
              <a:xfrm>
                <a:off x="1895924" y="2140122"/>
                <a:ext cx="877556" cy="642646"/>
              </a:xfrm>
              <a:custGeom>
                <a:rect b="b" l="l" r="r" t="t"/>
                <a:pathLst>
                  <a:path extrusionOk="0" h="7567" w="10333">
                    <a:moveTo>
                      <a:pt x="5308" y="0"/>
                    </a:moveTo>
                    <a:cubicBezTo>
                      <a:pt x="4816" y="0"/>
                      <a:pt x="4325" y="44"/>
                      <a:pt x="3865" y="109"/>
                    </a:cubicBezTo>
                    <a:cubicBezTo>
                      <a:pt x="2969" y="230"/>
                      <a:pt x="2082" y="530"/>
                      <a:pt x="1410" y="1126"/>
                    </a:cubicBezTo>
                    <a:cubicBezTo>
                      <a:pt x="850" y="1621"/>
                      <a:pt x="475" y="2302"/>
                      <a:pt x="269" y="3012"/>
                    </a:cubicBezTo>
                    <a:cubicBezTo>
                      <a:pt x="57" y="3731"/>
                      <a:pt x="1" y="4486"/>
                      <a:pt x="18" y="5234"/>
                    </a:cubicBezTo>
                    <a:cubicBezTo>
                      <a:pt x="27" y="6018"/>
                      <a:pt x="83" y="6811"/>
                      <a:pt x="316" y="7566"/>
                    </a:cubicBezTo>
                    <a:cubicBezTo>
                      <a:pt x="661" y="7242"/>
                      <a:pt x="850" y="6782"/>
                      <a:pt x="932" y="6316"/>
                    </a:cubicBezTo>
                    <a:cubicBezTo>
                      <a:pt x="1018" y="5850"/>
                      <a:pt x="997" y="5373"/>
                      <a:pt x="988" y="4907"/>
                    </a:cubicBezTo>
                    <a:lnTo>
                      <a:pt x="988" y="4907"/>
                    </a:lnTo>
                    <a:cubicBezTo>
                      <a:pt x="1084" y="4918"/>
                      <a:pt x="1178" y="4923"/>
                      <a:pt x="1272" y="4923"/>
                    </a:cubicBezTo>
                    <a:cubicBezTo>
                      <a:pt x="1898" y="4923"/>
                      <a:pt x="2494" y="4690"/>
                      <a:pt x="3005" y="4300"/>
                    </a:cubicBezTo>
                    <a:cubicBezTo>
                      <a:pt x="3594" y="3861"/>
                      <a:pt x="4042" y="3245"/>
                      <a:pt x="4387" y="2593"/>
                    </a:cubicBezTo>
                    <a:lnTo>
                      <a:pt x="4387" y="2593"/>
                    </a:lnTo>
                    <a:cubicBezTo>
                      <a:pt x="4414" y="2900"/>
                      <a:pt x="4219" y="3171"/>
                      <a:pt x="4145" y="3460"/>
                    </a:cubicBezTo>
                    <a:cubicBezTo>
                      <a:pt x="4134" y="3498"/>
                      <a:pt x="4125" y="3545"/>
                      <a:pt x="4154" y="3572"/>
                    </a:cubicBezTo>
                    <a:cubicBezTo>
                      <a:pt x="4168" y="3589"/>
                      <a:pt x="4184" y="3595"/>
                      <a:pt x="4203" y="3595"/>
                    </a:cubicBezTo>
                    <a:cubicBezTo>
                      <a:pt x="4246" y="3595"/>
                      <a:pt x="4297" y="3556"/>
                      <a:pt x="4331" y="3516"/>
                    </a:cubicBezTo>
                    <a:cubicBezTo>
                      <a:pt x="4685" y="3106"/>
                      <a:pt x="4909" y="2582"/>
                      <a:pt x="4974" y="2051"/>
                    </a:cubicBezTo>
                    <a:cubicBezTo>
                      <a:pt x="5115" y="2546"/>
                      <a:pt x="5377" y="3030"/>
                      <a:pt x="5722" y="3433"/>
                    </a:cubicBezTo>
                    <a:cubicBezTo>
                      <a:pt x="5797" y="3525"/>
                      <a:pt x="5905" y="3616"/>
                      <a:pt x="6017" y="3616"/>
                    </a:cubicBezTo>
                    <a:cubicBezTo>
                      <a:pt x="6043" y="3616"/>
                      <a:pt x="6068" y="3612"/>
                      <a:pt x="6094" y="3601"/>
                    </a:cubicBezTo>
                    <a:cubicBezTo>
                      <a:pt x="6067" y="3254"/>
                      <a:pt x="5964" y="2909"/>
                      <a:pt x="5825" y="2593"/>
                    </a:cubicBezTo>
                    <a:lnTo>
                      <a:pt x="5825" y="2593"/>
                    </a:lnTo>
                    <a:cubicBezTo>
                      <a:pt x="6132" y="3171"/>
                      <a:pt x="6627" y="3637"/>
                      <a:pt x="7187" y="3982"/>
                    </a:cubicBezTo>
                    <a:cubicBezTo>
                      <a:pt x="7747" y="4318"/>
                      <a:pt x="8372" y="4533"/>
                      <a:pt x="9017" y="4674"/>
                    </a:cubicBezTo>
                    <a:cubicBezTo>
                      <a:pt x="9185" y="5494"/>
                      <a:pt x="9389" y="6334"/>
                      <a:pt x="9902" y="6997"/>
                    </a:cubicBezTo>
                    <a:cubicBezTo>
                      <a:pt x="10126" y="6596"/>
                      <a:pt x="10258" y="6092"/>
                      <a:pt x="10285" y="5644"/>
                    </a:cubicBezTo>
                    <a:cubicBezTo>
                      <a:pt x="10332" y="4786"/>
                      <a:pt x="10164" y="3926"/>
                      <a:pt x="9902" y="3106"/>
                    </a:cubicBezTo>
                    <a:cubicBezTo>
                      <a:pt x="9566" y="2042"/>
                      <a:pt x="8661" y="931"/>
                      <a:pt x="7561" y="427"/>
                    </a:cubicBezTo>
                    <a:cubicBezTo>
                      <a:pt x="6884" y="112"/>
                      <a:pt x="6094" y="0"/>
                      <a:pt x="5308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101"/>
              <p:cNvSpPr/>
              <p:nvPr/>
            </p:nvSpPr>
            <p:spPr>
              <a:xfrm>
                <a:off x="2657719" y="2644591"/>
                <a:ext cx="210875" cy="247564"/>
              </a:xfrm>
              <a:custGeom>
                <a:rect b="b" l="l" r="r" t="t"/>
                <a:pathLst>
                  <a:path extrusionOk="0" h="2915" w="2483">
                    <a:moveTo>
                      <a:pt x="1395" y="1"/>
                    </a:moveTo>
                    <a:cubicBezTo>
                      <a:pt x="1345" y="1"/>
                      <a:pt x="1294" y="5"/>
                      <a:pt x="1241" y="13"/>
                    </a:cubicBezTo>
                    <a:cubicBezTo>
                      <a:pt x="746" y="96"/>
                      <a:pt x="419" y="583"/>
                      <a:pt x="233" y="1048"/>
                    </a:cubicBezTo>
                    <a:cubicBezTo>
                      <a:pt x="92" y="1414"/>
                      <a:pt x="0" y="1815"/>
                      <a:pt x="92" y="2198"/>
                    </a:cubicBezTo>
                    <a:cubicBezTo>
                      <a:pt x="186" y="2570"/>
                      <a:pt x="513" y="2915"/>
                      <a:pt x="905" y="2915"/>
                    </a:cubicBezTo>
                    <a:cubicBezTo>
                      <a:pt x="1082" y="2915"/>
                      <a:pt x="1241" y="2850"/>
                      <a:pt x="1400" y="2767"/>
                    </a:cubicBezTo>
                    <a:cubicBezTo>
                      <a:pt x="1875" y="2487"/>
                      <a:pt x="2231" y="2009"/>
                      <a:pt x="2352" y="1470"/>
                    </a:cubicBezTo>
                    <a:cubicBezTo>
                      <a:pt x="2482" y="842"/>
                      <a:pt x="2100" y="1"/>
                      <a:pt x="1395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101"/>
              <p:cNvSpPr/>
              <p:nvPr/>
            </p:nvSpPr>
            <p:spPr>
              <a:xfrm>
                <a:off x="1803269" y="2631342"/>
                <a:ext cx="191681" cy="253254"/>
              </a:xfrm>
              <a:custGeom>
                <a:rect b="b" l="l" r="r" t="t"/>
                <a:pathLst>
                  <a:path extrusionOk="0" h="2982" w="2257">
                    <a:moveTo>
                      <a:pt x="1062" y="1"/>
                    </a:moveTo>
                    <a:cubicBezTo>
                      <a:pt x="449" y="1"/>
                      <a:pt x="1" y="684"/>
                      <a:pt x="16" y="1278"/>
                    </a:cubicBezTo>
                    <a:cubicBezTo>
                      <a:pt x="27" y="1829"/>
                      <a:pt x="287" y="2372"/>
                      <a:pt x="708" y="2726"/>
                    </a:cubicBezTo>
                    <a:cubicBezTo>
                      <a:pt x="838" y="2838"/>
                      <a:pt x="988" y="2941"/>
                      <a:pt x="1156" y="2970"/>
                    </a:cubicBezTo>
                    <a:cubicBezTo>
                      <a:pt x="1199" y="2978"/>
                      <a:pt x="1242" y="2982"/>
                      <a:pt x="1285" y="2982"/>
                    </a:cubicBezTo>
                    <a:cubicBezTo>
                      <a:pt x="1624" y="2982"/>
                      <a:pt x="1950" y="2733"/>
                      <a:pt x="2100" y="2419"/>
                    </a:cubicBezTo>
                    <a:cubicBezTo>
                      <a:pt x="2256" y="2062"/>
                      <a:pt x="2238" y="1652"/>
                      <a:pt x="2165" y="1269"/>
                    </a:cubicBezTo>
                    <a:cubicBezTo>
                      <a:pt x="2070" y="774"/>
                      <a:pt x="1846" y="234"/>
                      <a:pt x="1372" y="57"/>
                    </a:cubicBezTo>
                    <a:cubicBezTo>
                      <a:pt x="1265" y="19"/>
                      <a:pt x="1162" y="1"/>
                      <a:pt x="1062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101"/>
              <p:cNvSpPr/>
              <p:nvPr/>
            </p:nvSpPr>
            <p:spPr>
              <a:xfrm>
                <a:off x="1954524" y="3193561"/>
                <a:ext cx="727064" cy="281365"/>
              </a:xfrm>
              <a:custGeom>
                <a:rect b="b" l="l" r="r" t="t"/>
                <a:pathLst>
                  <a:path extrusionOk="0" h="3313" w="8561">
                    <a:moveTo>
                      <a:pt x="8473" y="1"/>
                    </a:moveTo>
                    <a:cubicBezTo>
                      <a:pt x="8444" y="1"/>
                      <a:pt x="8417" y="18"/>
                      <a:pt x="8410" y="46"/>
                    </a:cubicBezTo>
                    <a:cubicBezTo>
                      <a:pt x="8401" y="73"/>
                      <a:pt x="7272" y="3115"/>
                      <a:pt x="4631" y="3171"/>
                    </a:cubicBezTo>
                    <a:cubicBezTo>
                      <a:pt x="4611" y="3171"/>
                      <a:pt x="4590" y="3172"/>
                      <a:pt x="4570" y="3172"/>
                    </a:cubicBezTo>
                    <a:cubicBezTo>
                      <a:pt x="1959" y="3172"/>
                      <a:pt x="159" y="185"/>
                      <a:pt x="139" y="147"/>
                    </a:cubicBezTo>
                    <a:cubicBezTo>
                      <a:pt x="128" y="129"/>
                      <a:pt x="104" y="120"/>
                      <a:pt x="82" y="120"/>
                    </a:cubicBezTo>
                    <a:cubicBezTo>
                      <a:pt x="69" y="120"/>
                      <a:pt x="57" y="123"/>
                      <a:pt x="48" y="129"/>
                    </a:cubicBezTo>
                    <a:cubicBezTo>
                      <a:pt x="9" y="147"/>
                      <a:pt x="0" y="185"/>
                      <a:pt x="18" y="223"/>
                    </a:cubicBezTo>
                    <a:cubicBezTo>
                      <a:pt x="39" y="250"/>
                      <a:pt x="1876" y="3312"/>
                      <a:pt x="4564" y="3312"/>
                    </a:cubicBezTo>
                    <a:lnTo>
                      <a:pt x="4640" y="3312"/>
                    </a:lnTo>
                    <a:cubicBezTo>
                      <a:pt x="7375" y="3256"/>
                      <a:pt x="8531" y="129"/>
                      <a:pt x="8540" y="91"/>
                    </a:cubicBezTo>
                    <a:cubicBezTo>
                      <a:pt x="8560" y="55"/>
                      <a:pt x="8540" y="17"/>
                      <a:pt x="8504" y="8"/>
                    </a:cubicBezTo>
                    <a:cubicBezTo>
                      <a:pt x="8494" y="3"/>
                      <a:pt x="8483" y="1"/>
                      <a:pt x="847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101"/>
              <p:cNvSpPr/>
              <p:nvPr/>
            </p:nvSpPr>
            <p:spPr>
              <a:xfrm>
                <a:off x="1790445" y="2616140"/>
                <a:ext cx="429733" cy="811992"/>
              </a:xfrm>
              <a:custGeom>
                <a:rect b="b" l="l" r="r" t="t"/>
                <a:pathLst>
                  <a:path extrusionOk="0" h="9561" w="5060">
                    <a:moveTo>
                      <a:pt x="326" y="1"/>
                    </a:moveTo>
                    <a:cubicBezTo>
                      <a:pt x="1" y="1"/>
                      <a:pt x="77" y="1346"/>
                      <a:pt x="279" y="2297"/>
                    </a:cubicBezTo>
                    <a:cubicBezTo>
                      <a:pt x="485" y="3261"/>
                      <a:pt x="1101" y="5649"/>
                      <a:pt x="2006" y="6984"/>
                    </a:cubicBezTo>
                    <a:cubicBezTo>
                      <a:pt x="2165" y="7208"/>
                      <a:pt x="2195" y="7432"/>
                      <a:pt x="2165" y="7618"/>
                    </a:cubicBezTo>
                    <a:cubicBezTo>
                      <a:pt x="2118" y="7927"/>
                      <a:pt x="3996" y="9560"/>
                      <a:pt x="3996" y="9560"/>
                    </a:cubicBezTo>
                    <a:cubicBezTo>
                      <a:pt x="3996" y="9560"/>
                      <a:pt x="5060" y="7992"/>
                      <a:pt x="4639" y="6621"/>
                    </a:cubicBezTo>
                    <a:cubicBezTo>
                      <a:pt x="4220" y="5248"/>
                      <a:pt x="2687" y="2569"/>
                      <a:pt x="2484" y="2392"/>
                    </a:cubicBezTo>
                    <a:cubicBezTo>
                      <a:pt x="2359" y="2273"/>
                      <a:pt x="2262" y="2244"/>
                      <a:pt x="2197" y="2244"/>
                    </a:cubicBezTo>
                    <a:cubicBezTo>
                      <a:pt x="2134" y="2244"/>
                      <a:pt x="2101" y="2271"/>
                      <a:pt x="2101" y="2271"/>
                    </a:cubicBezTo>
                    <a:cubicBezTo>
                      <a:pt x="2101" y="2271"/>
                      <a:pt x="1644" y="982"/>
                      <a:pt x="1334" y="861"/>
                    </a:cubicBezTo>
                    <a:cubicBezTo>
                      <a:pt x="1302" y="849"/>
                      <a:pt x="1273" y="844"/>
                      <a:pt x="1246" y="844"/>
                    </a:cubicBezTo>
                    <a:cubicBezTo>
                      <a:pt x="1013" y="844"/>
                      <a:pt x="989" y="1271"/>
                      <a:pt x="989" y="1271"/>
                    </a:cubicBezTo>
                    <a:cubicBezTo>
                      <a:pt x="989" y="1271"/>
                      <a:pt x="682" y="21"/>
                      <a:pt x="335" y="1"/>
                    </a:cubicBezTo>
                    <a:cubicBezTo>
                      <a:pt x="332" y="1"/>
                      <a:pt x="329" y="1"/>
                      <a:pt x="326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101"/>
              <p:cNvSpPr/>
              <p:nvPr/>
            </p:nvSpPr>
            <p:spPr>
              <a:xfrm>
                <a:off x="1958515" y="2795422"/>
                <a:ext cx="127731" cy="329773"/>
              </a:xfrm>
              <a:custGeom>
                <a:rect b="b" l="l" r="r" t="t"/>
                <a:pathLst>
                  <a:path extrusionOk="0" h="3883" w="1504">
                    <a:moveTo>
                      <a:pt x="65" y="1"/>
                    </a:moveTo>
                    <a:cubicBezTo>
                      <a:pt x="27" y="9"/>
                      <a:pt x="1" y="39"/>
                      <a:pt x="9" y="86"/>
                    </a:cubicBezTo>
                    <a:cubicBezTo>
                      <a:pt x="130" y="1374"/>
                      <a:pt x="626" y="2754"/>
                      <a:pt x="1363" y="3856"/>
                    </a:cubicBezTo>
                    <a:cubicBezTo>
                      <a:pt x="1372" y="3874"/>
                      <a:pt x="1401" y="3883"/>
                      <a:pt x="1419" y="3883"/>
                    </a:cubicBezTo>
                    <a:cubicBezTo>
                      <a:pt x="1436" y="3883"/>
                      <a:pt x="1448" y="3883"/>
                      <a:pt x="1457" y="3874"/>
                    </a:cubicBezTo>
                    <a:cubicBezTo>
                      <a:pt x="1492" y="3856"/>
                      <a:pt x="1504" y="3809"/>
                      <a:pt x="1475" y="3782"/>
                    </a:cubicBezTo>
                    <a:cubicBezTo>
                      <a:pt x="755" y="2689"/>
                      <a:pt x="272" y="1336"/>
                      <a:pt x="148" y="65"/>
                    </a:cubicBezTo>
                    <a:cubicBezTo>
                      <a:pt x="139" y="30"/>
                      <a:pt x="104" y="1"/>
                      <a:pt x="6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101"/>
              <p:cNvSpPr/>
              <p:nvPr/>
            </p:nvSpPr>
            <p:spPr>
              <a:xfrm>
                <a:off x="1868153" y="2718393"/>
                <a:ext cx="125268" cy="372747"/>
              </a:xfrm>
              <a:custGeom>
                <a:rect b="b" l="l" r="r" t="t"/>
                <a:pathLst>
                  <a:path extrusionOk="0" h="4389" w="1475">
                    <a:moveTo>
                      <a:pt x="80" y="1"/>
                    </a:moveTo>
                    <a:cubicBezTo>
                      <a:pt x="75" y="1"/>
                      <a:pt x="70" y="1"/>
                      <a:pt x="65" y="2"/>
                    </a:cubicBezTo>
                    <a:cubicBezTo>
                      <a:pt x="27" y="2"/>
                      <a:pt x="0" y="41"/>
                      <a:pt x="9" y="76"/>
                    </a:cubicBezTo>
                    <a:lnTo>
                      <a:pt x="298" y="1653"/>
                    </a:lnTo>
                    <a:cubicBezTo>
                      <a:pt x="363" y="2019"/>
                      <a:pt x="428" y="2393"/>
                      <a:pt x="540" y="2747"/>
                    </a:cubicBezTo>
                    <a:cubicBezTo>
                      <a:pt x="737" y="3363"/>
                      <a:pt x="1056" y="3905"/>
                      <a:pt x="1336" y="4362"/>
                    </a:cubicBezTo>
                    <a:cubicBezTo>
                      <a:pt x="1354" y="4380"/>
                      <a:pt x="1371" y="4389"/>
                      <a:pt x="1401" y="4389"/>
                    </a:cubicBezTo>
                    <a:cubicBezTo>
                      <a:pt x="1410" y="4389"/>
                      <a:pt x="1427" y="4389"/>
                      <a:pt x="1436" y="4380"/>
                    </a:cubicBezTo>
                    <a:cubicBezTo>
                      <a:pt x="1466" y="4362"/>
                      <a:pt x="1474" y="4315"/>
                      <a:pt x="1457" y="4277"/>
                    </a:cubicBezTo>
                    <a:cubicBezTo>
                      <a:pt x="1177" y="3838"/>
                      <a:pt x="867" y="3307"/>
                      <a:pt x="681" y="2709"/>
                    </a:cubicBezTo>
                    <a:cubicBezTo>
                      <a:pt x="569" y="2355"/>
                      <a:pt x="504" y="1981"/>
                      <a:pt x="440" y="1627"/>
                    </a:cubicBezTo>
                    <a:lnTo>
                      <a:pt x="148" y="58"/>
                    </a:lnTo>
                    <a:cubicBezTo>
                      <a:pt x="141" y="25"/>
                      <a:pt x="112" y="1"/>
                      <a:pt x="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101"/>
              <p:cNvSpPr/>
              <p:nvPr/>
            </p:nvSpPr>
            <p:spPr>
              <a:xfrm>
                <a:off x="1868153" y="2680940"/>
                <a:ext cx="358309" cy="709824"/>
              </a:xfrm>
              <a:custGeom>
                <a:rect b="b" l="l" r="r" t="t"/>
                <a:pathLst>
                  <a:path extrusionOk="0" h="8358" w="4219">
                    <a:moveTo>
                      <a:pt x="336" y="1"/>
                    </a:moveTo>
                    <a:cubicBezTo>
                      <a:pt x="324" y="1"/>
                      <a:pt x="311" y="2"/>
                      <a:pt x="298" y="4"/>
                    </a:cubicBezTo>
                    <a:cubicBezTo>
                      <a:pt x="74" y="42"/>
                      <a:pt x="18" y="426"/>
                      <a:pt x="9" y="499"/>
                    </a:cubicBezTo>
                    <a:cubicBezTo>
                      <a:pt x="0" y="538"/>
                      <a:pt x="27" y="573"/>
                      <a:pt x="65" y="582"/>
                    </a:cubicBezTo>
                    <a:cubicBezTo>
                      <a:pt x="103" y="582"/>
                      <a:pt x="139" y="555"/>
                      <a:pt x="148" y="517"/>
                    </a:cubicBezTo>
                    <a:cubicBezTo>
                      <a:pt x="168" y="379"/>
                      <a:pt x="233" y="155"/>
                      <a:pt x="316" y="146"/>
                    </a:cubicBezTo>
                    <a:cubicBezTo>
                      <a:pt x="320" y="145"/>
                      <a:pt x="325" y="144"/>
                      <a:pt x="331" y="144"/>
                    </a:cubicBezTo>
                    <a:cubicBezTo>
                      <a:pt x="392" y="144"/>
                      <a:pt x="549" y="220"/>
                      <a:pt x="832" y="818"/>
                    </a:cubicBezTo>
                    <a:cubicBezTo>
                      <a:pt x="1035" y="1245"/>
                      <a:pt x="1073" y="1434"/>
                      <a:pt x="1073" y="1434"/>
                    </a:cubicBezTo>
                    <a:cubicBezTo>
                      <a:pt x="1073" y="1461"/>
                      <a:pt x="1100" y="1490"/>
                      <a:pt x="1129" y="1490"/>
                    </a:cubicBezTo>
                    <a:cubicBezTo>
                      <a:pt x="1134" y="1491"/>
                      <a:pt x="1139" y="1492"/>
                      <a:pt x="1143" y="1492"/>
                    </a:cubicBezTo>
                    <a:cubicBezTo>
                      <a:pt x="1168" y="1492"/>
                      <a:pt x="1196" y="1474"/>
                      <a:pt x="1203" y="1452"/>
                    </a:cubicBezTo>
                    <a:cubicBezTo>
                      <a:pt x="1203" y="1452"/>
                      <a:pt x="1242" y="1378"/>
                      <a:pt x="1298" y="1366"/>
                    </a:cubicBezTo>
                    <a:cubicBezTo>
                      <a:pt x="1301" y="1366"/>
                      <a:pt x="1305" y="1366"/>
                      <a:pt x="1310" y="1366"/>
                    </a:cubicBezTo>
                    <a:cubicBezTo>
                      <a:pt x="1382" y="1366"/>
                      <a:pt x="1480" y="1441"/>
                      <a:pt x="1578" y="1573"/>
                    </a:cubicBezTo>
                    <a:cubicBezTo>
                      <a:pt x="1914" y="1994"/>
                      <a:pt x="3352" y="5139"/>
                      <a:pt x="3659" y="5885"/>
                    </a:cubicBezTo>
                    <a:cubicBezTo>
                      <a:pt x="4069" y="6846"/>
                      <a:pt x="3314" y="8246"/>
                      <a:pt x="3305" y="8255"/>
                    </a:cubicBezTo>
                    <a:cubicBezTo>
                      <a:pt x="3285" y="8293"/>
                      <a:pt x="3305" y="8340"/>
                      <a:pt x="3332" y="8358"/>
                    </a:cubicBezTo>
                    <a:lnTo>
                      <a:pt x="3370" y="8358"/>
                    </a:lnTo>
                    <a:cubicBezTo>
                      <a:pt x="3397" y="8358"/>
                      <a:pt x="3417" y="8349"/>
                      <a:pt x="3435" y="8322"/>
                    </a:cubicBezTo>
                    <a:cubicBezTo>
                      <a:pt x="3464" y="8266"/>
                      <a:pt x="4219" y="6855"/>
                      <a:pt x="3789" y="5829"/>
                    </a:cubicBezTo>
                    <a:cubicBezTo>
                      <a:pt x="3500" y="5130"/>
                      <a:pt x="2043" y="1926"/>
                      <a:pt x="1690" y="1478"/>
                    </a:cubicBezTo>
                    <a:cubicBezTo>
                      <a:pt x="1555" y="1310"/>
                      <a:pt x="1423" y="1227"/>
                      <a:pt x="1306" y="1227"/>
                    </a:cubicBezTo>
                    <a:cubicBezTo>
                      <a:pt x="1300" y="1227"/>
                      <a:pt x="1294" y="1227"/>
                      <a:pt x="1289" y="1228"/>
                    </a:cubicBezTo>
                    <a:cubicBezTo>
                      <a:pt x="1242" y="1237"/>
                      <a:pt x="1203" y="1254"/>
                      <a:pt x="1177" y="1275"/>
                    </a:cubicBezTo>
                    <a:cubicBezTo>
                      <a:pt x="1138" y="1172"/>
                      <a:pt x="1073" y="1004"/>
                      <a:pt x="961" y="762"/>
                    </a:cubicBezTo>
                    <a:cubicBezTo>
                      <a:pt x="717" y="248"/>
                      <a:pt x="513" y="1"/>
                      <a:pt x="33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101"/>
              <p:cNvSpPr/>
              <p:nvPr/>
            </p:nvSpPr>
            <p:spPr>
              <a:xfrm>
                <a:off x="1208525" y="3263032"/>
                <a:ext cx="940317" cy="709399"/>
              </a:xfrm>
              <a:custGeom>
                <a:rect b="b" l="l" r="r" t="t"/>
                <a:pathLst>
                  <a:path extrusionOk="0" h="8353" w="11072">
                    <a:moveTo>
                      <a:pt x="9017" y="1"/>
                    </a:moveTo>
                    <a:lnTo>
                      <a:pt x="1448" y="5061"/>
                    </a:lnTo>
                    <a:lnTo>
                      <a:pt x="66" y="5928"/>
                    </a:lnTo>
                    <a:cubicBezTo>
                      <a:pt x="66" y="5928"/>
                      <a:pt x="1" y="6638"/>
                      <a:pt x="458" y="7246"/>
                    </a:cubicBezTo>
                    <a:cubicBezTo>
                      <a:pt x="888" y="7817"/>
                      <a:pt x="1626" y="8353"/>
                      <a:pt x="2656" y="8353"/>
                    </a:cubicBezTo>
                    <a:cubicBezTo>
                      <a:pt x="3593" y="8353"/>
                      <a:pt x="4771" y="7910"/>
                      <a:pt x="6179" y="6647"/>
                    </a:cubicBezTo>
                    <a:cubicBezTo>
                      <a:pt x="11072" y="2270"/>
                      <a:pt x="10848" y="1943"/>
                      <a:pt x="10848" y="1943"/>
                    </a:cubicBezTo>
                    <a:lnTo>
                      <a:pt x="9017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01"/>
              <p:cNvSpPr/>
              <p:nvPr/>
            </p:nvSpPr>
            <p:spPr>
              <a:xfrm>
                <a:off x="2494234" y="2616140"/>
                <a:ext cx="430497" cy="811992"/>
              </a:xfrm>
              <a:custGeom>
                <a:rect b="b" l="l" r="r" t="t"/>
                <a:pathLst>
                  <a:path extrusionOk="0" h="9561" w="5069">
                    <a:moveTo>
                      <a:pt x="4735" y="1"/>
                    </a:moveTo>
                    <a:cubicBezTo>
                      <a:pt x="4732" y="1"/>
                      <a:pt x="4729" y="1"/>
                      <a:pt x="4725" y="1"/>
                    </a:cubicBezTo>
                    <a:cubicBezTo>
                      <a:pt x="4380" y="21"/>
                      <a:pt x="4071" y="1271"/>
                      <a:pt x="4071" y="1271"/>
                    </a:cubicBezTo>
                    <a:cubicBezTo>
                      <a:pt x="4071" y="1271"/>
                      <a:pt x="4108" y="805"/>
                      <a:pt x="3918" y="805"/>
                    </a:cubicBezTo>
                    <a:cubicBezTo>
                      <a:pt x="3892" y="805"/>
                      <a:pt x="3863" y="814"/>
                      <a:pt x="3829" y="832"/>
                    </a:cubicBezTo>
                    <a:cubicBezTo>
                      <a:pt x="3372" y="1065"/>
                      <a:pt x="3036" y="2224"/>
                      <a:pt x="3036" y="2224"/>
                    </a:cubicBezTo>
                    <a:cubicBezTo>
                      <a:pt x="3036" y="2224"/>
                      <a:pt x="2958" y="2073"/>
                      <a:pt x="2820" y="2073"/>
                    </a:cubicBezTo>
                    <a:cubicBezTo>
                      <a:pt x="2766" y="2073"/>
                      <a:pt x="2704" y="2096"/>
                      <a:pt x="2633" y="2159"/>
                    </a:cubicBezTo>
                    <a:cubicBezTo>
                      <a:pt x="2438" y="2344"/>
                      <a:pt x="841" y="5248"/>
                      <a:pt x="422" y="6621"/>
                    </a:cubicBezTo>
                    <a:cubicBezTo>
                      <a:pt x="1" y="7992"/>
                      <a:pt x="1076" y="9560"/>
                      <a:pt x="1076" y="9560"/>
                    </a:cubicBezTo>
                    <a:cubicBezTo>
                      <a:pt x="1076" y="9560"/>
                      <a:pt x="2942" y="7927"/>
                      <a:pt x="2904" y="7618"/>
                    </a:cubicBezTo>
                    <a:cubicBezTo>
                      <a:pt x="2877" y="7432"/>
                      <a:pt x="2904" y="7208"/>
                      <a:pt x="3054" y="6984"/>
                    </a:cubicBezTo>
                    <a:cubicBezTo>
                      <a:pt x="3959" y="5649"/>
                      <a:pt x="4584" y="3261"/>
                      <a:pt x="4790" y="2297"/>
                    </a:cubicBezTo>
                    <a:cubicBezTo>
                      <a:pt x="4994" y="1346"/>
                      <a:pt x="5069" y="1"/>
                      <a:pt x="4735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01"/>
              <p:cNvSpPr/>
              <p:nvPr/>
            </p:nvSpPr>
            <p:spPr>
              <a:xfrm>
                <a:off x="2629183" y="2798649"/>
                <a:ext cx="129260" cy="326546"/>
              </a:xfrm>
              <a:custGeom>
                <a:rect b="b" l="l" r="r" t="t"/>
                <a:pathLst>
                  <a:path extrusionOk="0" h="3845" w="1522">
                    <a:moveTo>
                      <a:pt x="1456" y="1"/>
                    </a:moveTo>
                    <a:cubicBezTo>
                      <a:pt x="1409" y="1"/>
                      <a:pt x="1380" y="27"/>
                      <a:pt x="1371" y="66"/>
                    </a:cubicBezTo>
                    <a:cubicBezTo>
                      <a:pt x="1250" y="1307"/>
                      <a:pt x="775" y="2604"/>
                      <a:pt x="18" y="3744"/>
                    </a:cubicBezTo>
                    <a:cubicBezTo>
                      <a:pt x="0" y="3771"/>
                      <a:pt x="9" y="3818"/>
                      <a:pt x="36" y="3836"/>
                    </a:cubicBezTo>
                    <a:cubicBezTo>
                      <a:pt x="47" y="3845"/>
                      <a:pt x="65" y="3845"/>
                      <a:pt x="74" y="3845"/>
                    </a:cubicBezTo>
                    <a:cubicBezTo>
                      <a:pt x="103" y="3845"/>
                      <a:pt x="121" y="3836"/>
                      <a:pt x="139" y="3818"/>
                    </a:cubicBezTo>
                    <a:cubicBezTo>
                      <a:pt x="905" y="2669"/>
                      <a:pt x="1391" y="1345"/>
                      <a:pt x="1512" y="83"/>
                    </a:cubicBezTo>
                    <a:cubicBezTo>
                      <a:pt x="1521" y="48"/>
                      <a:pt x="1492" y="10"/>
                      <a:pt x="145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01"/>
              <p:cNvSpPr/>
              <p:nvPr/>
            </p:nvSpPr>
            <p:spPr>
              <a:xfrm>
                <a:off x="2721074" y="2689857"/>
                <a:ext cx="134016" cy="401282"/>
              </a:xfrm>
              <a:custGeom>
                <a:rect b="b" l="l" r="r" t="t"/>
                <a:pathLst>
                  <a:path extrusionOk="0" h="4725" w="1578">
                    <a:moveTo>
                      <a:pt x="1497" y="1"/>
                    </a:moveTo>
                    <a:cubicBezTo>
                      <a:pt x="1465" y="1"/>
                      <a:pt x="1437" y="25"/>
                      <a:pt x="1429" y="58"/>
                    </a:cubicBezTo>
                    <a:cubicBezTo>
                      <a:pt x="1382" y="321"/>
                      <a:pt x="1306" y="675"/>
                      <a:pt x="1241" y="1011"/>
                    </a:cubicBezTo>
                    <a:cubicBezTo>
                      <a:pt x="1167" y="1347"/>
                      <a:pt x="1093" y="1701"/>
                      <a:pt x="1046" y="1963"/>
                    </a:cubicBezTo>
                    <a:cubicBezTo>
                      <a:pt x="981" y="2317"/>
                      <a:pt x="914" y="2691"/>
                      <a:pt x="802" y="3045"/>
                    </a:cubicBezTo>
                    <a:cubicBezTo>
                      <a:pt x="616" y="3643"/>
                      <a:pt x="298" y="4174"/>
                      <a:pt x="18" y="4613"/>
                    </a:cubicBezTo>
                    <a:cubicBezTo>
                      <a:pt x="0" y="4651"/>
                      <a:pt x="9" y="4698"/>
                      <a:pt x="47" y="4716"/>
                    </a:cubicBezTo>
                    <a:cubicBezTo>
                      <a:pt x="56" y="4725"/>
                      <a:pt x="65" y="4725"/>
                      <a:pt x="85" y="4725"/>
                    </a:cubicBezTo>
                    <a:cubicBezTo>
                      <a:pt x="103" y="4725"/>
                      <a:pt x="130" y="4716"/>
                      <a:pt x="141" y="4698"/>
                    </a:cubicBezTo>
                    <a:cubicBezTo>
                      <a:pt x="430" y="4241"/>
                      <a:pt x="737" y="3699"/>
                      <a:pt x="934" y="3083"/>
                    </a:cubicBezTo>
                    <a:cubicBezTo>
                      <a:pt x="1046" y="2729"/>
                      <a:pt x="1120" y="2355"/>
                      <a:pt x="1185" y="1989"/>
                    </a:cubicBezTo>
                    <a:cubicBezTo>
                      <a:pt x="1232" y="1730"/>
                      <a:pt x="1306" y="1373"/>
                      <a:pt x="1382" y="1037"/>
                    </a:cubicBezTo>
                    <a:cubicBezTo>
                      <a:pt x="1447" y="701"/>
                      <a:pt x="1521" y="347"/>
                      <a:pt x="1568" y="85"/>
                    </a:cubicBezTo>
                    <a:cubicBezTo>
                      <a:pt x="1577" y="50"/>
                      <a:pt x="1550" y="11"/>
                      <a:pt x="1512" y="2"/>
                    </a:cubicBezTo>
                    <a:cubicBezTo>
                      <a:pt x="1507" y="1"/>
                      <a:pt x="1502" y="1"/>
                      <a:pt x="1497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01"/>
              <p:cNvSpPr/>
              <p:nvPr/>
            </p:nvSpPr>
            <p:spPr>
              <a:xfrm>
                <a:off x="2487950" y="2677967"/>
                <a:ext cx="367906" cy="712797"/>
              </a:xfrm>
              <a:custGeom>
                <a:rect b="b" l="l" r="r" t="t"/>
                <a:pathLst>
                  <a:path extrusionOk="0" h="8393" w="4332">
                    <a:moveTo>
                      <a:pt x="4021" y="1"/>
                    </a:moveTo>
                    <a:cubicBezTo>
                      <a:pt x="4016" y="1"/>
                      <a:pt x="4011" y="1"/>
                      <a:pt x="4006" y="1"/>
                    </a:cubicBezTo>
                    <a:cubicBezTo>
                      <a:pt x="3782" y="1"/>
                      <a:pt x="3538" y="263"/>
                      <a:pt x="3287" y="767"/>
                    </a:cubicBezTo>
                    <a:cubicBezTo>
                      <a:pt x="3166" y="1030"/>
                      <a:pt x="3090" y="1207"/>
                      <a:pt x="3054" y="1310"/>
                    </a:cubicBezTo>
                    <a:cubicBezTo>
                      <a:pt x="3025" y="1289"/>
                      <a:pt x="2987" y="1272"/>
                      <a:pt x="2942" y="1263"/>
                    </a:cubicBezTo>
                    <a:cubicBezTo>
                      <a:pt x="2936" y="1262"/>
                      <a:pt x="2930" y="1262"/>
                      <a:pt x="2924" y="1262"/>
                    </a:cubicBezTo>
                    <a:cubicBezTo>
                      <a:pt x="2806" y="1262"/>
                      <a:pt x="2673" y="1345"/>
                      <a:pt x="2539" y="1513"/>
                    </a:cubicBezTo>
                    <a:cubicBezTo>
                      <a:pt x="2185" y="1961"/>
                      <a:pt x="729" y="5165"/>
                      <a:pt x="431" y="5864"/>
                    </a:cubicBezTo>
                    <a:cubicBezTo>
                      <a:pt x="1" y="6890"/>
                      <a:pt x="758" y="8301"/>
                      <a:pt x="794" y="8357"/>
                    </a:cubicBezTo>
                    <a:cubicBezTo>
                      <a:pt x="803" y="8384"/>
                      <a:pt x="832" y="8393"/>
                      <a:pt x="850" y="8393"/>
                    </a:cubicBezTo>
                    <a:lnTo>
                      <a:pt x="888" y="8393"/>
                    </a:lnTo>
                    <a:cubicBezTo>
                      <a:pt x="926" y="8375"/>
                      <a:pt x="935" y="8328"/>
                      <a:pt x="915" y="8290"/>
                    </a:cubicBezTo>
                    <a:cubicBezTo>
                      <a:pt x="906" y="8281"/>
                      <a:pt x="160" y="6881"/>
                      <a:pt x="561" y="5920"/>
                    </a:cubicBezTo>
                    <a:cubicBezTo>
                      <a:pt x="879" y="5174"/>
                      <a:pt x="2315" y="2029"/>
                      <a:pt x="2642" y="1608"/>
                    </a:cubicBezTo>
                    <a:cubicBezTo>
                      <a:pt x="2754" y="1469"/>
                      <a:pt x="2848" y="1401"/>
                      <a:pt x="2922" y="1401"/>
                    </a:cubicBezTo>
                    <a:cubicBezTo>
                      <a:pt x="2987" y="1413"/>
                      <a:pt x="3025" y="1487"/>
                      <a:pt x="3025" y="1487"/>
                    </a:cubicBezTo>
                    <a:cubicBezTo>
                      <a:pt x="3033" y="1509"/>
                      <a:pt x="3054" y="1527"/>
                      <a:pt x="3077" y="1527"/>
                    </a:cubicBezTo>
                    <a:cubicBezTo>
                      <a:pt x="3081" y="1527"/>
                      <a:pt x="3086" y="1526"/>
                      <a:pt x="3090" y="1525"/>
                    </a:cubicBezTo>
                    <a:cubicBezTo>
                      <a:pt x="3119" y="1525"/>
                      <a:pt x="3146" y="1504"/>
                      <a:pt x="3155" y="1469"/>
                    </a:cubicBezTo>
                    <a:cubicBezTo>
                      <a:pt x="3155" y="1469"/>
                      <a:pt x="3202" y="1263"/>
                      <a:pt x="3417" y="832"/>
                    </a:cubicBezTo>
                    <a:cubicBezTo>
                      <a:pt x="3706" y="237"/>
                      <a:pt x="3912" y="142"/>
                      <a:pt x="4006" y="142"/>
                    </a:cubicBezTo>
                    <a:cubicBezTo>
                      <a:pt x="4011" y="142"/>
                      <a:pt x="4016" y="142"/>
                      <a:pt x="4020" y="142"/>
                    </a:cubicBezTo>
                    <a:cubicBezTo>
                      <a:pt x="4132" y="142"/>
                      <a:pt x="4183" y="246"/>
                      <a:pt x="4183" y="246"/>
                    </a:cubicBezTo>
                    <a:cubicBezTo>
                      <a:pt x="4195" y="269"/>
                      <a:pt x="4220" y="282"/>
                      <a:pt x="4247" y="282"/>
                    </a:cubicBezTo>
                    <a:cubicBezTo>
                      <a:pt x="4260" y="282"/>
                      <a:pt x="4274" y="279"/>
                      <a:pt x="4286" y="272"/>
                    </a:cubicBezTo>
                    <a:cubicBezTo>
                      <a:pt x="4313" y="254"/>
                      <a:pt x="4331" y="216"/>
                      <a:pt x="4313" y="181"/>
                    </a:cubicBezTo>
                    <a:cubicBezTo>
                      <a:pt x="4305" y="170"/>
                      <a:pt x="4206" y="1"/>
                      <a:pt x="402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01"/>
              <p:cNvSpPr/>
              <p:nvPr/>
            </p:nvSpPr>
            <p:spPr>
              <a:xfrm>
                <a:off x="2565573" y="3263032"/>
                <a:ext cx="951358" cy="720695"/>
              </a:xfrm>
              <a:custGeom>
                <a:rect b="b" l="l" r="r" t="t"/>
                <a:pathLst>
                  <a:path extrusionOk="0" h="8486" w="11202">
                    <a:moveTo>
                      <a:pt x="2064" y="1"/>
                    </a:moveTo>
                    <a:lnTo>
                      <a:pt x="236" y="1943"/>
                    </a:lnTo>
                    <a:cubicBezTo>
                      <a:pt x="236" y="1943"/>
                      <a:pt x="1" y="2270"/>
                      <a:pt x="4893" y="6647"/>
                    </a:cubicBezTo>
                    <a:cubicBezTo>
                      <a:pt x="6409" y="8005"/>
                      <a:pt x="7689" y="8486"/>
                      <a:pt x="8687" y="8486"/>
                    </a:cubicBezTo>
                    <a:cubicBezTo>
                      <a:pt x="9639" y="8486"/>
                      <a:pt x="10335" y="8049"/>
                      <a:pt x="10736" y="7517"/>
                    </a:cubicBezTo>
                    <a:cubicBezTo>
                      <a:pt x="11202" y="6910"/>
                      <a:pt x="11016" y="5928"/>
                      <a:pt x="11016" y="5928"/>
                    </a:cubicBezTo>
                    <a:lnTo>
                      <a:pt x="9625" y="5061"/>
                    </a:lnTo>
                    <a:lnTo>
                      <a:pt x="2064" y="1"/>
                    </a:ln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01"/>
              <p:cNvSpPr/>
              <p:nvPr/>
            </p:nvSpPr>
            <p:spPr>
              <a:xfrm>
                <a:off x="1835626" y="1746739"/>
                <a:ext cx="382089" cy="295718"/>
              </a:xfrm>
              <a:custGeom>
                <a:rect b="b" l="l" r="r" t="t"/>
                <a:pathLst>
                  <a:path extrusionOk="0" h="3482" w="4499">
                    <a:moveTo>
                      <a:pt x="0" y="1"/>
                    </a:moveTo>
                    <a:lnTo>
                      <a:pt x="0" y="1"/>
                    </a:lnTo>
                    <a:cubicBezTo>
                      <a:pt x="130" y="214"/>
                      <a:pt x="262" y="420"/>
                      <a:pt x="401" y="626"/>
                    </a:cubicBezTo>
                    <a:cubicBezTo>
                      <a:pt x="531" y="830"/>
                      <a:pt x="681" y="1036"/>
                      <a:pt x="823" y="1233"/>
                    </a:cubicBezTo>
                    <a:cubicBezTo>
                      <a:pt x="970" y="1428"/>
                      <a:pt x="1120" y="1634"/>
                      <a:pt x="1271" y="1820"/>
                    </a:cubicBezTo>
                    <a:cubicBezTo>
                      <a:pt x="1418" y="2017"/>
                      <a:pt x="1577" y="2212"/>
                      <a:pt x="1728" y="2398"/>
                    </a:cubicBezTo>
                    <a:lnTo>
                      <a:pt x="1961" y="2678"/>
                    </a:lnTo>
                    <a:lnTo>
                      <a:pt x="2138" y="2353"/>
                    </a:lnTo>
                    <a:cubicBezTo>
                      <a:pt x="2267" y="2109"/>
                      <a:pt x="2391" y="1867"/>
                      <a:pt x="2512" y="1625"/>
                    </a:cubicBezTo>
                    <a:cubicBezTo>
                      <a:pt x="2603" y="1726"/>
                      <a:pt x="2698" y="1820"/>
                      <a:pt x="2801" y="1923"/>
                    </a:cubicBezTo>
                    <a:cubicBezTo>
                      <a:pt x="2978" y="2100"/>
                      <a:pt x="3164" y="2277"/>
                      <a:pt x="3343" y="2465"/>
                    </a:cubicBezTo>
                    <a:cubicBezTo>
                      <a:pt x="3529" y="2633"/>
                      <a:pt x="3715" y="2810"/>
                      <a:pt x="3912" y="2978"/>
                    </a:cubicBezTo>
                    <a:cubicBezTo>
                      <a:pt x="4098" y="3155"/>
                      <a:pt x="4295" y="3323"/>
                      <a:pt x="4499" y="3482"/>
                    </a:cubicBezTo>
                    <a:cubicBezTo>
                      <a:pt x="4369" y="3258"/>
                      <a:pt x="4219" y="3043"/>
                      <a:pt x="4071" y="2837"/>
                    </a:cubicBezTo>
                    <a:cubicBezTo>
                      <a:pt x="3921" y="2622"/>
                      <a:pt x="3771" y="2418"/>
                      <a:pt x="3612" y="2221"/>
                    </a:cubicBezTo>
                    <a:cubicBezTo>
                      <a:pt x="3455" y="2017"/>
                      <a:pt x="3296" y="1811"/>
                      <a:pt x="3137" y="1614"/>
                    </a:cubicBezTo>
                    <a:cubicBezTo>
                      <a:pt x="2969" y="1419"/>
                      <a:pt x="2801" y="1222"/>
                      <a:pt x="2633" y="1036"/>
                    </a:cubicBezTo>
                    <a:lnTo>
                      <a:pt x="2400" y="765"/>
                    </a:lnTo>
                    <a:lnTo>
                      <a:pt x="2232" y="1083"/>
                    </a:lnTo>
                    <a:cubicBezTo>
                      <a:pt x="2099" y="1325"/>
                      <a:pt x="1978" y="1569"/>
                      <a:pt x="1857" y="1811"/>
                    </a:cubicBezTo>
                    <a:cubicBezTo>
                      <a:pt x="1775" y="1717"/>
                      <a:pt x="1689" y="1625"/>
                      <a:pt x="1607" y="1540"/>
                    </a:cubicBezTo>
                    <a:cubicBezTo>
                      <a:pt x="1439" y="1354"/>
                      <a:pt x="1259" y="1186"/>
                      <a:pt x="1091" y="1009"/>
                    </a:cubicBezTo>
                    <a:cubicBezTo>
                      <a:pt x="914" y="830"/>
                      <a:pt x="746" y="662"/>
                      <a:pt x="560" y="494"/>
                    </a:cubicBezTo>
                    <a:cubicBezTo>
                      <a:pt x="383" y="326"/>
                      <a:pt x="195" y="158"/>
                      <a:pt x="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01"/>
              <p:cNvSpPr/>
              <p:nvPr/>
            </p:nvSpPr>
            <p:spPr>
              <a:xfrm>
                <a:off x="1512988" y="2058932"/>
                <a:ext cx="474150" cy="162551"/>
              </a:xfrm>
              <a:custGeom>
                <a:rect b="b" l="l" r="r" t="t"/>
                <a:pathLst>
                  <a:path extrusionOk="0" h="1914" w="5583">
                    <a:moveTo>
                      <a:pt x="2493" y="1"/>
                    </a:moveTo>
                    <a:lnTo>
                      <a:pt x="2482" y="366"/>
                    </a:lnTo>
                    <a:cubicBezTo>
                      <a:pt x="2473" y="637"/>
                      <a:pt x="2473" y="906"/>
                      <a:pt x="2464" y="1177"/>
                    </a:cubicBezTo>
                    <a:cubicBezTo>
                      <a:pt x="2352" y="1141"/>
                      <a:pt x="2240" y="1094"/>
                      <a:pt x="2119" y="1047"/>
                    </a:cubicBezTo>
                    <a:cubicBezTo>
                      <a:pt x="1895" y="962"/>
                      <a:pt x="1662" y="879"/>
                      <a:pt x="1429" y="794"/>
                    </a:cubicBezTo>
                    <a:cubicBezTo>
                      <a:pt x="1194" y="720"/>
                      <a:pt x="961" y="637"/>
                      <a:pt x="719" y="570"/>
                    </a:cubicBezTo>
                    <a:cubicBezTo>
                      <a:pt x="486" y="496"/>
                      <a:pt x="242" y="431"/>
                      <a:pt x="0" y="375"/>
                    </a:cubicBezTo>
                    <a:lnTo>
                      <a:pt x="0" y="375"/>
                    </a:lnTo>
                    <a:cubicBezTo>
                      <a:pt x="215" y="514"/>
                      <a:pt x="421" y="646"/>
                      <a:pt x="634" y="767"/>
                    </a:cubicBezTo>
                    <a:cubicBezTo>
                      <a:pt x="849" y="888"/>
                      <a:pt x="1073" y="1000"/>
                      <a:pt x="1288" y="1121"/>
                    </a:cubicBezTo>
                    <a:cubicBezTo>
                      <a:pt x="1512" y="1233"/>
                      <a:pt x="1727" y="1345"/>
                      <a:pt x="1951" y="1457"/>
                    </a:cubicBezTo>
                    <a:cubicBezTo>
                      <a:pt x="2166" y="1560"/>
                      <a:pt x="2390" y="1663"/>
                      <a:pt x="2614" y="1766"/>
                    </a:cubicBezTo>
                    <a:lnTo>
                      <a:pt x="2941" y="1914"/>
                    </a:lnTo>
                    <a:lnTo>
                      <a:pt x="2959" y="1542"/>
                    </a:lnTo>
                    <a:cubicBezTo>
                      <a:pt x="2968" y="1271"/>
                      <a:pt x="2977" y="1000"/>
                      <a:pt x="2977" y="729"/>
                    </a:cubicBezTo>
                    <a:cubicBezTo>
                      <a:pt x="3109" y="776"/>
                      <a:pt x="3230" y="823"/>
                      <a:pt x="3360" y="870"/>
                    </a:cubicBezTo>
                    <a:cubicBezTo>
                      <a:pt x="3602" y="953"/>
                      <a:pt x="3846" y="1029"/>
                      <a:pt x="4088" y="1103"/>
                    </a:cubicBezTo>
                    <a:cubicBezTo>
                      <a:pt x="4330" y="1186"/>
                      <a:pt x="4574" y="1262"/>
                      <a:pt x="4825" y="1327"/>
                    </a:cubicBezTo>
                    <a:cubicBezTo>
                      <a:pt x="5079" y="1392"/>
                      <a:pt x="5320" y="1457"/>
                      <a:pt x="5583" y="1504"/>
                    </a:cubicBezTo>
                    <a:cubicBezTo>
                      <a:pt x="5359" y="1374"/>
                      <a:pt x="5135" y="1242"/>
                      <a:pt x="4911" y="1121"/>
                    </a:cubicBezTo>
                    <a:cubicBezTo>
                      <a:pt x="4686" y="1000"/>
                      <a:pt x="4454" y="888"/>
                      <a:pt x="4218" y="776"/>
                    </a:cubicBezTo>
                    <a:cubicBezTo>
                      <a:pt x="3994" y="664"/>
                      <a:pt x="3761" y="552"/>
                      <a:pt x="3528" y="449"/>
                    </a:cubicBezTo>
                    <a:cubicBezTo>
                      <a:pt x="3295" y="337"/>
                      <a:pt x="3062" y="234"/>
                      <a:pt x="2829" y="142"/>
                    </a:cubicBez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01"/>
              <p:cNvSpPr/>
              <p:nvPr/>
            </p:nvSpPr>
            <p:spPr>
              <a:xfrm>
                <a:off x="2487950" y="1729244"/>
                <a:ext cx="346589" cy="336228"/>
              </a:xfrm>
              <a:custGeom>
                <a:rect b="b" l="l" r="r" t="t"/>
                <a:pathLst>
                  <a:path extrusionOk="0" h="3959" w="4081">
                    <a:moveTo>
                      <a:pt x="4080" y="1"/>
                    </a:moveTo>
                    <a:lnTo>
                      <a:pt x="4080" y="1"/>
                    </a:lnTo>
                    <a:cubicBezTo>
                      <a:pt x="3912" y="178"/>
                      <a:pt x="3744" y="364"/>
                      <a:pt x="3585" y="552"/>
                    </a:cubicBezTo>
                    <a:cubicBezTo>
                      <a:pt x="3417" y="738"/>
                      <a:pt x="3267" y="935"/>
                      <a:pt x="3110" y="1121"/>
                    </a:cubicBezTo>
                    <a:cubicBezTo>
                      <a:pt x="2960" y="1316"/>
                      <a:pt x="2810" y="1513"/>
                      <a:pt x="2662" y="1708"/>
                    </a:cubicBezTo>
                    <a:cubicBezTo>
                      <a:pt x="2586" y="1802"/>
                      <a:pt x="2512" y="1905"/>
                      <a:pt x="2447" y="2008"/>
                    </a:cubicBezTo>
                    <a:cubicBezTo>
                      <a:pt x="2297" y="1784"/>
                      <a:pt x="2147" y="1551"/>
                      <a:pt x="1990" y="1327"/>
                    </a:cubicBezTo>
                    <a:lnTo>
                      <a:pt x="1784" y="1027"/>
                    </a:lnTo>
                    <a:lnTo>
                      <a:pt x="1578" y="1327"/>
                    </a:lnTo>
                    <a:cubicBezTo>
                      <a:pt x="1439" y="1531"/>
                      <a:pt x="1289" y="1746"/>
                      <a:pt x="1150" y="1961"/>
                    </a:cubicBezTo>
                    <a:cubicBezTo>
                      <a:pt x="1009" y="2176"/>
                      <a:pt x="879" y="2391"/>
                      <a:pt x="747" y="2615"/>
                    </a:cubicBezTo>
                    <a:cubicBezTo>
                      <a:pt x="608" y="2828"/>
                      <a:pt x="478" y="3052"/>
                      <a:pt x="355" y="3276"/>
                    </a:cubicBezTo>
                    <a:cubicBezTo>
                      <a:pt x="234" y="3500"/>
                      <a:pt x="113" y="3724"/>
                      <a:pt x="1" y="3959"/>
                    </a:cubicBezTo>
                    <a:cubicBezTo>
                      <a:pt x="187" y="3780"/>
                      <a:pt x="366" y="3594"/>
                      <a:pt x="534" y="3399"/>
                    </a:cubicBezTo>
                    <a:cubicBezTo>
                      <a:pt x="711" y="3211"/>
                      <a:pt x="870" y="3016"/>
                      <a:pt x="1038" y="2819"/>
                    </a:cubicBezTo>
                    <a:cubicBezTo>
                      <a:pt x="1195" y="2624"/>
                      <a:pt x="1363" y="2427"/>
                      <a:pt x="1522" y="2223"/>
                    </a:cubicBezTo>
                    <a:cubicBezTo>
                      <a:pt x="1607" y="2120"/>
                      <a:pt x="1690" y="2008"/>
                      <a:pt x="1766" y="1896"/>
                    </a:cubicBezTo>
                    <a:cubicBezTo>
                      <a:pt x="1914" y="2129"/>
                      <a:pt x="2073" y="2353"/>
                      <a:pt x="2223" y="2577"/>
                    </a:cubicBezTo>
                    <a:lnTo>
                      <a:pt x="2438" y="2875"/>
                    </a:lnTo>
                    <a:lnTo>
                      <a:pt x="2633" y="2577"/>
                    </a:lnTo>
                    <a:cubicBezTo>
                      <a:pt x="2774" y="2371"/>
                      <a:pt x="2904" y="2167"/>
                      <a:pt x="3025" y="1952"/>
                    </a:cubicBezTo>
                    <a:cubicBezTo>
                      <a:pt x="3155" y="1746"/>
                      <a:pt x="3278" y="1531"/>
                      <a:pt x="3399" y="1316"/>
                    </a:cubicBezTo>
                    <a:cubicBezTo>
                      <a:pt x="3520" y="1103"/>
                      <a:pt x="3641" y="888"/>
                      <a:pt x="3753" y="673"/>
                    </a:cubicBezTo>
                    <a:cubicBezTo>
                      <a:pt x="3874" y="449"/>
                      <a:pt x="3986" y="234"/>
                      <a:pt x="40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01"/>
              <p:cNvSpPr/>
              <p:nvPr/>
            </p:nvSpPr>
            <p:spPr>
              <a:xfrm>
                <a:off x="2819420" y="2096215"/>
                <a:ext cx="459713" cy="165863"/>
              </a:xfrm>
              <a:custGeom>
                <a:rect b="b" l="l" r="r" t="t"/>
                <a:pathLst>
                  <a:path extrusionOk="0" h="1953" w="5413">
                    <a:moveTo>
                      <a:pt x="2904" y="1"/>
                    </a:moveTo>
                    <a:lnTo>
                      <a:pt x="2585" y="169"/>
                    </a:lnTo>
                    <a:cubicBezTo>
                      <a:pt x="2361" y="299"/>
                      <a:pt x="2146" y="422"/>
                      <a:pt x="1922" y="552"/>
                    </a:cubicBezTo>
                    <a:cubicBezTo>
                      <a:pt x="1698" y="682"/>
                      <a:pt x="1483" y="823"/>
                      <a:pt x="1268" y="962"/>
                    </a:cubicBezTo>
                    <a:cubicBezTo>
                      <a:pt x="1055" y="1094"/>
                      <a:pt x="840" y="1233"/>
                      <a:pt x="625" y="1383"/>
                    </a:cubicBezTo>
                    <a:cubicBezTo>
                      <a:pt x="410" y="1531"/>
                      <a:pt x="204" y="1681"/>
                      <a:pt x="0" y="1840"/>
                    </a:cubicBezTo>
                    <a:cubicBezTo>
                      <a:pt x="251" y="1766"/>
                      <a:pt x="495" y="1672"/>
                      <a:pt x="728" y="1578"/>
                    </a:cubicBezTo>
                    <a:cubicBezTo>
                      <a:pt x="970" y="1486"/>
                      <a:pt x="1203" y="1383"/>
                      <a:pt x="1436" y="1280"/>
                    </a:cubicBezTo>
                    <a:cubicBezTo>
                      <a:pt x="1671" y="1168"/>
                      <a:pt x="1904" y="1065"/>
                      <a:pt x="2137" y="953"/>
                    </a:cubicBezTo>
                    <a:cubicBezTo>
                      <a:pt x="2258" y="897"/>
                      <a:pt x="2379" y="832"/>
                      <a:pt x="2500" y="776"/>
                    </a:cubicBezTo>
                    <a:cubicBezTo>
                      <a:pt x="2538" y="1047"/>
                      <a:pt x="2568" y="1318"/>
                      <a:pt x="2612" y="1587"/>
                    </a:cubicBezTo>
                    <a:lnTo>
                      <a:pt x="2668" y="1952"/>
                    </a:lnTo>
                    <a:lnTo>
                      <a:pt x="2977" y="1766"/>
                    </a:lnTo>
                    <a:cubicBezTo>
                      <a:pt x="3193" y="1643"/>
                      <a:pt x="3396" y="1513"/>
                      <a:pt x="3602" y="1383"/>
                    </a:cubicBezTo>
                    <a:cubicBezTo>
                      <a:pt x="3818" y="1251"/>
                      <a:pt x="4012" y="1112"/>
                      <a:pt x="4219" y="971"/>
                    </a:cubicBezTo>
                    <a:cubicBezTo>
                      <a:pt x="4425" y="832"/>
                      <a:pt x="4628" y="702"/>
                      <a:pt x="4826" y="552"/>
                    </a:cubicBezTo>
                    <a:cubicBezTo>
                      <a:pt x="5032" y="402"/>
                      <a:pt x="5227" y="254"/>
                      <a:pt x="5413" y="95"/>
                    </a:cubicBezTo>
                    <a:lnTo>
                      <a:pt x="5413" y="95"/>
                    </a:lnTo>
                    <a:cubicBezTo>
                      <a:pt x="5180" y="178"/>
                      <a:pt x="4947" y="272"/>
                      <a:pt x="4723" y="366"/>
                    </a:cubicBezTo>
                    <a:cubicBezTo>
                      <a:pt x="4499" y="458"/>
                      <a:pt x="4275" y="570"/>
                      <a:pt x="4051" y="673"/>
                    </a:cubicBezTo>
                    <a:cubicBezTo>
                      <a:pt x="3827" y="776"/>
                      <a:pt x="3602" y="879"/>
                      <a:pt x="3387" y="1000"/>
                    </a:cubicBezTo>
                    <a:cubicBezTo>
                      <a:pt x="3275" y="1056"/>
                      <a:pt x="3163" y="1112"/>
                      <a:pt x="3060" y="1168"/>
                    </a:cubicBezTo>
                    <a:cubicBezTo>
                      <a:pt x="3025" y="897"/>
                      <a:pt x="2986" y="626"/>
                      <a:pt x="2948" y="366"/>
                    </a:cubicBez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101"/>
              <p:cNvSpPr/>
              <p:nvPr/>
            </p:nvSpPr>
            <p:spPr>
              <a:xfrm>
                <a:off x="2447694" y="2712787"/>
                <a:ext cx="168072" cy="41445"/>
              </a:xfrm>
              <a:custGeom>
                <a:rect b="b" l="l" r="r" t="t"/>
                <a:pathLst>
                  <a:path extrusionOk="0" h="488" w="1979">
                    <a:moveTo>
                      <a:pt x="1898" y="1"/>
                    </a:moveTo>
                    <a:cubicBezTo>
                      <a:pt x="1883" y="1"/>
                      <a:pt x="1868" y="5"/>
                      <a:pt x="1857" y="12"/>
                    </a:cubicBezTo>
                    <a:cubicBezTo>
                      <a:pt x="1850" y="20"/>
                      <a:pt x="1429" y="349"/>
                      <a:pt x="683" y="349"/>
                    </a:cubicBezTo>
                    <a:cubicBezTo>
                      <a:pt x="504" y="349"/>
                      <a:pt x="307" y="330"/>
                      <a:pt x="92" y="284"/>
                    </a:cubicBezTo>
                    <a:cubicBezTo>
                      <a:pt x="86" y="282"/>
                      <a:pt x="80" y="282"/>
                      <a:pt x="74" y="282"/>
                    </a:cubicBezTo>
                    <a:cubicBezTo>
                      <a:pt x="36" y="282"/>
                      <a:pt x="9" y="306"/>
                      <a:pt x="9" y="340"/>
                    </a:cubicBezTo>
                    <a:cubicBezTo>
                      <a:pt x="0" y="375"/>
                      <a:pt x="18" y="413"/>
                      <a:pt x="56" y="422"/>
                    </a:cubicBezTo>
                    <a:cubicBezTo>
                      <a:pt x="289" y="469"/>
                      <a:pt x="493" y="487"/>
                      <a:pt x="681" y="487"/>
                    </a:cubicBezTo>
                    <a:cubicBezTo>
                      <a:pt x="1474" y="487"/>
                      <a:pt x="1922" y="142"/>
                      <a:pt x="1940" y="124"/>
                    </a:cubicBezTo>
                    <a:cubicBezTo>
                      <a:pt x="1978" y="107"/>
                      <a:pt x="1978" y="60"/>
                      <a:pt x="1960" y="30"/>
                    </a:cubicBezTo>
                    <a:cubicBezTo>
                      <a:pt x="1943" y="9"/>
                      <a:pt x="1920" y="1"/>
                      <a:pt x="189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01"/>
              <p:cNvSpPr/>
              <p:nvPr/>
            </p:nvSpPr>
            <p:spPr>
              <a:xfrm>
                <a:off x="2105948" y="2723828"/>
                <a:ext cx="168836" cy="41614"/>
              </a:xfrm>
              <a:custGeom>
                <a:rect b="b" l="l" r="r" t="t"/>
                <a:pathLst>
                  <a:path extrusionOk="0" h="490" w="1988">
                    <a:moveTo>
                      <a:pt x="86" y="1"/>
                    </a:moveTo>
                    <a:cubicBezTo>
                      <a:pt x="64" y="1"/>
                      <a:pt x="45" y="10"/>
                      <a:pt x="28" y="33"/>
                    </a:cubicBezTo>
                    <a:cubicBezTo>
                      <a:pt x="1" y="59"/>
                      <a:pt x="10" y="106"/>
                      <a:pt x="37" y="124"/>
                    </a:cubicBezTo>
                    <a:cubicBezTo>
                      <a:pt x="66" y="145"/>
                      <a:pt x="514" y="490"/>
                      <a:pt x="1298" y="490"/>
                    </a:cubicBezTo>
                    <a:cubicBezTo>
                      <a:pt x="1493" y="490"/>
                      <a:pt x="1699" y="469"/>
                      <a:pt x="1923" y="425"/>
                    </a:cubicBezTo>
                    <a:cubicBezTo>
                      <a:pt x="1961" y="413"/>
                      <a:pt x="1988" y="378"/>
                      <a:pt x="1979" y="339"/>
                    </a:cubicBezTo>
                    <a:cubicBezTo>
                      <a:pt x="1971" y="306"/>
                      <a:pt x="1941" y="282"/>
                      <a:pt x="1910" y="282"/>
                    </a:cubicBezTo>
                    <a:cubicBezTo>
                      <a:pt x="1905" y="282"/>
                      <a:pt x="1901" y="282"/>
                      <a:pt x="1896" y="283"/>
                    </a:cubicBezTo>
                    <a:cubicBezTo>
                      <a:pt x="1685" y="328"/>
                      <a:pt x="1490" y="346"/>
                      <a:pt x="1313" y="346"/>
                    </a:cubicBezTo>
                    <a:cubicBezTo>
                      <a:pt x="560" y="346"/>
                      <a:pt x="131" y="20"/>
                      <a:pt x="131" y="12"/>
                    </a:cubicBezTo>
                    <a:cubicBezTo>
                      <a:pt x="115" y="5"/>
                      <a:pt x="100" y="1"/>
                      <a:pt x="8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02" name="Google Shape;170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804838"/>
            <a:ext cx="21717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101"/>
          <p:cNvSpPr txBox="1"/>
          <p:nvPr/>
        </p:nvSpPr>
        <p:spPr>
          <a:xfrm>
            <a:off x="3072000" y="1584350"/>
            <a:ext cx="413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O SVM é um algoritmo que busca uma linha de separação entre duas classes distintas, analisando os dois pontos, um de cada grupo, mais próximos da outra classe. Isto é, o SVM escolhe a reta — também chamada de hiperplano em maiores dimensões — entre dois grupos que se distanciam mais de cada um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02"/>
          <p:cNvSpPr txBox="1"/>
          <p:nvPr>
            <p:ph type="title"/>
          </p:nvPr>
        </p:nvSpPr>
        <p:spPr>
          <a:xfrm>
            <a:off x="484950" y="2443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</a:t>
            </a:r>
            <a:endParaRPr/>
          </a:p>
        </p:txBody>
      </p:sp>
      <p:grpSp>
        <p:nvGrpSpPr>
          <p:cNvPr id="1709" name="Google Shape;1709;p102"/>
          <p:cNvGrpSpPr/>
          <p:nvPr/>
        </p:nvGrpSpPr>
        <p:grpSpPr>
          <a:xfrm>
            <a:off x="7574853" y="3485246"/>
            <a:ext cx="1569138" cy="1658263"/>
            <a:chOff x="524925" y="1282200"/>
            <a:chExt cx="3187360" cy="2908724"/>
          </a:xfrm>
        </p:grpSpPr>
        <p:sp>
          <p:nvSpPr>
            <p:cNvPr id="1710" name="Google Shape;1710;p102"/>
            <p:cNvSpPr/>
            <p:nvPr/>
          </p:nvSpPr>
          <p:spPr>
            <a:xfrm>
              <a:off x="524925" y="3686850"/>
              <a:ext cx="3187360" cy="504074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1" name="Google Shape;1711;p102"/>
            <p:cNvGrpSpPr/>
            <p:nvPr/>
          </p:nvGrpSpPr>
          <p:grpSpPr>
            <a:xfrm>
              <a:off x="715100" y="1282200"/>
              <a:ext cx="2753654" cy="2730276"/>
              <a:chOff x="715100" y="1282200"/>
              <a:chExt cx="2753654" cy="2730276"/>
            </a:xfrm>
          </p:grpSpPr>
          <p:sp>
            <p:nvSpPr>
              <p:cNvPr id="1712" name="Google Shape;1712;p102"/>
              <p:cNvSpPr/>
              <p:nvPr/>
            </p:nvSpPr>
            <p:spPr>
              <a:xfrm>
                <a:off x="1294862" y="1282200"/>
                <a:ext cx="2110119" cy="1277301"/>
              </a:xfrm>
              <a:custGeom>
                <a:rect b="b" l="l" r="r" t="t"/>
                <a:pathLst>
                  <a:path extrusionOk="0" h="13058" w="21572">
                    <a:moveTo>
                      <a:pt x="12265" y="138"/>
                    </a:moveTo>
                    <a:cubicBezTo>
                      <a:pt x="13132" y="138"/>
                      <a:pt x="13946" y="194"/>
                      <a:pt x="14645" y="259"/>
                    </a:cubicBezTo>
                    <a:cubicBezTo>
                      <a:pt x="15962" y="389"/>
                      <a:pt x="17286" y="893"/>
                      <a:pt x="18379" y="1668"/>
                    </a:cubicBezTo>
                    <a:cubicBezTo>
                      <a:pt x="19340" y="2340"/>
                      <a:pt x="20003" y="3069"/>
                      <a:pt x="20478" y="3938"/>
                    </a:cubicBezTo>
                    <a:cubicBezTo>
                      <a:pt x="21011" y="4908"/>
                      <a:pt x="21300" y="5766"/>
                      <a:pt x="21374" y="6570"/>
                    </a:cubicBezTo>
                    <a:cubicBezTo>
                      <a:pt x="21412" y="7036"/>
                      <a:pt x="21374" y="7502"/>
                      <a:pt x="21282" y="7950"/>
                    </a:cubicBezTo>
                    <a:lnTo>
                      <a:pt x="21282" y="7894"/>
                    </a:lnTo>
                    <a:cubicBezTo>
                      <a:pt x="21309" y="6953"/>
                      <a:pt x="21047" y="6019"/>
                      <a:pt x="20693" y="5141"/>
                    </a:cubicBezTo>
                    <a:cubicBezTo>
                      <a:pt x="20283" y="4133"/>
                      <a:pt x="19667" y="3349"/>
                      <a:pt x="18854" y="2621"/>
                    </a:cubicBezTo>
                    <a:cubicBezTo>
                      <a:pt x="17846" y="1724"/>
                      <a:pt x="16596" y="1073"/>
                      <a:pt x="15270" y="781"/>
                    </a:cubicBezTo>
                    <a:cubicBezTo>
                      <a:pt x="13731" y="447"/>
                      <a:pt x="12121" y="246"/>
                      <a:pt x="10513" y="246"/>
                    </a:cubicBezTo>
                    <a:cubicBezTo>
                      <a:pt x="10375" y="246"/>
                      <a:pt x="10237" y="247"/>
                      <a:pt x="10099" y="250"/>
                    </a:cubicBezTo>
                    <a:cubicBezTo>
                      <a:pt x="10845" y="176"/>
                      <a:pt x="11573" y="138"/>
                      <a:pt x="12265" y="138"/>
                    </a:cubicBezTo>
                    <a:close/>
                    <a:moveTo>
                      <a:pt x="7942" y="418"/>
                    </a:moveTo>
                    <a:cubicBezTo>
                      <a:pt x="7290" y="513"/>
                      <a:pt x="6645" y="633"/>
                      <a:pt x="6020" y="810"/>
                    </a:cubicBezTo>
                    <a:cubicBezTo>
                      <a:pt x="4582" y="1202"/>
                      <a:pt x="3193" y="1901"/>
                      <a:pt x="2203" y="3013"/>
                    </a:cubicBezTo>
                    <a:cubicBezTo>
                      <a:pt x="980" y="4386"/>
                      <a:pt x="467" y="6346"/>
                      <a:pt x="859" y="8129"/>
                    </a:cubicBezTo>
                    <a:cubicBezTo>
                      <a:pt x="915" y="8521"/>
                      <a:pt x="1018" y="8913"/>
                      <a:pt x="1156" y="9285"/>
                    </a:cubicBezTo>
                    <a:cubicBezTo>
                      <a:pt x="941" y="8902"/>
                      <a:pt x="773" y="8492"/>
                      <a:pt x="661" y="8062"/>
                    </a:cubicBezTo>
                    <a:cubicBezTo>
                      <a:pt x="157" y="6149"/>
                      <a:pt x="803" y="3929"/>
                      <a:pt x="2259" y="2538"/>
                    </a:cubicBezTo>
                    <a:cubicBezTo>
                      <a:pt x="3220" y="1612"/>
                      <a:pt x="4582" y="961"/>
                      <a:pt x="6197" y="651"/>
                    </a:cubicBezTo>
                    <a:cubicBezTo>
                      <a:pt x="6786" y="539"/>
                      <a:pt x="7364" y="465"/>
                      <a:pt x="7942" y="418"/>
                    </a:cubicBezTo>
                    <a:close/>
                    <a:moveTo>
                      <a:pt x="1466" y="9668"/>
                    </a:moveTo>
                    <a:cubicBezTo>
                      <a:pt x="1634" y="9948"/>
                      <a:pt x="1829" y="10219"/>
                      <a:pt x="2044" y="10470"/>
                    </a:cubicBezTo>
                    <a:cubicBezTo>
                      <a:pt x="1914" y="10340"/>
                      <a:pt x="1793" y="10210"/>
                      <a:pt x="1681" y="10069"/>
                    </a:cubicBezTo>
                    <a:cubicBezTo>
                      <a:pt x="1605" y="9939"/>
                      <a:pt x="1531" y="9809"/>
                      <a:pt x="1466" y="9677"/>
                    </a:cubicBezTo>
                    <a:lnTo>
                      <a:pt x="1466" y="9668"/>
                    </a:lnTo>
                    <a:close/>
                    <a:moveTo>
                      <a:pt x="2250" y="10853"/>
                    </a:moveTo>
                    <a:cubicBezTo>
                      <a:pt x="2660" y="11218"/>
                      <a:pt x="3117" y="11516"/>
                      <a:pt x="3612" y="11740"/>
                    </a:cubicBezTo>
                    <a:cubicBezTo>
                      <a:pt x="4210" y="12058"/>
                      <a:pt x="4853" y="12273"/>
                      <a:pt x="5525" y="12347"/>
                    </a:cubicBezTo>
                    <a:cubicBezTo>
                      <a:pt x="5736" y="12371"/>
                      <a:pt x="5946" y="12381"/>
                      <a:pt x="6157" y="12381"/>
                    </a:cubicBezTo>
                    <a:cubicBezTo>
                      <a:pt x="7307" y="12381"/>
                      <a:pt x="8451" y="12068"/>
                      <a:pt x="9595" y="11814"/>
                    </a:cubicBezTo>
                    <a:cubicBezTo>
                      <a:pt x="9781" y="11796"/>
                      <a:pt x="9969" y="11787"/>
                      <a:pt x="10155" y="11778"/>
                    </a:cubicBezTo>
                    <a:lnTo>
                      <a:pt x="10155" y="11778"/>
                    </a:lnTo>
                    <a:lnTo>
                      <a:pt x="9651" y="11946"/>
                    </a:lnTo>
                    <a:cubicBezTo>
                      <a:pt x="8569" y="12329"/>
                      <a:pt x="7449" y="12721"/>
                      <a:pt x="6300" y="12730"/>
                    </a:cubicBezTo>
                    <a:lnTo>
                      <a:pt x="6262" y="12730"/>
                    </a:lnTo>
                    <a:cubicBezTo>
                      <a:pt x="4741" y="12730"/>
                      <a:pt x="3258" y="12011"/>
                      <a:pt x="2250" y="10853"/>
                    </a:cubicBezTo>
                    <a:close/>
                    <a:moveTo>
                      <a:pt x="19891" y="11077"/>
                    </a:moveTo>
                    <a:cubicBezTo>
                      <a:pt x="19658" y="11395"/>
                      <a:pt x="19387" y="11675"/>
                      <a:pt x="19078" y="11917"/>
                    </a:cubicBezTo>
                    <a:cubicBezTo>
                      <a:pt x="18268" y="12569"/>
                      <a:pt x="17242" y="12922"/>
                      <a:pt x="16207" y="12922"/>
                    </a:cubicBezTo>
                    <a:cubicBezTo>
                      <a:pt x="16025" y="12922"/>
                      <a:pt x="15843" y="12912"/>
                      <a:pt x="15662" y="12889"/>
                    </a:cubicBezTo>
                    <a:cubicBezTo>
                      <a:pt x="14942" y="12795"/>
                      <a:pt x="14244" y="12533"/>
                      <a:pt x="13572" y="12282"/>
                    </a:cubicBezTo>
                    <a:cubicBezTo>
                      <a:pt x="12964" y="12067"/>
                      <a:pt x="12348" y="11834"/>
                      <a:pt x="11705" y="11722"/>
                    </a:cubicBezTo>
                    <a:cubicBezTo>
                      <a:pt x="11481" y="11675"/>
                      <a:pt x="11257" y="11657"/>
                      <a:pt x="11022" y="11637"/>
                    </a:cubicBezTo>
                    <a:cubicBezTo>
                      <a:pt x="11134" y="11610"/>
                      <a:pt x="11257" y="11572"/>
                      <a:pt x="11369" y="11545"/>
                    </a:cubicBezTo>
                    <a:cubicBezTo>
                      <a:pt x="11522" y="11536"/>
                      <a:pt x="11675" y="11531"/>
                      <a:pt x="11827" y="11531"/>
                    </a:cubicBezTo>
                    <a:cubicBezTo>
                      <a:pt x="12011" y="11531"/>
                      <a:pt x="12194" y="11538"/>
                      <a:pt x="12377" y="11554"/>
                    </a:cubicBezTo>
                    <a:cubicBezTo>
                      <a:pt x="13748" y="11693"/>
                      <a:pt x="15037" y="12356"/>
                      <a:pt x="16419" y="12421"/>
                    </a:cubicBezTo>
                    <a:cubicBezTo>
                      <a:pt x="16477" y="12423"/>
                      <a:pt x="16534" y="12425"/>
                      <a:pt x="16592" y="12425"/>
                    </a:cubicBezTo>
                    <a:cubicBezTo>
                      <a:pt x="17767" y="12425"/>
                      <a:pt x="18934" y="11972"/>
                      <a:pt x="19797" y="11171"/>
                    </a:cubicBezTo>
                    <a:cubicBezTo>
                      <a:pt x="19835" y="11142"/>
                      <a:pt x="19862" y="11115"/>
                      <a:pt x="19891" y="11077"/>
                    </a:cubicBezTo>
                    <a:close/>
                    <a:moveTo>
                      <a:pt x="12274" y="0"/>
                    </a:moveTo>
                    <a:cubicBezTo>
                      <a:pt x="11286" y="0"/>
                      <a:pt x="10213" y="64"/>
                      <a:pt x="9109" y="232"/>
                    </a:cubicBezTo>
                    <a:cubicBezTo>
                      <a:pt x="8148" y="241"/>
                      <a:pt x="7158" y="324"/>
                      <a:pt x="6170" y="513"/>
                    </a:cubicBezTo>
                    <a:cubicBezTo>
                      <a:pt x="4526" y="828"/>
                      <a:pt x="3146" y="1500"/>
                      <a:pt x="2156" y="2435"/>
                    </a:cubicBezTo>
                    <a:cubicBezTo>
                      <a:pt x="643" y="3891"/>
                      <a:pt x="1" y="6113"/>
                      <a:pt x="523" y="8100"/>
                    </a:cubicBezTo>
                    <a:cubicBezTo>
                      <a:pt x="729" y="8857"/>
                      <a:pt x="1083" y="9547"/>
                      <a:pt x="1569" y="10145"/>
                    </a:cubicBezTo>
                    <a:cubicBezTo>
                      <a:pt x="2548" y="11787"/>
                      <a:pt x="4378" y="12869"/>
                      <a:pt x="6262" y="12869"/>
                    </a:cubicBezTo>
                    <a:lnTo>
                      <a:pt x="6300" y="12869"/>
                    </a:lnTo>
                    <a:cubicBezTo>
                      <a:pt x="7476" y="12860"/>
                      <a:pt x="8605" y="12459"/>
                      <a:pt x="9698" y="12076"/>
                    </a:cubicBezTo>
                    <a:cubicBezTo>
                      <a:pt x="10005" y="11973"/>
                      <a:pt x="10314" y="11861"/>
                      <a:pt x="10621" y="11769"/>
                    </a:cubicBezTo>
                    <a:cubicBezTo>
                      <a:pt x="10977" y="11769"/>
                      <a:pt x="11331" y="11787"/>
                      <a:pt x="11685" y="11852"/>
                    </a:cubicBezTo>
                    <a:cubicBezTo>
                      <a:pt x="12310" y="11964"/>
                      <a:pt x="12926" y="12197"/>
                      <a:pt x="13516" y="12412"/>
                    </a:cubicBezTo>
                    <a:cubicBezTo>
                      <a:pt x="14205" y="12674"/>
                      <a:pt x="14907" y="12934"/>
                      <a:pt x="15653" y="13019"/>
                    </a:cubicBezTo>
                    <a:cubicBezTo>
                      <a:pt x="15839" y="13046"/>
                      <a:pt x="16027" y="13057"/>
                      <a:pt x="16213" y="13057"/>
                    </a:cubicBezTo>
                    <a:cubicBezTo>
                      <a:pt x="17277" y="13057"/>
                      <a:pt x="18332" y="12692"/>
                      <a:pt x="19163" y="12029"/>
                    </a:cubicBezTo>
                    <a:cubicBezTo>
                      <a:pt x="19732" y="11572"/>
                      <a:pt x="20180" y="11003"/>
                      <a:pt x="20487" y="10349"/>
                    </a:cubicBezTo>
                    <a:cubicBezTo>
                      <a:pt x="20814" y="9865"/>
                      <a:pt x="21047" y="9314"/>
                      <a:pt x="21179" y="8745"/>
                    </a:cubicBezTo>
                    <a:cubicBezTo>
                      <a:pt x="21459" y="8053"/>
                      <a:pt x="21571" y="7307"/>
                      <a:pt x="21506" y="6561"/>
                    </a:cubicBezTo>
                    <a:cubicBezTo>
                      <a:pt x="21439" y="5739"/>
                      <a:pt x="21141" y="4852"/>
                      <a:pt x="20599" y="3873"/>
                    </a:cubicBezTo>
                    <a:cubicBezTo>
                      <a:pt x="20115" y="2986"/>
                      <a:pt x="19434" y="2249"/>
                      <a:pt x="18462" y="1556"/>
                    </a:cubicBezTo>
                    <a:cubicBezTo>
                      <a:pt x="17351" y="763"/>
                      <a:pt x="15998" y="259"/>
                      <a:pt x="14662" y="120"/>
                    </a:cubicBezTo>
                    <a:cubicBezTo>
                      <a:pt x="13958" y="50"/>
                      <a:pt x="13149" y="0"/>
                      <a:pt x="12274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02"/>
              <p:cNvSpPr/>
              <p:nvPr/>
            </p:nvSpPr>
            <p:spPr>
              <a:xfrm>
                <a:off x="2841449" y="2599505"/>
                <a:ext cx="130684" cy="130684"/>
              </a:xfrm>
              <a:custGeom>
                <a:rect b="b" l="l" r="r" t="t"/>
                <a:pathLst>
                  <a:path extrusionOk="0" h="1336" w="1336">
                    <a:moveTo>
                      <a:pt x="673" y="0"/>
                    </a:moveTo>
                    <a:cubicBezTo>
                      <a:pt x="299" y="0"/>
                      <a:pt x="1" y="298"/>
                      <a:pt x="1" y="672"/>
                    </a:cubicBezTo>
                    <a:cubicBezTo>
                      <a:pt x="1" y="1035"/>
                      <a:pt x="299" y="1336"/>
                      <a:pt x="673" y="1336"/>
                    </a:cubicBezTo>
                    <a:cubicBezTo>
                      <a:pt x="1036" y="1336"/>
                      <a:pt x="1336" y="1035"/>
                      <a:pt x="1336" y="672"/>
                    </a:cubicBezTo>
                    <a:cubicBezTo>
                      <a:pt x="1336" y="298"/>
                      <a:pt x="1036" y="0"/>
                      <a:pt x="673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02"/>
              <p:cNvSpPr/>
              <p:nvPr/>
            </p:nvSpPr>
            <p:spPr>
              <a:xfrm>
                <a:off x="2764760" y="2718255"/>
                <a:ext cx="91459" cy="91264"/>
              </a:xfrm>
              <a:custGeom>
                <a:rect b="b" l="l" r="r" t="t"/>
                <a:pathLst>
                  <a:path extrusionOk="0" h="933" w="935">
                    <a:moveTo>
                      <a:pt x="467" y="1"/>
                    </a:moveTo>
                    <a:cubicBezTo>
                      <a:pt x="207" y="1"/>
                      <a:pt x="1" y="213"/>
                      <a:pt x="1" y="467"/>
                    </a:cubicBezTo>
                    <a:cubicBezTo>
                      <a:pt x="1" y="729"/>
                      <a:pt x="207" y="933"/>
                      <a:pt x="467" y="933"/>
                    </a:cubicBezTo>
                    <a:cubicBezTo>
                      <a:pt x="720" y="933"/>
                      <a:pt x="935" y="729"/>
                      <a:pt x="935" y="467"/>
                    </a:cubicBezTo>
                    <a:cubicBezTo>
                      <a:pt x="935" y="213"/>
                      <a:pt x="720" y="1"/>
                      <a:pt x="467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02"/>
              <p:cNvSpPr/>
              <p:nvPr/>
            </p:nvSpPr>
            <p:spPr>
              <a:xfrm>
                <a:off x="2677116" y="2781151"/>
                <a:ext cx="52039" cy="51159"/>
              </a:xfrm>
              <a:custGeom>
                <a:rect b="b" l="l" r="r" t="t"/>
                <a:pathLst>
                  <a:path extrusionOk="0" h="523" w="532">
                    <a:moveTo>
                      <a:pt x="263" y="1"/>
                    </a:moveTo>
                    <a:cubicBezTo>
                      <a:pt x="122" y="1"/>
                      <a:pt x="1" y="113"/>
                      <a:pt x="1" y="263"/>
                    </a:cubicBezTo>
                    <a:cubicBezTo>
                      <a:pt x="1" y="410"/>
                      <a:pt x="122" y="522"/>
                      <a:pt x="263" y="522"/>
                    </a:cubicBezTo>
                    <a:cubicBezTo>
                      <a:pt x="410" y="522"/>
                      <a:pt x="531" y="410"/>
                      <a:pt x="531" y="263"/>
                    </a:cubicBezTo>
                    <a:cubicBezTo>
                      <a:pt x="531" y="113"/>
                      <a:pt x="410" y="1"/>
                      <a:pt x="263" y="1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02"/>
              <p:cNvSpPr/>
              <p:nvPr/>
            </p:nvSpPr>
            <p:spPr>
              <a:xfrm>
                <a:off x="1703738" y="1430100"/>
                <a:ext cx="1440852" cy="901975"/>
              </a:xfrm>
              <a:custGeom>
                <a:rect b="b" l="l" r="r" t="t"/>
                <a:pathLst>
                  <a:path extrusionOk="0" h="9221" w="14730">
                    <a:moveTo>
                      <a:pt x="5778" y="289"/>
                    </a:moveTo>
                    <a:cubicBezTo>
                      <a:pt x="5657" y="410"/>
                      <a:pt x="5554" y="548"/>
                      <a:pt x="5471" y="690"/>
                    </a:cubicBezTo>
                    <a:cubicBezTo>
                      <a:pt x="5330" y="587"/>
                      <a:pt x="5182" y="513"/>
                      <a:pt x="5050" y="475"/>
                    </a:cubicBezTo>
                    <a:cubicBezTo>
                      <a:pt x="5294" y="401"/>
                      <a:pt x="5536" y="333"/>
                      <a:pt x="5778" y="289"/>
                    </a:cubicBezTo>
                    <a:close/>
                    <a:moveTo>
                      <a:pt x="4808" y="548"/>
                    </a:moveTo>
                    <a:cubicBezTo>
                      <a:pt x="4817" y="548"/>
                      <a:pt x="4826" y="557"/>
                      <a:pt x="4837" y="557"/>
                    </a:cubicBezTo>
                    <a:cubicBezTo>
                      <a:pt x="5061" y="604"/>
                      <a:pt x="5256" y="699"/>
                      <a:pt x="5406" y="820"/>
                    </a:cubicBezTo>
                    <a:cubicBezTo>
                      <a:pt x="5359" y="905"/>
                      <a:pt x="5321" y="979"/>
                      <a:pt x="5294" y="1053"/>
                    </a:cubicBezTo>
                    <a:cubicBezTo>
                      <a:pt x="5274" y="1100"/>
                      <a:pt x="5256" y="1138"/>
                      <a:pt x="5238" y="1185"/>
                    </a:cubicBezTo>
                    <a:cubicBezTo>
                      <a:pt x="4902" y="1053"/>
                      <a:pt x="4546" y="997"/>
                      <a:pt x="4174" y="997"/>
                    </a:cubicBezTo>
                    <a:cubicBezTo>
                      <a:pt x="4062" y="997"/>
                      <a:pt x="3950" y="1005"/>
                      <a:pt x="3838" y="1017"/>
                    </a:cubicBezTo>
                    <a:cubicBezTo>
                      <a:pt x="3930" y="949"/>
                      <a:pt x="4042" y="893"/>
                      <a:pt x="4154" y="837"/>
                    </a:cubicBezTo>
                    <a:cubicBezTo>
                      <a:pt x="4369" y="725"/>
                      <a:pt x="4584" y="634"/>
                      <a:pt x="4808" y="548"/>
                    </a:cubicBezTo>
                    <a:close/>
                    <a:moveTo>
                      <a:pt x="4510" y="522"/>
                    </a:moveTo>
                    <a:cubicBezTo>
                      <a:pt x="4369" y="578"/>
                      <a:pt x="4230" y="643"/>
                      <a:pt x="4089" y="708"/>
                    </a:cubicBezTo>
                    <a:cubicBezTo>
                      <a:pt x="3874" y="820"/>
                      <a:pt x="3679" y="941"/>
                      <a:pt x="3502" y="1061"/>
                    </a:cubicBezTo>
                    <a:cubicBezTo>
                      <a:pt x="3325" y="1100"/>
                      <a:pt x="3157" y="1138"/>
                      <a:pt x="2989" y="1203"/>
                    </a:cubicBezTo>
                    <a:cubicBezTo>
                      <a:pt x="3361" y="781"/>
                      <a:pt x="3912" y="522"/>
                      <a:pt x="4472" y="522"/>
                    </a:cubicBezTo>
                    <a:close/>
                    <a:moveTo>
                      <a:pt x="5509" y="923"/>
                    </a:moveTo>
                    <a:cubicBezTo>
                      <a:pt x="5545" y="970"/>
                      <a:pt x="5583" y="1017"/>
                      <a:pt x="5610" y="1061"/>
                    </a:cubicBezTo>
                    <a:cubicBezTo>
                      <a:pt x="5666" y="1165"/>
                      <a:pt x="5704" y="1277"/>
                      <a:pt x="5722" y="1418"/>
                    </a:cubicBezTo>
                    <a:cubicBezTo>
                      <a:pt x="5621" y="1341"/>
                      <a:pt x="5498" y="1285"/>
                      <a:pt x="5368" y="1229"/>
                    </a:cubicBezTo>
                    <a:cubicBezTo>
                      <a:pt x="5386" y="1194"/>
                      <a:pt x="5406" y="1156"/>
                      <a:pt x="5424" y="1109"/>
                    </a:cubicBezTo>
                    <a:cubicBezTo>
                      <a:pt x="5453" y="1053"/>
                      <a:pt x="5480" y="988"/>
                      <a:pt x="5509" y="923"/>
                    </a:cubicBezTo>
                    <a:close/>
                    <a:moveTo>
                      <a:pt x="4145" y="1132"/>
                    </a:moveTo>
                    <a:cubicBezTo>
                      <a:pt x="4444" y="1132"/>
                      <a:pt x="4747" y="1175"/>
                      <a:pt x="5041" y="1259"/>
                    </a:cubicBezTo>
                    <a:cubicBezTo>
                      <a:pt x="4976" y="1341"/>
                      <a:pt x="4911" y="1436"/>
                      <a:pt x="4855" y="1521"/>
                    </a:cubicBezTo>
                    <a:cubicBezTo>
                      <a:pt x="4510" y="1277"/>
                      <a:pt x="4174" y="1156"/>
                      <a:pt x="3847" y="1147"/>
                    </a:cubicBezTo>
                    <a:cubicBezTo>
                      <a:pt x="3945" y="1137"/>
                      <a:pt x="4045" y="1132"/>
                      <a:pt x="4145" y="1132"/>
                    </a:cubicBezTo>
                    <a:close/>
                    <a:moveTo>
                      <a:pt x="3231" y="1268"/>
                    </a:moveTo>
                    <a:lnTo>
                      <a:pt x="3231" y="1268"/>
                    </a:lnTo>
                    <a:cubicBezTo>
                      <a:pt x="3202" y="1297"/>
                      <a:pt x="3175" y="1315"/>
                      <a:pt x="3146" y="1341"/>
                    </a:cubicBezTo>
                    <a:cubicBezTo>
                      <a:pt x="3034" y="1409"/>
                      <a:pt x="2922" y="1501"/>
                      <a:pt x="2821" y="1604"/>
                    </a:cubicBezTo>
                    <a:cubicBezTo>
                      <a:pt x="2792" y="1586"/>
                      <a:pt x="2765" y="1566"/>
                      <a:pt x="2736" y="1548"/>
                    </a:cubicBezTo>
                    <a:cubicBezTo>
                      <a:pt x="2765" y="1501"/>
                      <a:pt x="2792" y="1454"/>
                      <a:pt x="2821" y="1409"/>
                    </a:cubicBezTo>
                    <a:cubicBezTo>
                      <a:pt x="2960" y="1353"/>
                      <a:pt x="3090" y="1306"/>
                      <a:pt x="3231" y="1268"/>
                    </a:cubicBezTo>
                    <a:close/>
                    <a:moveTo>
                      <a:pt x="8065" y="513"/>
                    </a:moveTo>
                    <a:cubicBezTo>
                      <a:pt x="8448" y="522"/>
                      <a:pt x="8737" y="876"/>
                      <a:pt x="8793" y="1221"/>
                    </a:cubicBezTo>
                    <a:cubicBezTo>
                      <a:pt x="8793" y="1241"/>
                      <a:pt x="8802" y="1250"/>
                      <a:pt x="8802" y="1268"/>
                    </a:cubicBezTo>
                    <a:cubicBezTo>
                      <a:pt x="8717" y="1256"/>
                      <a:pt x="8630" y="1249"/>
                      <a:pt x="8543" y="1249"/>
                    </a:cubicBezTo>
                    <a:cubicBezTo>
                      <a:pt x="8430" y="1249"/>
                      <a:pt x="8316" y="1260"/>
                      <a:pt x="8206" y="1285"/>
                    </a:cubicBezTo>
                    <a:cubicBezTo>
                      <a:pt x="7917" y="1341"/>
                      <a:pt x="7617" y="1465"/>
                      <a:pt x="7328" y="1669"/>
                    </a:cubicBezTo>
                    <a:cubicBezTo>
                      <a:pt x="7290" y="1465"/>
                      <a:pt x="7301" y="1259"/>
                      <a:pt x="7346" y="1091"/>
                    </a:cubicBezTo>
                    <a:cubicBezTo>
                      <a:pt x="7458" y="755"/>
                      <a:pt x="7758" y="513"/>
                      <a:pt x="8056" y="513"/>
                    </a:cubicBezTo>
                    <a:close/>
                    <a:moveTo>
                      <a:pt x="5191" y="1315"/>
                    </a:moveTo>
                    <a:cubicBezTo>
                      <a:pt x="5144" y="1445"/>
                      <a:pt x="5097" y="1566"/>
                      <a:pt x="5070" y="1698"/>
                    </a:cubicBezTo>
                    <a:cubicBezTo>
                      <a:pt x="5032" y="1669"/>
                      <a:pt x="4994" y="1642"/>
                      <a:pt x="4967" y="1613"/>
                    </a:cubicBezTo>
                    <a:cubicBezTo>
                      <a:pt x="5032" y="1501"/>
                      <a:pt x="5106" y="1409"/>
                      <a:pt x="5191" y="1315"/>
                    </a:cubicBezTo>
                    <a:close/>
                    <a:moveTo>
                      <a:pt x="6730" y="195"/>
                    </a:moveTo>
                    <a:cubicBezTo>
                      <a:pt x="6824" y="233"/>
                      <a:pt x="6936" y="298"/>
                      <a:pt x="7001" y="428"/>
                    </a:cubicBezTo>
                    <a:cubicBezTo>
                      <a:pt x="7086" y="604"/>
                      <a:pt x="7057" y="828"/>
                      <a:pt x="7030" y="1005"/>
                    </a:cubicBezTo>
                    <a:cubicBezTo>
                      <a:pt x="6983" y="1221"/>
                      <a:pt x="6918" y="1427"/>
                      <a:pt x="6833" y="1633"/>
                    </a:cubicBezTo>
                    <a:cubicBezTo>
                      <a:pt x="6591" y="1633"/>
                      <a:pt x="6320" y="1660"/>
                      <a:pt x="6069" y="1745"/>
                    </a:cubicBezTo>
                    <a:cubicBezTo>
                      <a:pt x="6049" y="1716"/>
                      <a:pt x="6022" y="1689"/>
                      <a:pt x="6002" y="1651"/>
                    </a:cubicBezTo>
                    <a:cubicBezTo>
                      <a:pt x="5957" y="1613"/>
                      <a:pt x="5919" y="1566"/>
                      <a:pt x="5872" y="1530"/>
                    </a:cubicBezTo>
                    <a:cubicBezTo>
                      <a:pt x="5863" y="1324"/>
                      <a:pt x="5816" y="1147"/>
                      <a:pt x="5733" y="997"/>
                    </a:cubicBezTo>
                    <a:cubicBezTo>
                      <a:pt x="5686" y="914"/>
                      <a:pt x="5639" y="849"/>
                      <a:pt x="5583" y="793"/>
                    </a:cubicBezTo>
                    <a:cubicBezTo>
                      <a:pt x="5704" y="578"/>
                      <a:pt x="5863" y="372"/>
                      <a:pt x="6078" y="242"/>
                    </a:cubicBezTo>
                    <a:cubicBezTo>
                      <a:pt x="6293" y="212"/>
                      <a:pt x="6506" y="195"/>
                      <a:pt x="6730" y="195"/>
                    </a:cubicBezTo>
                    <a:close/>
                    <a:moveTo>
                      <a:pt x="6992" y="195"/>
                    </a:moveTo>
                    <a:cubicBezTo>
                      <a:pt x="7431" y="195"/>
                      <a:pt x="7861" y="251"/>
                      <a:pt x="8289" y="354"/>
                    </a:cubicBezTo>
                    <a:cubicBezTo>
                      <a:pt x="9026" y="540"/>
                      <a:pt x="9598" y="837"/>
                      <a:pt x="9999" y="1250"/>
                    </a:cubicBezTo>
                    <a:cubicBezTo>
                      <a:pt x="10111" y="1371"/>
                      <a:pt x="10214" y="1510"/>
                      <a:pt x="10305" y="1660"/>
                    </a:cubicBezTo>
                    <a:cubicBezTo>
                      <a:pt x="10297" y="1678"/>
                      <a:pt x="10288" y="1707"/>
                      <a:pt x="10279" y="1725"/>
                    </a:cubicBezTo>
                    <a:cubicBezTo>
                      <a:pt x="10167" y="1745"/>
                      <a:pt x="10055" y="1754"/>
                      <a:pt x="9943" y="1772"/>
                    </a:cubicBezTo>
                    <a:cubicBezTo>
                      <a:pt x="9654" y="1530"/>
                      <a:pt x="9306" y="1362"/>
                      <a:pt x="8943" y="1285"/>
                    </a:cubicBezTo>
                    <a:cubicBezTo>
                      <a:pt x="8943" y="1259"/>
                      <a:pt x="8943" y="1229"/>
                      <a:pt x="8935" y="1203"/>
                    </a:cubicBezTo>
                    <a:cubicBezTo>
                      <a:pt x="8870" y="802"/>
                      <a:pt x="8522" y="380"/>
                      <a:pt x="8065" y="372"/>
                    </a:cubicBezTo>
                    <a:lnTo>
                      <a:pt x="8056" y="372"/>
                    </a:lnTo>
                    <a:cubicBezTo>
                      <a:pt x="7693" y="372"/>
                      <a:pt x="7337" y="652"/>
                      <a:pt x="7216" y="1044"/>
                    </a:cubicBezTo>
                    <a:cubicBezTo>
                      <a:pt x="7160" y="1229"/>
                      <a:pt x="7151" y="1436"/>
                      <a:pt x="7178" y="1651"/>
                    </a:cubicBezTo>
                    <a:cubicBezTo>
                      <a:pt x="7113" y="1642"/>
                      <a:pt x="7048" y="1642"/>
                      <a:pt x="6983" y="1633"/>
                    </a:cubicBezTo>
                    <a:cubicBezTo>
                      <a:pt x="7066" y="1436"/>
                      <a:pt x="7122" y="1241"/>
                      <a:pt x="7169" y="1026"/>
                    </a:cubicBezTo>
                    <a:cubicBezTo>
                      <a:pt x="7207" y="837"/>
                      <a:pt x="7234" y="578"/>
                      <a:pt x="7122" y="363"/>
                    </a:cubicBezTo>
                    <a:cubicBezTo>
                      <a:pt x="7095" y="298"/>
                      <a:pt x="7048" y="242"/>
                      <a:pt x="6992" y="195"/>
                    </a:cubicBezTo>
                    <a:close/>
                    <a:moveTo>
                      <a:pt x="5872" y="1725"/>
                    </a:moveTo>
                    <a:cubicBezTo>
                      <a:pt x="5881" y="1734"/>
                      <a:pt x="5881" y="1745"/>
                      <a:pt x="5890" y="1754"/>
                    </a:cubicBezTo>
                    <a:cubicBezTo>
                      <a:pt x="5910" y="1763"/>
                      <a:pt x="5919" y="1781"/>
                      <a:pt x="5937" y="1801"/>
                    </a:cubicBezTo>
                    <a:cubicBezTo>
                      <a:pt x="5910" y="1810"/>
                      <a:pt x="5881" y="1828"/>
                      <a:pt x="5863" y="1837"/>
                    </a:cubicBezTo>
                    <a:cubicBezTo>
                      <a:pt x="5863" y="1801"/>
                      <a:pt x="5863" y="1763"/>
                      <a:pt x="5872" y="1725"/>
                    </a:cubicBezTo>
                    <a:close/>
                    <a:moveTo>
                      <a:pt x="2671" y="1678"/>
                    </a:moveTo>
                    <a:cubicBezTo>
                      <a:pt x="2689" y="1689"/>
                      <a:pt x="2709" y="1698"/>
                      <a:pt x="2718" y="1716"/>
                    </a:cubicBezTo>
                    <a:cubicBezTo>
                      <a:pt x="2680" y="1763"/>
                      <a:pt x="2642" y="1810"/>
                      <a:pt x="2606" y="1866"/>
                    </a:cubicBezTo>
                    <a:cubicBezTo>
                      <a:pt x="2624" y="1801"/>
                      <a:pt x="2642" y="1745"/>
                      <a:pt x="2671" y="1678"/>
                    </a:cubicBezTo>
                    <a:close/>
                    <a:moveTo>
                      <a:pt x="11312" y="593"/>
                    </a:moveTo>
                    <a:cubicBezTo>
                      <a:pt x="11400" y="593"/>
                      <a:pt x="11486" y="616"/>
                      <a:pt x="11558" y="669"/>
                    </a:cubicBezTo>
                    <a:cubicBezTo>
                      <a:pt x="11744" y="802"/>
                      <a:pt x="11762" y="1073"/>
                      <a:pt x="11753" y="1277"/>
                    </a:cubicBezTo>
                    <a:cubicBezTo>
                      <a:pt x="11744" y="1474"/>
                      <a:pt x="11697" y="1669"/>
                      <a:pt x="11632" y="1866"/>
                    </a:cubicBezTo>
                    <a:cubicBezTo>
                      <a:pt x="11296" y="1754"/>
                      <a:pt x="10960" y="1716"/>
                      <a:pt x="10633" y="1716"/>
                    </a:cubicBezTo>
                    <a:lnTo>
                      <a:pt x="10503" y="1716"/>
                    </a:lnTo>
                    <a:cubicBezTo>
                      <a:pt x="10494" y="1689"/>
                      <a:pt x="10474" y="1660"/>
                      <a:pt x="10456" y="1633"/>
                    </a:cubicBezTo>
                    <a:cubicBezTo>
                      <a:pt x="10482" y="1548"/>
                      <a:pt x="10512" y="1474"/>
                      <a:pt x="10538" y="1389"/>
                    </a:cubicBezTo>
                    <a:cubicBezTo>
                      <a:pt x="10633" y="1156"/>
                      <a:pt x="10727" y="914"/>
                      <a:pt x="10922" y="746"/>
                    </a:cubicBezTo>
                    <a:cubicBezTo>
                      <a:pt x="11025" y="653"/>
                      <a:pt x="11171" y="593"/>
                      <a:pt x="11312" y="593"/>
                    </a:cubicBezTo>
                    <a:close/>
                    <a:moveTo>
                      <a:pt x="10418" y="1866"/>
                    </a:moveTo>
                    <a:cubicBezTo>
                      <a:pt x="10426" y="1884"/>
                      <a:pt x="10438" y="1902"/>
                      <a:pt x="10447" y="1922"/>
                    </a:cubicBezTo>
                    <a:cubicBezTo>
                      <a:pt x="10418" y="1913"/>
                      <a:pt x="10400" y="1913"/>
                      <a:pt x="10382" y="1902"/>
                    </a:cubicBezTo>
                    <a:cubicBezTo>
                      <a:pt x="10382" y="1893"/>
                      <a:pt x="10382" y="1875"/>
                      <a:pt x="10391" y="1866"/>
                    </a:cubicBezTo>
                    <a:close/>
                    <a:moveTo>
                      <a:pt x="10185" y="2005"/>
                    </a:moveTo>
                    <a:cubicBezTo>
                      <a:pt x="10185" y="2005"/>
                      <a:pt x="10193" y="2014"/>
                      <a:pt x="10202" y="2014"/>
                    </a:cubicBezTo>
                    <a:cubicBezTo>
                      <a:pt x="10202" y="2014"/>
                      <a:pt x="10202" y="2025"/>
                      <a:pt x="10193" y="2034"/>
                    </a:cubicBezTo>
                    <a:cubicBezTo>
                      <a:pt x="10193" y="2025"/>
                      <a:pt x="10185" y="2014"/>
                      <a:pt x="10185" y="2005"/>
                    </a:cubicBezTo>
                    <a:close/>
                    <a:moveTo>
                      <a:pt x="8540" y="1388"/>
                    </a:moveTo>
                    <a:cubicBezTo>
                      <a:pt x="8630" y="1388"/>
                      <a:pt x="8722" y="1395"/>
                      <a:pt x="8814" y="1409"/>
                    </a:cubicBezTo>
                    <a:cubicBezTo>
                      <a:pt x="8814" y="1622"/>
                      <a:pt x="8766" y="1846"/>
                      <a:pt x="8654" y="2090"/>
                    </a:cubicBezTo>
                    <a:cubicBezTo>
                      <a:pt x="8242" y="1846"/>
                      <a:pt x="7776" y="1745"/>
                      <a:pt x="7534" y="1698"/>
                    </a:cubicBezTo>
                    <a:cubicBezTo>
                      <a:pt x="7767" y="1557"/>
                      <a:pt x="8000" y="1465"/>
                      <a:pt x="8233" y="1418"/>
                    </a:cubicBezTo>
                    <a:cubicBezTo>
                      <a:pt x="8334" y="1397"/>
                      <a:pt x="8436" y="1388"/>
                      <a:pt x="8540" y="1388"/>
                    </a:cubicBezTo>
                    <a:close/>
                    <a:moveTo>
                      <a:pt x="5321" y="1362"/>
                    </a:moveTo>
                    <a:cubicBezTo>
                      <a:pt x="5480" y="1427"/>
                      <a:pt x="5621" y="1510"/>
                      <a:pt x="5733" y="1595"/>
                    </a:cubicBezTo>
                    <a:cubicBezTo>
                      <a:pt x="5733" y="1678"/>
                      <a:pt x="5722" y="1754"/>
                      <a:pt x="5713" y="1846"/>
                    </a:cubicBezTo>
                    <a:cubicBezTo>
                      <a:pt x="5713" y="1866"/>
                      <a:pt x="5713" y="1893"/>
                      <a:pt x="5704" y="1922"/>
                    </a:cubicBezTo>
                    <a:cubicBezTo>
                      <a:pt x="5630" y="1978"/>
                      <a:pt x="5545" y="2034"/>
                      <a:pt x="5471" y="2099"/>
                    </a:cubicBezTo>
                    <a:cubicBezTo>
                      <a:pt x="5377" y="1996"/>
                      <a:pt x="5285" y="1893"/>
                      <a:pt x="5182" y="1801"/>
                    </a:cubicBezTo>
                    <a:cubicBezTo>
                      <a:pt x="5218" y="1660"/>
                      <a:pt x="5265" y="1510"/>
                      <a:pt x="5321" y="1362"/>
                    </a:cubicBezTo>
                    <a:close/>
                    <a:moveTo>
                      <a:pt x="8952" y="1436"/>
                    </a:moveTo>
                    <a:cubicBezTo>
                      <a:pt x="9241" y="1492"/>
                      <a:pt x="9521" y="1622"/>
                      <a:pt x="9766" y="1810"/>
                    </a:cubicBezTo>
                    <a:cubicBezTo>
                      <a:pt x="9409" y="1884"/>
                      <a:pt x="9094" y="1987"/>
                      <a:pt x="8802" y="2108"/>
                    </a:cubicBezTo>
                    <a:cubicBezTo>
                      <a:pt x="8905" y="1866"/>
                      <a:pt x="8952" y="1642"/>
                      <a:pt x="8952" y="1436"/>
                    </a:cubicBezTo>
                    <a:close/>
                    <a:moveTo>
                      <a:pt x="6927" y="1772"/>
                    </a:moveTo>
                    <a:cubicBezTo>
                      <a:pt x="7010" y="1781"/>
                      <a:pt x="7086" y="1781"/>
                      <a:pt x="7160" y="1790"/>
                    </a:cubicBezTo>
                    <a:cubicBezTo>
                      <a:pt x="7077" y="1846"/>
                      <a:pt x="7001" y="1913"/>
                      <a:pt x="6927" y="1987"/>
                    </a:cubicBezTo>
                    <a:cubicBezTo>
                      <a:pt x="6842" y="2061"/>
                      <a:pt x="6768" y="2137"/>
                      <a:pt x="6703" y="2211"/>
                    </a:cubicBezTo>
                    <a:cubicBezTo>
                      <a:pt x="6786" y="2070"/>
                      <a:pt x="6862" y="1922"/>
                      <a:pt x="6927" y="1772"/>
                    </a:cubicBezTo>
                    <a:close/>
                    <a:moveTo>
                      <a:pt x="5677" y="2117"/>
                    </a:moveTo>
                    <a:lnTo>
                      <a:pt x="5677" y="2117"/>
                    </a:lnTo>
                    <a:cubicBezTo>
                      <a:pt x="5657" y="2182"/>
                      <a:pt x="5648" y="2249"/>
                      <a:pt x="5630" y="2305"/>
                    </a:cubicBezTo>
                    <a:cubicBezTo>
                      <a:pt x="5601" y="2276"/>
                      <a:pt x="5583" y="2238"/>
                      <a:pt x="5554" y="2211"/>
                    </a:cubicBezTo>
                    <a:cubicBezTo>
                      <a:pt x="5592" y="2182"/>
                      <a:pt x="5639" y="2146"/>
                      <a:pt x="5677" y="2117"/>
                    </a:cubicBezTo>
                    <a:close/>
                    <a:moveTo>
                      <a:pt x="8710" y="2294"/>
                    </a:moveTo>
                    <a:lnTo>
                      <a:pt x="8719" y="2305"/>
                    </a:lnTo>
                    <a:cubicBezTo>
                      <a:pt x="8719" y="2314"/>
                      <a:pt x="8710" y="2314"/>
                      <a:pt x="8702" y="2323"/>
                    </a:cubicBezTo>
                    <a:cubicBezTo>
                      <a:pt x="8710" y="2314"/>
                      <a:pt x="8710" y="2305"/>
                      <a:pt x="8710" y="2294"/>
                    </a:cubicBezTo>
                    <a:close/>
                    <a:moveTo>
                      <a:pt x="10665" y="1855"/>
                    </a:moveTo>
                    <a:cubicBezTo>
                      <a:pt x="10968" y="1855"/>
                      <a:pt x="11273" y="1903"/>
                      <a:pt x="11585" y="1996"/>
                    </a:cubicBezTo>
                    <a:cubicBezTo>
                      <a:pt x="11511" y="2155"/>
                      <a:pt x="11417" y="2314"/>
                      <a:pt x="11314" y="2462"/>
                    </a:cubicBezTo>
                    <a:cubicBezTo>
                      <a:pt x="11099" y="2249"/>
                      <a:pt x="10866" y="2090"/>
                      <a:pt x="10624" y="1987"/>
                    </a:cubicBezTo>
                    <a:cubicBezTo>
                      <a:pt x="10606" y="1940"/>
                      <a:pt x="10586" y="1902"/>
                      <a:pt x="10568" y="1857"/>
                    </a:cubicBezTo>
                    <a:cubicBezTo>
                      <a:pt x="10600" y="1856"/>
                      <a:pt x="10632" y="1855"/>
                      <a:pt x="10665" y="1855"/>
                    </a:cubicBezTo>
                    <a:close/>
                    <a:moveTo>
                      <a:pt x="5153" y="1958"/>
                    </a:moveTo>
                    <a:cubicBezTo>
                      <a:pt x="5229" y="2034"/>
                      <a:pt x="5294" y="2117"/>
                      <a:pt x="5368" y="2193"/>
                    </a:cubicBezTo>
                    <a:cubicBezTo>
                      <a:pt x="5312" y="2249"/>
                      <a:pt x="5256" y="2314"/>
                      <a:pt x="5200" y="2379"/>
                    </a:cubicBezTo>
                    <a:cubicBezTo>
                      <a:pt x="5162" y="2417"/>
                      <a:pt x="5135" y="2453"/>
                      <a:pt x="5106" y="2491"/>
                    </a:cubicBezTo>
                    <a:cubicBezTo>
                      <a:pt x="5097" y="2323"/>
                      <a:pt x="5117" y="2146"/>
                      <a:pt x="5153" y="1958"/>
                    </a:cubicBezTo>
                    <a:close/>
                    <a:moveTo>
                      <a:pt x="6777" y="1772"/>
                    </a:moveTo>
                    <a:cubicBezTo>
                      <a:pt x="6656" y="2034"/>
                      <a:pt x="6497" y="2276"/>
                      <a:pt x="6320" y="2500"/>
                    </a:cubicBezTo>
                    <a:cubicBezTo>
                      <a:pt x="6311" y="2276"/>
                      <a:pt x="6255" y="2061"/>
                      <a:pt x="6152" y="1866"/>
                    </a:cubicBezTo>
                    <a:cubicBezTo>
                      <a:pt x="6358" y="1801"/>
                      <a:pt x="6573" y="1772"/>
                      <a:pt x="6777" y="1772"/>
                    </a:cubicBezTo>
                    <a:close/>
                    <a:moveTo>
                      <a:pt x="4893" y="1734"/>
                    </a:moveTo>
                    <a:cubicBezTo>
                      <a:pt x="4938" y="1772"/>
                      <a:pt x="4985" y="1810"/>
                      <a:pt x="5032" y="1846"/>
                    </a:cubicBezTo>
                    <a:cubicBezTo>
                      <a:pt x="4976" y="2108"/>
                      <a:pt x="4949" y="2350"/>
                      <a:pt x="4967" y="2585"/>
                    </a:cubicBezTo>
                    <a:cubicBezTo>
                      <a:pt x="4864" y="2491"/>
                      <a:pt x="4734" y="2426"/>
                      <a:pt x="4602" y="2426"/>
                    </a:cubicBezTo>
                    <a:cubicBezTo>
                      <a:pt x="4669" y="2182"/>
                      <a:pt x="4761" y="1949"/>
                      <a:pt x="4893" y="1734"/>
                    </a:cubicBezTo>
                    <a:close/>
                    <a:moveTo>
                      <a:pt x="7366" y="1819"/>
                    </a:moveTo>
                    <a:cubicBezTo>
                      <a:pt x="7402" y="1819"/>
                      <a:pt x="7440" y="1828"/>
                      <a:pt x="7478" y="1837"/>
                    </a:cubicBezTo>
                    <a:cubicBezTo>
                      <a:pt x="7682" y="1866"/>
                      <a:pt x="8159" y="1969"/>
                      <a:pt x="8569" y="2211"/>
                    </a:cubicBezTo>
                    <a:cubicBezTo>
                      <a:pt x="8345" y="2305"/>
                      <a:pt x="8074" y="2444"/>
                      <a:pt x="7841" y="2650"/>
                    </a:cubicBezTo>
                    <a:cubicBezTo>
                      <a:pt x="7682" y="2482"/>
                      <a:pt x="7552" y="2285"/>
                      <a:pt x="7458" y="2081"/>
                    </a:cubicBezTo>
                    <a:cubicBezTo>
                      <a:pt x="7422" y="1987"/>
                      <a:pt x="7384" y="1902"/>
                      <a:pt x="7366" y="1819"/>
                    </a:cubicBezTo>
                    <a:close/>
                    <a:moveTo>
                      <a:pt x="6013" y="1922"/>
                    </a:moveTo>
                    <a:cubicBezTo>
                      <a:pt x="6143" y="2137"/>
                      <a:pt x="6199" y="2397"/>
                      <a:pt x="6181" y="2659"/>
                    </a:cubicBezTo>
                    <a:cubicBezTo>
                      <a:pt x="6105" y="2733"/>
                      <a:pt x="6031" y="2809"/>
                      <a:pt x="5957" y="2883"/>
                    </a:cubicBezTo>
                    <a:cubicBezTo>
                      <a:pt x="5890" y="2733"/>
                      <a:pt x="5816" y="2594"/>
                      <a:pt x="5733" y="2462"/>
                    </a:cubicBezTo>
                    <a:cubicBezTo>
                      <a:pt x="5778" y="2314"/>
                      <a:pt x="5816" y="2164"/>
                      <a:pt x="5834" y="2014"/>
                    </a:cubicBezTo>
                    <a:cubicBezTo>
                      <a:pt x="5890" y="1978"/>
                      <a:pt x="5957" y="1949"/>
                      <a:pt x="6013" y="1922"/>
                    </a:cubicBezTo>
                    <a:close/>
                    <a:moveTo>
                      <a:pt x="8495" y="2397"/>
                    </a:moveTo>
                    <a:cubicBezTo>
                      <a:pt x="8392" y="2574"/>
                      <a:pt x="8271" y="2753"/>
                      <a:pt x="8130" y="2910"/>
                    </a:cubicBezTo>
                    <a:cubicBezTo>
                      <a:pt x="8065" y="2854"/>
                      <a:pt x="8000" y="2809"/>
                      <a:pt x="7935" y="2742"/>
                    </a:cubicBezTo>
                    <a:cubicBezTo>
                      <a:pt x="8112" y="2594"/>
                      <a:pt x="8318" y="2482"/>
                      <a:pt x="8495" y="2397"/>
                    </a:cubicBezTo>
                    <a:close/>
                    <a:moveTo>
                      <a:pt x="2456" y="2733"/>
                    </a:moveTo>
                    <a:cubicBezTo>
                      <a:pt x="2474" y="2798"/>
                      <a:pt x="2503" y="2854"/>
                      <a:pt x="2530" y="2921"/>
                    </a:cubicBezTo>
                    <a:cubicBezTo>
                      <a:pt x="2503" y="2910"/>
                      <a:pt x="2465" y="2901"/>
                      <a:pt x="2429" y="2892"/>
                    </a:cubicBezTo>
                    <a:cubicBezTo>
                      <a:pt x="2438" y="2836"/>
                      <a:pt x="2447" y="2789"/>
                      <a:pt x="2456" y="2733"/>
                    </a:cubicBezTo>
                    <a:close/>
                    <a:moveTo>
                      <a:pt x="10344" y="2043"/>
                    </a:moveTo>
                    <a:cubicBezTo>
                      <a:pt x="10400" y="2052"/>
                      <a:pt x="10456" y="2070"/>
                      <a:pt x="10512" y="2090"/>
                    </a:cubicBezTo>
                    <a:cubicBezTo>
                      <a:pt x="10606" y="2361"/>
                      <a:pt x="10662" y="2650"/>
                      <a:pt x="10662" y="2930"/>
                    </a:cubicBezTo>
                    <a:cubicBezTo>
                      <a:pt x="10594" y="2697"/>
                      <a:pt x="10503" y="2462"/>
                      <a:pt x="10370" y="2267"/>
                    </a:cubicBezTo>
                    <a:cubicBezTo>
                      <a:pt x="10353" y="2229"/>
                      <a:pt x="10335" y="2202"/>
                      <a:pt x="10305" y="2173"/>
                    </a:cubicBezTo>
                    <a:cubicBezTo>
                      <a:pt x="10314" y="2126"/>
                      <a:pt x="10335" y="2081"/>
                      <a:pt x="10344" y="2043"/>
                    </a:cubicBezTo>
                    <a:close/>
                    <a:moveTo>
                      <a:pt x="10689" y="2173"/>
                    </a:moveTo>
                    <a:lnTo>
                      <a:pt x="10689" y="2173"/>
                    </a:lnTo>
                    <a:cubicBezTo>
                      <a:pt x="10874" y="2267"/>
                      <a:pt x="11054" y="2397"/>
                      <a:pt x="11222" y="2574"/>
                    </a:cubicBezTo>
                    <a:cubicBezTo>
                      <a:pt x="11099" y="2724"/>
                      <a:pt x="10960" y="2854"/>
                      <a:pt x="10801" y="2966"/>
                    </a:cubicBezTo>
                    <a:cubicBezTo>
                      <a:pt x="10810" y="2697"/>
                      <a:pt x="10774" y="2435"/>
                      <a:pt x="10689" y="2173"/>
                    </a:cubicBezTo>
                    <a:close/>
                    <a:moveTo>
                      <a:pt x="3829" y="1297"/>
                    </a:moveTo>
                    <a:cubicBezTo>
                      <a:pt x="4136" y="1297"/>
                      <a:pt x="4454" y="1409"/>
                      <a:pt x="4770" y="1642"/>
                    </a:cubicBezTo>
                    <a:cubicBezTo>
                      <a:pt x="4631" y="1893"/>
                      <a:pt x="4519" y="2155"/>
                      <a:pt x="4445" y="2435"/>
                    </a:cubicBezTo>
                    <a:cubicBezTo>
                      <a:pt x="4425" y="2444"/>
                      <a:pt x="4407" y="2444"/>
                      <a:pt x="4389" y="2453"/>
                    </a:cubicBezTo>
                    <a:cubicBezTo>
                      <a:pt x="4295" y="2500"/>
                      <a:pt x="4210" y="2574"/>
                      <a:pt x="4145" y="2641"/>
                    </a:cubicBezTo>
                    <a:lnTo>
                      <a:pt x="3753" y="3004"/>
                    </a:lnTo>
                    <a:lnTo>
                      <a:pt x="3753" y="2986"/>
                    </a:lnTo>
                    <a:cubicBezTo>
                      <a:pt x="3661" y="2473"/>
                      <a:pt x="3370" y="2025"/>
                      <a:pt x="2978" y="1716"/>
                    </a:cubicBezTo>
                    <a:cubicBezTo>
                      <a:pt x="3054" y="1622"/>
                      <a:pt x="3146" y="1539"/>
                      <a:pt x="3240" y="1454"/>
                    </a:cubicBezTo>
                    <a:cubicBezTo>
                      <a:pt x="3417" y="1353"/>
                      <a:pt x="3614" y="1297"/>
                      <a:pt x="3829" y="1297"/>
                    </a:cubicBezTo>
                    <a:close/>
                    <a:moveTo>
                      <a:pt x="5453" y="2305"/>
                    </a:moveTo>
                    <a:cubicBezTo>
                      <a:pt x="5498" y="2361"/>
                      <a:pt x="5536" y="2426"/>
                      <a:pt x="5574" y="2482"/>
                    </a:cubicBezTo>
                    <a:cubicBezTo>
                      <a:pt x="5498" y="2706"/>
                      <a:pt x="5397" y="2921"/>
                      <a:pt x="5274" y="3125"/>
                    </a:cubicBezTo>
                    <a:cubicBezTo>
                      <a:pt x="5256" y="3042"/>
                      <a:pt x="5229" y="2957"/>
                      <a:pt x="5191" y="2874"/>
                    </a:cubicBezTo>
                    <a:cubicBezTo>
                      <a:pt x="5173" y="2836"/>
                      <a:pt x="5153" y="2798"/>
                      <a:pt x="5135" y="2762"/>
                    </a:cubicBezTo>
                    <a:cubicBezTo>
                      <a:pt x="5126" y="2753"/>
                      <a:pt x="5126" y="2733"/>
                      <a:pt x="5126" y="2715"/>
                    </a:cubicBezTo>
                    <a:cubicBezTo>
                      <a:pt x="5182" y="2630"/>
                      <a:pt x="5238" y="2547"/>
                      <a:pt x="5303" y="2462"/>
                    </a:cubicBezTo>
                    <a:cubicBezTo>
                      <a:pt x="5359" y="2406"/>
                      <a:pt x="5406" y="2361"/>
                      <a:pt x="5453" y="2305"/>
                    </a:cubicBezTo>
                    <a:close/>
                    <a:moveTo>
                      <a:pt x="10270" y="2370"/>
                    </a:moveTo>
                    <a:cubicBezTo>
                      <a:pt x="10409" y="2594"/>
                      <a:pt x="10503" y="2845"/>
                      <a:pt x="10559" y="3107"/>
                    </a:cubicBezTo>
                    <a:cubicBezTo>
                      <a:pt x="10456" y="3107"/>
                      <a:pt x="10353" y="3116"/>
                      <a:pt x="10249" y="3134"/>
                    </a:cubicBezTo>
                    <a:cubicBezTo>
                      <a:pt x="10241" y="3116"/>
                      <a:pt x="10241" y="3098"/>
                      <a:pt x="10241" y="3069"/>
                    </a:cubicBezTo>
                    <a:cubicBezTo>
                      <a:pt x="10223" y="2836"/>
                      <a:pt x="10232" y="2603"/>
                      <a:pt x="10270" y="2370"/>
                    </a:cubicBezTo>
                    <a:close/>
                    <a:moveTo>
                      <a:pt x="6152" y="2892"/>
                    </a:moveTo>
                    <a:cubicBezTo>
                      <a:pt x="6143" y="2948"/>
                      <a:pt x="6125" y="3013"/>
                      <a:pt x="6105" y="3069"/>
                    </a:cubicBezTo>
                    <a:cubicBezTo>
                      <a:pt x="6087" y="3116"/>
                      <a:pt x="6078" y="3154"/>
                      <a:pt x="6058" y="3190"/>
                    </a:cubicBezTo>
                    <a:cubicBezTo>
                      <a:pt x="6040" y="3134"/>
                      <a:pt x="6031" y="3078"/>
                      <a:pt x="6002" y="3022"/>
                    </a:cubicBezTo>
                    <a:cubicBezTo>
                      <a:pt x="6058" y="2986"/>
                      <a:pt x="6105" y="2939"/>
                      <a:pt x="6152" y="2892"/>
                    </a:cubicBezTo>
                    <a:close/>
                    <a:moveTo>
                      <a:pt x="5666" y="2630"/>
                    </a:moveTo>
                    <a:cubicBezTo>
                      <a:pt x="5733" y="2742"/>
                      <a:pt x="5798" y="2865"/>
                      <a:pt x="5845" y="2977"/>
                    </a:cubicBezTo>
                    <a:cubicBezTo>
                      <a:pt x="5686" y="3107"/>
                      <a:pt x="5518" y="3219"/>
                      <a:pt x="5341" y="3322"/>
                    </a:cubicBezTo>
                    <a:cubicBezTo>
                      <a:pt x="5341" y="3313"/>
                      <a:pt x="5330" y="3302"/>
                      <a:pt x="5330" y="3302"/>
                    </a:cubicBezTo>
                    <a:cubicBezTo>
                      <a:pt x="5471" y="3089"/>
                      <a:pt x="5583" y="2865"/>
                      <a:pt x="5666" y="2630"/>
                    </a:cubicBezTo>
                    <a:close/>
                    <a:moveTo>
                      <a:pt x="2886" y="1828"/>
                    </a:moveTo>
                    <a:cubicBezTo>
                      <a:pt x="3258" y="2117"/>
                      <a:pt x="3529" y="2538"/>
                      <a:pt x="3614" y="3004"/>
                    </a:cubicBezTo>
                    <a:cubicBezTo>
                      <a:pt x="3614" y="3042"/>
                      <a:pt x="3623" y="3089"/>
                      <a:pt x="3623" y="3125"/>
                    </a:cubicBezTo>
                    <a:lnTo>
                      <a:pt x="3361" y="3378"/>
                    </a:lnTo>
                    <a:cubicBezTo>
                      <a:pt x="3175" y="3210"/>
                      <a:pt x="2960" y="3078"/>
                      <a:pt x="2736" y="2995"/>
                    </a:cubicBezTo>
                    <a:cubicBezTo>
                      <a:pt x="2633" y="2836"/>
                      <a:pt x="2568" y="2668"/>
                      <a:pt x="2541" y="2500"/>
                    </a:cubicBezTo>
                    <a:lnTo>
                      <a:pt x="2541" y="2444"/>
                    </a:lnTo>
                    <a:cubicBezTo>
                      <a:pt x="2568" y="2350"/>
                      <a:pt x="2615" y="2267"/>
                      <a:pt x="2653" y="2182"/>
                    </a:cubicBezTo>
                    <a:cubicBezTo>
                      <a:pt x="2718" y="2061"/>
                      <a:pt x="2801" y="1940"/>
                      <a:pt x="2886" y="1828"/>
                    </a:cubicBezTo>
                    <a:close/>
                    <a:moveTo>
                      <a:pt x="11323" y="2677"/>
                    </a:moveTo>
                    <a:cubicBezTo>
                      <a:pt x="11455" y="2818"/>
                      <a:pt x="11576" y="2986"/>
                      <a:pt x="11697" y="3163"/>
                    </a:cubicBezTo>
                    <a:cubicBezTo>
                      <a:pt x="11735" y="3237"/>
                      <a:pt x="11782" y="3302"/>
                      <a:pt x="11827" y="3378"/>
                    </a:cubicBezTo>
                    <a:cubicBezTo>
                      <a:pt x="11520" y="3228"/>
                      <a:pt x="11193" y="3134"/>
                      <a:pt x="10866" y="3107"/>
                    </a:cubicBezTo>
                    <a:cubicBezTo>
                      <a:pt x="11034" y="2986"/>
                      <a:pt x="11193" y="2845"/>
                      <a:pt x="11323" y="2677"/>
                    </a:cubicBezTo>
                    <a:close/>
                    <a:moveTo>
                      <a:pt x="8840" y="2397"/>
                    </a:moveTo>
                    <a:cubicBezTo>
                      <a:pt x="9064" y="2585"/>
                      <a:pt x="9232" y="2827"/>
                      <a:pt x="9288" y="3145"/>
                    </a:cubicBezTo>
                    <a:cubicBezTo>
                      <a:pt x="9297" y="3219"/>
                      <a:pt x="9306" y="3302"/>
                      <a:pt x="9297" y="3387"/>
                    </a:cubicBezTo>
                    <a:cubicBezTo>
                      <a:pt x="8935" y="3340"/>
                      <a:pt x="8578" y="3210"/>
                      <a:pt x="8271" y="3004"/>
                    </a:cubicBezTo>
                    <a:cubicBezTo>
                      <a:pt x="8289" y="2966"/>
                      <a:pt x="8318" y="2939"/>
                      <a:pt x="8345" y="2901"/>
                    </a:cubicBezTo>
                    <a:cubicBezTo>
                      <a:pt x="8486" y="2706"/>
                      <a:pt x="8654" y="2529"/>
                      <a:pt x="8840" y="2397"/>
                    </a:cubicBezTo>
                    <a:close/>
                    <a:moveTo>
                      <a:pt x="9978" y="1996"/>
                    </a:moveTo>
                    <a:cubicBezTo>
                      <a:pt x="10046" y="2061"/>
                      <a:pt x="10102" y="2126"/>
                      <a:pt x="10158" y="2202"/>
                    </a:cubicBezTo>
                    <a:cubicBezTo>
                      <a:pt x="10102" y="2482"/>
                      <a:pt x="10073" y="2780"/>
                      <a:pt x="10102" y="3078"/>
                    </a:cubicBezTo>
                    <a:cubicBezTo>
                      <a:pt x="10102" y="3107"/>
                      <a:pt x="10102" y="3145"/>
                      <a:pt x="10111" y="3172"/>
                    </a:cubicBezTo>
                    <a:cubicBezTo>
                      <a:pt x="9943" y="3210"/>
                      <a:pt x="9754" y="3284"/>
                      <a:pt x="9577" y="3396"/>
                    </a:cubicBezTo>
                    <a:lnTo>
                      <a:pt x="9439" y="3396"/>
                    </a:lnTo>
                    <a:cubicBezTo>
                      <a:pt x="9448" y="3302"/>
                      <a:pt x="9439" y="3210"/>
                      <a:pt x="9430" y="3125"/>
                    </a:cubicBezTo>
                    <a:cubicBezTo>
                      <a:pt x="9374" y="2780"/>
                      <a:pt x="9194" y="2509"/>
                      <a:pt x="8961" y="2314"/>
                    </a:cubicBezTo>
                    <a:cubicBezTo>
                      <a:pt x="9279" y="2108"/>
                      <a:pt x="9633" y="1996"/>
                      <a:pt x="9978" y="1996"/>
                    </a:cubicBezTo>
                    <a:close/>
                    <a:moveTo>
                      <a:pt x="2969" y="3266"/>
                    </a:moveTo>
                    <a:lnTo>
                      <a:pt x="2969" y="3266"/>
                    </a:lnTo>
                    <a:cubicBezTo>
                      <a:pt x="3072" y="3322"/>
                      <a:pt x="3175" y="3396"/>
                      <a:pt x="3258" y="3470"/>
                    </a:cubicBezTo>
                    <a:cubicBezTo>
                      <a:pt x="3157" y="3414"/>
                      <a:pt x="3063" y="3340"/>
                      <a:pt x="2969" y="3266"/>
                    </a:cubicBezTo>
                    <a:close/>
                    <a:moveTo>
                      <a:pt x="4566" y="2556"/>
                    </a:moveTo>
                    <a:cubicBezTo>
                      <a:pt x="4696" y="2556"/>
                      <a:pt x="4837" y="2630"/>
                      <a:pt x="4938" y="2742"/>
                    </a:cubicBezTo>
                    <a:cubicBezTo>
                      <a:pt x="4799" y="2977"/>
                      <a:pt x="4696" y="3237"/>
                      <a:pt x="4640" y="3499"/>
                    </a:cubicBezTo>
                    <a:cubicBezTo>
                      <a:pt x="4593" y="3499"/>
                      <a:pt x="4557" y="3490"/>
                      <a:pt x="4519" y="3490"/>
                    </a:cubicBezTo>
                    <a:cubicBezTo>
                      <a:pt x="4510" y="3461"/>
                      <a:pt x="4510" y="3434"/>
                      <a:pt x="4510" y="3405"/>
                    </a:cubicBezTo>
                    <a:cubicBezTo>
                      <a:pt x="4481" y="3125"/>
                      <a:pt x="4501" y="2836"/>
                      <a:pt x="4566" y="2556"/>
                    </a:cubicBezTo>
                    <a:close/>
                    <a:moveTo>
                      <a:pt x="7832" y="2845"/>
                    </a:moveTo>
                    <a:cubicBezTo>
                      <a:pt x="7897" y="2901"/>
                      <a:pt x="7962" y="2966"/>
                      <a:pt x="8038" y="3022"/>
                    </a:cubicBezTo>
                    <a:cubicBezTo>
                      <a:pt x="7861" y="3201"/>
                      <a:pt x="7673" y="3369"/>
                      <a:pt x="7469" y="3517"/>
                    </a:cubicBezTo>
                    <a:cubicBezTo>
                      <a:pt x="7478" y="3425"/>
                      <a:pt x="7505" y="3340"/>
                      <a:pt x="7543" y="3257"/>
                    </a:cubicBezTo>
                    <a:cubicBezTo>
                      <a:pt x="7608" y="3098"/>
                      <a:pt x="7711" y="2957"/>
                      <a:pt x="7832" y="2845"/>
                    </a:cubicBezTo>
                    <a:close/>
                    <a:moveTo>
                      <a:pt x="5014" y="2892"/>
                    </a:moveTo>
                    <a:cubicBezTo>
                      <a:pt x="5050" y="3033"/>
                      <a:pt x="5097" y="3163"/>
                      <a:pt x="5162" y="3293"/>
                    </a:cubicBezTo>
                    <a:cubicBezTo>
                      <a:pt x="5117" y="3358"/>
                      <a:pt x="5070" y="3414"/>
                      <a:pt x="5023" y="3481"/>
                    </a:cubicBezTo>
                    <a:cubicBezTo>
                      <a:pt x="4949" y="3508"/>
                      <a:pt x="4873" y="3537"/>
                      <a:pt x="4808" y="3555"/>
                    </a:cubicBezTo>
                    <a:cubicBezTo>
                      <a:pt x="4799" y="3555"/>
                      <a:pt x="4781" y="3546"/>
                      <a:pt x="4770" y="3546"/>
                    </a:cubicBezTo>
                    <a:cubicBezTo>
                      <a:pt x="4826" y="3322"/>
                      <a:pt x="4902" y="3098"/>
                      <a:pt x="5014" y="2892"/>
                    </a:cubicBezTo>
                    <a:close/>
                    <a:moveTo>
                      <a:pt x="2456" y="1577"/>
                    </a:moveTo>
                    <a:cubicBezTo>
                      <a:pt x="2494" y="1586"/>
                      <a:pt x="2521" y="1604"/>
                      <a:pt x="2550" y="1613"/>
                    </a:cubicBezTo>
                    <a:cubicBezTo>
                      <a:pt x="2512" y="1689"/>
                      <a:pt x="2485" y="1763"/>
                      <a:pt x="2465" y="1846"/>
                    </a:cubicBezTo>
                    <a:cubicBezTo>
                      <a:pt x="2418" y="1987"/>
                      <a:pt x="2400" y="2117"/>
                      <a:pt x="2391" y="2249"/>
                    </a:cubicBezTo>
                    <a:cubicBezTo>
                      <a:pt x="2306" y="2435"/>
                      <a:pt x="2261" y="2641"/>
                      <a:pt x="2232" y="2836"/>
                    </a:cubicBezTo>
                    <a:lnTo>
                      <a:pt x="2232" y="2854"/>
                    </a:lnTo>
                    <a:cubicBezTo>
                      <a:pt x="2176" y="2854"/>
                      <a:pt x="2120" y="2845"/>
                      <a:pt x="2055" y="2845"/>
                    </a:cubicBezTo>
                    <a:cubicBezTo>
                      <a:pt x="2038" y="2844"/>
                      <a:pt x="2021" y="2844"/>
                      <a:pt x="2004" y="2844"/>
                    </a:cubicBezTo>
                    <a:cubicBezTo>
                      <a:pt x="1406" y="2844"/>
                      <a:pt x="831" y="3147"/>
                      <a:pt x="478" y="3602"/>
                    </a:cubicBezTo>
                    <a:cubicBezTo>
                      <a:pt x="617" y="3293"/>
                      <a:pt x="814" y="2995"/>
                      <a:pt x="1056" y="2706"/>
                    </a:cubicBezTo>
                    <a:cubicBezTo>
                      <a:pt x="1410" y="2267"/>
                      <a:pt x="1905" y="1866"/>
                      <a:pt x="2456" y="1577"/>
                    </a:cubicBezTo>
                    <a:close/>
                    <a:moveTo>
                      <a:pt x="1813" y="1436"/>
                    </a:moveTo>
                    <a:cubicBezTo>
                      <a:pt x="1970" y="1436"/>
                      <a:pt x="2129" y="1465"/>
                      <a:pt x="2279" y="1510"/>
                    </a:cubicBezTo>
                    <a:cubicBezTo>
                      <a:pt x="1784" y="1781"/>
                      <a:pt x="1327" y="2155"/>
                      <a:pt x="944" y="2612"/>
                    </a:cubicBezTo>
                    <a:cubicBezTo>
                      <a:pt x="673" y="2939"/>
                      <a:pt x="458" y="3275"/>
                      <a:pt x="319" y="3611"/>
                    </a:cubicBezTo>
                    <a:cubicBezTo>
                      <a:pt x="254" y="3481"/>
                      <a:pt x="207" y="3340"/>
                      <a:pt x="189" y="3190"/>
                    </a:cubicBezTo>
                    <a:cubicBezTo>
                      <a:pt x="142" y="2798"/>
                      <a:pt x="290" y="2379"/>
                      <a:pt x="581" y="2034"/>
                    </a:cubicBezTo>
                    <a:cubicBezTo>
                      <a:pt x="888" y="1669"/>
                      <a:pt x="1318" y="1454"/>
                      <a:pt x="1757" y="1436"/>
                    </a:cubicBezTo>
                    <a:close/>
                    <a:moveTo>
                      <a:pt x="3641" y="3313"/>
                    </a:moveTo>
                    <a:cubicBezTo>
                      <a:pt x="3641" y="3414"/>
                      <a:pt x="3632" y="3517"/>
                      <a:pt x="3623" y="3611"/>
                    </a:cubicBezTo>
                    <a:lnTo>
                      <a:pt x="3605" y="3611"/>
                    </a:lnTo>
                    <a:cubicBezTo>
                      <a:pt x="3558" y="3564"/>
                      <a:pt x="3520" y="3517"/>
                      <a:pt x="3473" y="3470"/>
                    </a:cubicBezTo>
                    <a:lnTo>
                      <a:pt x="3641" y="3313"/>
                    </a:lnTo>
                    <a:close/>
                    <a:moveTo>
                      <a:pt x="4407" y="2603"/>
                    </a:moveTo>
                    <a:lnTo>
                      <a:pt x="4407" y="2603"/>
                    </a:lnTo>
                    <a:cubicBezTo>
                      <a:pt x="4360" y="2874"/>
                      <a:pt x="4342" y="3145"/>
                      <a:pt x="4369" y="3414"/>
                    </a:cubicBezTo>
                    <a:lnTo>
                      <a:pt x="4369" y="3490"/>
                    </a:lnTo>
                    <a:cubicBezTo>
                      <a:pt x="4248" y="3499"/>
                      <a:pt x="4118" y="3517"/>
                      <a:pt x="3977" y="3564"/>
                    </a:cubicBezTo>
                    <a:cubicBezTo>
                      <a:pt x="3903" y="3582"/>
                      <a:pt x="3829" y="3602"/>
                      <a:pt x="3762" y="3629"/>
                    </a:cubicBezTo>
                    <a:cubicBezTo>
                      <a:pt x="3782" y="3481"/>
                      <a:pt x="3782" y="3331"/>
                      <a:pt x="3773" y="3181"/>
                    </a:cubicBezTo>
                    <a:lnTo>
                      <a:pt x="4239" y="2742"/>
                    </a:lnTo>
                    <a:cubicBezTo>
                      <a:pt x="4295" y="2686"/>
                      <a:pt x="4351" y="2641"/>
                      <a:pt x="4407" y="2603"/>
                    </a:cubicBezTo>
                    <a:close/>
                    <a:moveTo>
                      <a:pt x="4389" y="3629"/>
                    </a:moveTo>
                    <a:cubicBezTo>
                      <a:pt x="4389" y="3638"/>
                      <a:pt x="4398" y="3649"/>
                      <a:pt x="4398" y="3658"/>
                    </a:cubicBezTo>
                    <a:cubicBezTo>
                      <a:pt x="4295" y="3667"/>
                      <a:pt x="4192" y="3676"/>
                      <a:pt x="4089" y="3676"/>
                    </a:cubicBezTo>
                    <a:cubicBezTo>
                      <a:pt x="4201" y="3649"/>
                      <a:pt x="4304" y="3629"/>
                      <a:pt x="4389" y="3629"/>
                    </a:cubicBezTo>
                    <a:close/>
                    <a:moveTo>
                      <a:pt x="5890" y="3125"/>
                    </a:moveTo>
                    <a:cubicBezTo>
                      <a:pt x="5928" y="3228"/>
                      <a:pt x="5946" y="3331"/>
                      <a:pt x="5966" y="3434"/>
                    </a:cubicBezTo>
                    <a:cubicBezTo>
                      <a:pt x="5910" y="3555"/>
                      <a:pt x="5834" y="3667"/>
                      <a:pt x="5760" y="3770"/>
                    </a:cubicBezTo>
                    <a:cubicBezTo>
                      <a:pt x="5630" y="3676"/>
                      <a:pt x="5518" y="3564"/>
                      <a:pt x="5424" y="3443"/>
                    </a:cubicBezTo>
                    <a:cubicBezTo>
                      <a:pt x="5583" y="3349"/>
                      <a:pt x="5742" y="3237"/>
                      <a:pt x="5890" y="3125"/>
                    </a:cubicBezTo>
                    <a:close/>
                    <a:moveTo>
                      <a:pt x="4799" y="3714"/>
                    </a:moveTo>
                    <a:cubicBezTo>
                      <a:pt x="4781" y="3741"/>
                      <a:pt x="4752" y="3761"/>
                      <a:pt x="4725" y="3788"/>
                    </a:cubicBezTo>
                    <a:cubicBezTo>
                      <a:pt x="4725" y="3770"/>
                      <a:pt x="4734" y="3750"/>
                      <a:pt x="4734" y="3723"/>
                    </a:cubicBezTo>
                    <a:cubicBezTo>
                      <a:pt x="4752" y="3723"/>
                      <a:pt x="4770" y="3714"/>
                      <a:pt x="4790" y="3714"/>
                    </a:cubicBezTo>
                    <a:close/>
                    <a:moveTo>
                      <a:pt x="7310" y="3779"/>
                    </a:moveTo>
                    <a:cubicBezTo>
                      <a:pt x="7319" y="3788"/>
                      <a:pt x="7319" y="3797"/>
                      <a:pt x="7319" y="3806"/>
                    </a:cubicBezTo>
                    <a:lnTo>
                      <a:pt x="7272" y="3806"/>
                    </a:lnTo>
                    <a:cubicBezTo>
                      <a:pt x="7290" y="3797"/>
                      <a:pt x="7301" y="3788"/>
                      <a:pt x="7310" y="3779"/>
                    </a:cubicBezTo>
                    <a:close/>
                    <a:moveTo>
                      <a:pt x="4584" y="3761"/>
                    </a:moveTo>
                    <a:cubicBezTo>
                      <a:pt x="4584" y="3788"/>
                      <a:pt x="4584" y="3806"/>
                      <a:pt x="4575" y="3835"/>
                    </a:cubicBezTo>
                    <a:cubicBezTo>
                      <a:pt x="4575" y="3817"/>
                      <a:pt x="4566" y="3788"/>
                      <a:pt x="4566" y="3770"/>
                    </a:cubicBezTo>
                    <a:cubicBezTo>
                      <a:pt x="4575" y="3770"/>
                      <a:pt x="4575" y="3761"/>
                      <a:pt x="4584" y="3761"/>
                    </a:cubicBezTo>
                    <a:close/>
                    <a:moveTo>
                      <a:pt x="5928" y="3779"/>
                    </a:moveTo>
                    <a:cubicBezTo>
                      <a:pt x="5928" y="3806"/>
                      <a:pt x="5928" y="3826"/>
                      <a:pt x="5919" y="3853"/>
                    </a:cubicBezTo>
                    <a:cubicBezTo>
                      <a:pt x="5910" y="3853"/>
                      <a:pt x="5901" y="3844"/>
                      <a:pt x="5881" y="3835"/>
                    </a:cubicBezTo>
                    <a:cubicBezTo>
                      <a:pt x="5901" y="3817"/>
                      <a:pt x="5910" y="3797"/>
                      <a:pt x="5928" y="3779"/>
                    </a:cubicBezTo>
                    <a:close/>
                    <a:moveTo>
                      <a:pt x="10586" y="3275"/>
                    </a:moveTo>
                    <a:cubicBezTo>
                      <a:pt x="10594" y="3340"/>
                      <a:pt x="10606" y="3396"/>
                      <a:pt x="10606" y="3452"/>
                    </a:cubicBezTo>
                    <a:cubicBezTo>
                      <a:pt x="10577" y="3593"/>
                      <a:pt x="10530" y="3732"/>
                      <a:pt x="10465" y="3862"/>
                    </a:cubicBezTo>
                    <a:cubicBezTo>
                      <a:pt x="10391" y="3723"/>
                      <a:pt x="10335" y="3573"/>
                      <a:pt x="10297" y="3405"/>
                    </a:cubicBezTo>
                    <a:cubicBezTo>
                      <a:pt x="10400" y="3369"/>
                      <a:pt x="10494" y="3331"/>
                      <a:pt x="10586" y="3275"/>
                    </a:cubicBezTo>
                    <a:close/>
                    <a:moveTo>
                      <a:pt x="7944" y="3302"/>
                    </a:moveTo>
                    <a:lnTo>
                      <a:pt x="7944" y="3302"/>
                    </a:lnTo>
                    <a:cubicBezTo>
                      <a:pt x="7870" y="3481"/>
                      <a:pt x="7805" y="3667"/>
                      <a:pt x="7749" y="3873"/>
                    </a:cubicBezTo>
                    <a:cubicBezTo>
                      <a:pt x="7655" y="3844"/>
                      <a:pt x="7552" y="3826"/>
                      <a:pt x="7458" y="3817"/>
                    </a:cubicBezTo>
                    <a:cubicBezTo>
                      <a:pt x="7449" y="3770"/>
                      <a:pt x="7449" y="3732"/>
                      <a:pt x="7449" y="3694"/>
                    </a:cubicBezTo>
                    <a:cubicBezTo>
                      <a:pt x="7626" y="3582"/>
                      <a:pt x="7794" y="3452"/>
                      <a:pt x="7944" y="3302"/>
                    </a:cubicBezTo>
                    <a:close/>
                    <a:moveTo>
                      <a:pt x="7245" y="1902"/>
                    </a:moveTo>
                    <a:cubicBezTo>
                      <a:pt x="7263" y="1987"/>
                      <a:pt x="7290" y="2061"/>
                      <a:pt x="7328" y="2137"/>
                    </a:cubicBezTo>
                    <a:cubicBezTo>
                      <a:pt x="7431" y="2361"/>
                      <a:pt x="7570" y="2565"/>
                      <a:pt x="7729" y="2742"/>
                    </a:cubicBezTo>
                    <a:cubicBezTo>
                      <a:pt x="7599" y="2874"/>
                      <a:pt x="7487" y="3022"/>
                      <a:pt x="7413" y="3201"/>
                    </a:cubicBezTo>
                    <a:cubicBezTo>
                      <a:pt x="7357" y="3331"/>
                      <a:pt x="7319" y="3470"/>
                      <a:pt x="7310" y="3620"/>
                    </a:cubicBezTo>
                    <a:cubicBezTo>
                      <a:pt x="7290" y="3629"/>
                      <a:pt x="7272" y="3638"/>
                      <a:pt x="7254" y="3658"/>
                    </a:cubicBezTo>
                    <a:cubicBezTo>
                      <a:pt x="6932" y="3846"/>
                      <a:pt x="6631" y="3949"/>
                      <a:pt x="6365" y="3949"/>
                    </a:cubicBezTo>
                    <a:cubicBezTo>
                      <a:pt x="6314" y="3949"/>
                      <a:pt x="6265" y="3945"/>
                      <a:pt x="6217" y="3938"/>
                    </a:cubicBezTo>
                    <a:cubicBezTo>
                      <a:pt x="6181" y="3938"/>
                      <a:pt x="6152" y="3929"/>
                      <a:pt x="6114" y="3918"/>
                    </a:cubicBezTo>
                    <a:cubicBezTo>
                      <a:pt x="6134" y="3779"/>
                      <a:pt x="6134" y="3629"/>
                      <a:pt x="6114" y="3490"/>
                    </a:cubicBezTo>
                    <a:cubicBezTo>
                      <a:pt x="6125" y="3452"/>
                      <a:pt x="6134" y="3414"/>
                      <a:pt x="6143" y="3387"/>
                    </a:cubicBezTo>
                    <a:cubicBezTo>
                      <a:pt x="6181" y="3302"/>
                      <a:pt x="6208" y="3219"/>
                      <a:pt x="6237" y="3134"/>
                    </a:cubicBezTo>
                    <a:cubicBezTo>
                      <a:pt x="6394" y="2771"/>
                      <a:pt x="6656" y="2426"/>
                      <a:pt x="7021" y="2090"/>
                    </a:cubicBezTo>
                    <a:cubicBezTo>
                      <a:pt x="7095" y="2025"/>
                      <a:pt x="7169" y="1958"/>
                      <a:pt x="7245" y="1902"/>
                    </a:cubicBezTo>
                    <a:close/>
                    <a:moveTo>
                      <a:pt x="2418" y="3033"/>
                    </a:moveTo>
                    <a:lnTo>
                      <a:pt x="2418" y="3033"/>
                    </a:lnTo>
                    <a:cubicBezTo>
                      <a:pt x="2494" y="3051"/>
                      <a:pt x="2568" y="3078"/>
                      <a:pt x="2642" y="3107"/>
                    </a:cubicBezTo>
                    <a:cubicBezTo>
                      <a:pt x="2774" y="3293"/>
                      <a:pt x="2951" y="3452"/>
                      <a:pt x="3157" y="3573"/>
                    </a:cubicBezTo>
                    <a:lnTo>
                      <a:pt x="2922" y="3788"/>
                    </a:lnTo>
                    <a:cubicBezTo>
                      <a:pt x="2839" y="3862"/>
                      <a:pt x="2765" y="3938"/>
                      <a:pt x="2680" y="4012"/>
                    </a:cubicBezTo>
                    <a:cubicBezTo>
                      <a:pt x="2653" y="3994"/>
                      <a:pt x="2633" y="3965"/>
                      <a:pt x="2615" y="3938"/>
                    </a:cubicBezTo>
                    <a:cubicBezTo>
                      <a:pt x="2465" y="3676"/>
                      <a:pt x="2400" y="3358"/>
                      <a:pt x="2418" y="3033"/>
                    </a:cubicBezTo>
                    <a:close/>
                    <a:moveTo>
                      <a:pt x="3697" y="3956"/>
                    </a:moveTo>
                    <a:cubicBezTo>
                      <a:pt x="3706" y="3974"/>
                      <a:pt x="3717" y="3994"/>
                      <a:pt x="3726" y="4012"/>
                    </a:cubicBezTo>
                    <a:lnTo>
                      <a:pt x="3679" y="4012"/>
                    </a:lnTo>
                    <a:cubicBezTo>
                      <a:pt x="3688" y="3994"/>
                      <a:pt x="3688" y="3974"/>
                      <a:pt x="3697" y="3956"/>
                    </a:cubicBezTo>
                    <a:close/>
                    <a:moveTo>
                      <a:pt x="5359" y="3593"/>
                    </a:moveTo>
                    <a:lnTo>
                      <a:pt x="5359" y="3593"/>
                    </a:lnTo>
                    <a:cubicBezTo>
                      <a:pt x="5453" y="3694"/>
                      <a:pt x="5554" y="3797"/>
                      <a:pt x="5677" y="3882"/>
                    </a:cubicBezTo>
                    <a:cubicBezTo>
                      <a:pt x="5630" y="3938"/>
                      <a:pt x="5574" y="3985"/>
                      <a:pt x="5527" y="4041"/>
                    </a:cubicBezTo>
                    <a:cubicBezTo>
                      <a:pt x="5471" y="3947"/>
                      <a:pt x="5424" y="3853"/>
                      <a:pt x="5397" y="3761"/>
                    </a:cubicBezTo>
                    <a:cubicBezTo>
                      <a:pt x="5386" y="3705"/>
                      <a:pt x="5368" y="3649"/>
                      <a:pt x="5359" y="3593"/>
                    </a:cubicBezTo>
                    <a:close/>
                    <a:moveTo>
                      <a:pt x="10594" y="3938"/>
                    </a:moveTo>
                    <a:cubicBezTo>
                      <a:pt x="10586" y="3965"/>
                      <a:pt x="10586" y="4003"/>
                      <a:pt x="10577" y="4041"/>
                    </a:cubicBezTo>
                    <a:cubicBezTo>
                      <a:pt x="10568" y="4030"/>
                      <a:pt x="10568" y="4021"/>
                      <a:pt x="10559" y="4012"/>
                    </a:cubicBezTo>
                    <a:cubicBezTo>
                      <a:pt x="10568" y="3985"/>
                      <a:pt x="10577" y="3956"/>
                      <a:pt x="10594" y="3938"/>
                    </a:cubicBezTo>
                    <a:close/>
                    <a:moveTo>
                      <a:pt x="4425" y="3788"/>
                    </a:moveTo>
                    <a:cubicBezTo>
                      <a:pt x="4434" y="3862"/>
                      <a:pt x="4454" y="3929"/>
                      <a:pt x="4472" y="3994"/>
                    </a:cubicBezTo>
                    <a:cubicBezTo>
                      <a:pt x="4425" y="4030"/>
                      <a:pt x="4369" y="4059"/>
                      <a:pt x="4313" y="4097"/>
                    </a:cubicBezTo>
                    <a:cubicBezTo>
                      <a:pt x="4183" y="4059"/>
                      <a:pt x="4042" y="4030"/>
                      <a:pt x="3894" y="4021"/>
                    </a:cubicBezTo>
                    <a:cubicBezTo>
                      <a:pt x="3847" y="3938"/>
                      <a:pt x="3800" y="3862"/>
                      <a:pt x="3744" y="3788"/>
                    </a:cubicBezTo>
                    <a:lnTo>
                      <a:pt x="3744" y="3788"/>
                    </a:lnTo>
                    <a:cubicBezTo>
                      <a:pt x="3852" y="3807"/>
                      <a:pt x="3964" y="3816"/>
                      <a:pt x="4078" y="3816"/>
                    </a:cubicBezTo>
                    <a:cubicBezTo>
                      <a:pt x="4192" y="3816"/>
                      <a:pt x="4309" y="3807"/>
                      <a:pt x="4425" y="3788"/>
                    </a:cubicBezTo>
                    <a:close/>
                    <a:moveTo>
                      <a:pt x="3576" y="3853"/>
                    </a:moveTo>
                    <a:lnTo>
                      <a:pt x="3576" y="3853"/>
                    </a:lnTo>
                    <a:cubicBezTo>
                      <a:pt x="3567" y="3909"/>
                      <a:pt x="3549" y="3965"/>
                      <a:pt x="3529" y="4021"/>
                    </a:cubicBezTo>
                    <a:cubicBezTo>
                      <a:pt x="3370" y="4030"/>
                      <a:pt x="3213" y="4068"/>
                      <a:pt x="3054" y="4106"/>
                    </a:cubicBezTo>
                    <a:cubicBezTo>
                      <a:pt x="3222" y="4012"/>
                      <a:pt x="3399" y="3918"/>
                      <a:pt x="3576" y="3853"/>
                    </a:cubicBezTo>
                    <a:close/>
                    <a:moveTo>
                      <a:pt x="3287" y="3638"/>
                    </a:moveTo>
                    <a:cubicBezTo>
                      <a:pt x="3352" y="3676"/>
                      <a:pt x="3426" y="3705"/>
                      <a:pt x="3502" y="3732"/>
                    </a:cubicBezTo>
                    <a:cubicBezTo>
                      <a:pt x="3249" y="3835"/>
                      <a:pt x="3007" y="3965"/>
                      <a:pt x="2783" y="4115"/>
                    </a:cubicBezTo>
                    <a:lnTo>
                      <a:pt x="2774" y="4115"/>
                    </a:lnTo>
                    <a:cubicBezTo>
                      <a:pt x="2857" y="4041"/>
                      <a:pt x="2942" y="3965"/>
                      <a:pt x="3016" y="3891"/>
                    </a:cubicBezTo>
                    <a:lnTo>
                      <a:pt x="3287" y="3638"/>
                    </a:lnTo>
                    <a:close/>
                    <a:moveTo>
                      <a:pt x="4519" y="4133"/>
                    </a:moveTo>
                    <a:cubicBezTo>
                      <a:pt x="4519" y="4142"/>
                      <a:pt x="4528" y="4153"/>
                      <a:pt x="4528" y="4171"/>
                    </a:cubicBezTo>
                    <a:cubicBezTo>
                      <a:pt x="4519" y="4162"/>
                      <a:pt x="4501" y="4153"/>
                      <a:pt x="4490" y="4153"/>
                    </a:cubicBezTo>
                    <a:cubicBezTo>
                      <a:pt x="4501" y="4142"/>
                      <a:pt x="4510" y="4142"/>
                      <a:pt x="4519" y="4133"/>
                    </a:cubicBezTo>
                    <a:close/>
                    <a:moveTo>
                      <a:pt x="3977" y="4180"/>
                    </a:moveTo>
                    <a:cubicBezTo>
                      <a:pt x="4024" y="4180"/>
                      <a:pt x="4062" y="4189"/>
                      <a:pt x="4109" y="4198"/>
                    </a:cubicBezTo>
                    <a:cubicBezTo>
                      <a:pt x="4071" y="4209"/>
                      <a:pt x="4042" y="4227"/>
                      <a:pt x="4006" y="4236"/>
                    </a:cubicBezTo>
                    <a:cubicBezTo>
                      <a:pt x="3997" y="4218"/>
                      <a:pt x="3986" y="4198"/>
                      <a:pt x="3977" y="4180"/>
                    </a:cubicBezTo>
                    <a:close/>
                    <a:moveTo>
                      <a:pt x="6096" y="4059"/>
                    </a:moveTo>
                    <a:cubicBezTo>
                      <a:pt x="6125" y="4068"/>
                      <a:pt x="6161" y="4077"/>
                      <a:pt x="6199" y="4077"/>
                    </a:cubicBezTo>
                    <a:cubicBezTo>
                      <a:pt x="6237" y="4086"/>
                      <a:pt x="6282" y="4086"/>
                      <a:pt x="6329" y="4086"/>
                    </a:cubicBezTo>
                    <a:cubicBezTo>
                      <a:pt x="6237" y="4142"/>
                      <a:pt x="6152" y="4218"/>
                      <a:pt x="6078" y="4292"/>
                    </a:cubicBezTo>
                    <a:cubicBezTo>
                      <a:pt x="6069" y="4245"/>
                      <a:pt x="6069" y="4209"/>
                      <a:pt x="6069" y="4171"/>
                    </a:cubicBezTo>
                    <a:cubicBezTo>
                      <a:pt x="6078" y="4133"/>
                      <a:pt x="6087" y="4097"/>
                      <a:pt x="6096" y="4059"/>
                    </a:cubicBezTo>
                    <a:close/>
                    <a:moveTo>
                      <a:pt x="5798" y="3947"/>
                    </a:moveTo>
                    <a:cubicBezTo>
                      <a:pt x="5834" y="3974"/>
                      <a:pt x="5872" y="3994"/>
                      <a:pt x="5919" y="4012"/>
                    </a:cubicBezTo>
                    <a:lnTo>
                      <a:pt x="5919" y="4162"/>
                    </a:lnTo>
                    <a:cubicBezTo>
                      <a:pt x="5910" y="4209"/>
                      <a:pt x="5890" y="4254"/>
                      <a:pt x="5872" y="4301"/>
                    </a:cubicBezTo>
                    <a:cubicBezTo>
                      <a:pt x="5769" y="4283"/>
                      <a:pt x="5686" y="4227"/>
                      <a:pt x="5610" y="4153"/>
                    </a:cubicBezTo>
                    <a:cubicBezTo>
                      <a:pt x="5677" y="4086"/>
                      <a:pt x="5742" y="4021"/>
                      <a:pt x="5798" y="3947"/>
                    </a:cubicBezTo>
                    <a:close/>
                    <a:moveTo>
                      <a:pt x="5209" y="3546"/>
                    </a:moveTo>
                    <a:cubicBezTo>
                      <a:pt x="5218" y="3629"/>
                      <a:pt x="5238" y="3714"/>
                      <a:pt x="5265" y="3797"/>
                    </a:cubicBezTo>
                    <a:cubicBezTo>
                      <a:pt x="5294" y="3909"/>
                      <a:pt x="5350" y="4030"/>
                      <a:pt x="5415" y="4133"/>
                    </a:cubicBezTo>
                    <a:cubicBezTo>
                      <a:pt x="5330" y="4209"/>
                      <a:pt x="5238" y="4283"/>
                      <a:pt x="5144" y="4339"/>
                    </a:cubicBezTo>
                    <a:cubicBezTo>
                      <a:pt x="5182" y="4086"/>
                      <a:pt x="5135" y="3862"/>
                      <a:pt x="5005" y="3714"/>
                    </a:cubicBezTo>
                    <a:cubicBezTo>
                      <a:pt x="5041" y="3676"/>
                      <a:pt x="5070" y="3638"/>
                      <a:pt x="5106" y="3593"/>
                    </a:cubicBezTo>
                    <a:cubicBezTo>
                      <a:pt x="5144" y="3582"/>
                      <a:pt x="5173" y="3564"/>
                      <a:pt x="5209" y="3546"/>
                    </a:cubicBezTo>
                    <a:close/>
                    <a:moveTo>
                      <a:pt x="3473" y="4171"/>
                    </a:moveTo>
                    <a:lnTo>
                      <a:pt x="3473" y="4171"/>
                    </a:lnTo>
                    <a:cubicBezTo>
                      <a:pt x="3455" y="4236"/>
                      <a:pt x="3426" y="4292"/>
                      <a:pt x="3408" y="4348"/>
                    </a:cubicBezTo>
                    <a:cubicBezTo>
                      <a:pt x="3278" y="4348"/>
                      <a:pt x="3146" y="4321"/>
                      <a:pt x="3025" y="4265"/>
                    </a:cubicBezTo>
                    <a:cubicBezTo>
                      <a:pt x="3175" y="4218"/>
                      <a:pt x="3325" y="4189"/>
                      <a:pt x="3473" y="4171"/>
                    </a:cubicBezTo>
                    <a:close/>
                    <a:moveTo>
                      <a:pt x="3809" y="4162"/>
                    </a:moveTo>
                    <a:cubicBezTo>
                      <a:pt x="3838" y="4198"/>
                      <a:pt x="3856" y="4245"/>
                      <a:pt x="3865" y="4283"/>
                    </a:cubicBezTo>
                    <a:cubicBezTo>
                      <a:pt x="3773" y="4310"/>
                      <a:pt x="3661" y="4339"/>
                      <a:pt x="3558" y="4348"/>
                    </a:cubicBezTo>
                    <a:cubicBezTo>
                      <a:pt x="3585" y="4283"/>
                      <a:pt x="3614" y="4227"/>
                      <a:pt x="3632" y="4162"/>
                    </a:cubicBezTo>
                    <a:close/>
                    <a:moveTo>
                      <a:pt x="7478" y="3956"/>
                    </a:moveTo>
                    <a:cubicBezTo>
                      <a:pt x="7561" y="3965"/>
                      <a:pt x="7637" y="3985"/>
                      <a:pt x="7711" y="4012"/>
                    </a:cubicBezTo>
                    <a:cubicBezTo>
                      <a:pt x="7693" y="4124"/>
                      <a:pt x="7664" y="4245"/>
                      <a:pt x="7646" y="4377"/>
                    </a:cubicBezTo>
                    <a:cubicBezTo>
                      <a:pt x="7570" y="4245"/>
                      <a:pt x="7514" y="4106"/>
                      <a:pt x="7478" y="3956"/>
                    </a:cubicBezTo>
                    <a:close/>
                    <a:moveTo>
                      <a:pt x="4902" y="3817"/>
                    </a:moveTo>
                    <a:cubicBezTo>
                      <a:pt x="5061" y="4003"/>
                      <a:pt x="5023" y="4283"/>
                      <a:pt x="4985" y="4442"/>
                    </a:cubicBezTo>
                    <a:cubicBezTo>
                      <a:pt x="4902" y="4377"/>
                      <a:pt x="4808" y="4310"/>
                      <a:pt x="4714" y="4254"/>
                    </a:cubicBezTo>
                    <a:cubicBezTo>
                      <a:pt x="4714" y="4245"/>
                      <a:pt x="4705" y="4227"/>
                      <a:pt x="4696" y="4218"/>
                    </a:cubicBezTo>
                    <a:cubicBezTo>
                      <a:pt x="4696" y="4142"/>
                      <a:pt x="4696" y="4068"/>
                      <a:pt x="4705" y="3994"/>
                    </a:cubicBezTo>
                    <a:cubicBezTo>
                      <a:pt x="4770" y="3938"/>
                      <a:pt x="4846" y="3873"/>
                      <a:pt x="4902" y="3817"/>
                    </a:cubicBezTo>
                    <a:close/>
                    <a:moveTo>
                      <a:pt x="2004" y="2985"/>
                    </a:moveTo>
                    <a:cubicBezTo>
                      <a:pt x="2021" y="2985"/>
                      <a:pt x="2038" y="2985"/>
                      <a:pt x="2055" y="2986"/>
                    </a:cubicBezTo>
                    <a:cubicBezTo>
                      <a:pt x="2111" y="2986"/>
                      <a:pt x="2167" y="2995"/>
                      <a:pt x="2223" y="2995"/>
                    </a:cubicBezTo>
                    <a:cubicBezTo>
                      <a:pt x="2214" y="3331"/>
                      <a:pt x="2288" y="3714"/>
                      <a:pt x="2494" y="4012"/>
                    </a:cubicBezTo>
                    <a:cubicBezTo>
                      <a:pt x="2512" y="4050"/>
                      <a:pt x="2530" y="4077"/>
                      <a:pt x="2559" y="4115"/>
                    </a:cubicBezTo>
                    <a:cubicBezTo>
                      <a:pt x="2418" y="4218"/>
                      <a:pt x="2279" y="4310"/>
                      <a:pt x="2120" y="4386"/>
                    </a:cubicBezTo>
                    <a:cubicBezTo>
                      <a:pt x="1980" y="4443"/>
                      <a:pt x="1830" y="4471"/>
                      <a:pt x="1674" y="4471"/>
                    </a:cubicBezTo>
                    <a:cubicBezTo>
                      <a:pt x="1426" y="4471"/>
                      <a:pt x="1167" y="4398"/>
                      <a:pt x="926" y="4254"/>
                    </a:cubicBezTo>
                    <a:cubicBezTo>
                      <a:pt x="749" y="4153"/>
                      <a:pt x="590" y="4012"/>
                      <a:pt x="469" y="3853"/>
                    </a:cubicBezTo>
                    <a:cubicBezTo>
                      <a:pt x="776" y="3345"/>
                      <a:pt x="1377" y="2985"/>
                      <a:pt x="2004" y="2985"/>
                    </a:cubicBezTo>
                    <a:close/>
                    <a:moveTo>
                      <a:pt x="11715" y="2043"/>
                    </a:moveTo>
                    <a:cubicBezTo>
                      <a:pt x="12705" y="2406"/>
                      <a:pt x="13377" y="3340"/>
                      <a:pt x="13303" y="4254"/>
                    </a:cubicBezTo>
                    <a:cubicBezTo>
                      <a:pt x="13294" y="4330"/>
                      <a:pt x="13283" y="4395"/>
                      <a:pt x="13274" y="4460"/>
                    </a:cubicBezTo>
                    <a:cubicBezTo>
                      <a:pt x="13200" y="4469"/>
                      <a:pt x="13126" y="4489"/>
                      <a:pt x="13059" y="4507"/>
                    </a:cubicBezTo>
                    <a:cubicBezTo>
                      <a:pt x="13041" y="4507"/>
                      <a:pt x="13032" y="4507"/>
                      <a:pt x="13014" y="4516"/>
                    </a:cubicBezTo>
                    <a:cubicBezTo>
                      <a:pt x="12790" y="4097"/>
                      <a:pt x="12454" y="3750"/>
                      <a:pt x="12051" y="3508"/>
                    </a:cubicBezTo>
                    <a:cubicBezTo>
                      <a:pt x="11977" y="3358"/>
                      <a:pt x="11894" y="3219"/>
                      <a:pt x="11809" y="3089"/>
                    </a:cubicBezTo>
                    <a:cubicBezTo>
                      <a:pt x="11688" y="2892"/>
                      <a:pt x="11558" y="2715"/>
                      <a:pt x="11417" y="2565"/>
                    </a:cubicBezTo>
                    <a:cubicBezTo>
                      <a:pt x="11538" y="2406"/>
                      <a:pt x="11641" y="2229"/>
                      <a:pt x="11715" y="2043"/>
                    </a:cubicBezTo>
                    <a:close/>
                    <a:moveTo>
                      <a:pt x="3110" y="4442"/>
                    </a:moveTo>
                    <a:lnTo>
                      <a:pt x="3110" y="4442"/>
                    </a:lnTo>
                    <a:cubicBezTo>
                      <a:pt x="3184" y="4469"/>
                      <a:pt x="3258" y="4478"/>
                      <a:pt x="3334" y="4489"/>
                    </a:cubicBezTo>
                    <a:cubicBezTo>
                      <a:pt x="3325" y="4507"/>
                      <a:pt x="3314" y="4525"/>
                      <a:pt x="3296" y="4554"/>
                    </a:cubicBezTo>
                    <a:cubicBezTo>
                      <a:pt x="3231" y="4516"/>
                      <a:pt x="3166" y="4489"/>
                      <a:pt x="3110" y="4442"/>
                    </a:cubicBezTo>
                    <a:close/>
                    <a:moveTo>
                      <a:pt x="12163" y="3750"/>
                    </a:moveTo>
                    <a:lnTo>
                      <a:pt x="12163" y="3750"/>
                    </a:lnTo>
                    <a:cubicBezTo>
                      <a:pt x="12454" y="3965"/>
                      <a:pt x="12696" y="4227"/>
                      <a:pt x="12873" y="4545"/>
                    </a:cubicBezTo>
                    <a:cubicBezTo>
                      <a:pt x="12723" y="4572"/>
                      <a:pt x="12584" y="4610"/>
                      <a:pt x="12434" y="4628"/>
                    </a:cubicBezTo>
                    <a:cubicBezTo>
                      <a:pt x="12378" y="4321"/>
                      <a:pt x="12286" y="4030"/>
                      <a:pt x="12163" y="3750"/>
                    </a:cubicBezTo>
                    <a:close/>
                    <a:moveTo>
                      <a:pt x="4929" y="4628"/>
                    </a:moveTo>
                    <a:cubicBezTo>
                      <a:pt x="4929" y="4637"/>
                      <a:pt x="4920" y="4646"/>
                      <a:pt x="4920" y="4657"/>
                    </a:cubicBezTo>
                    <a:cubicBezTo>
                      <a:pt x="4920" y="4646"/>
                      <a:pt x="4911" y="4646"/>
                      <a:pt x="4911" y="4637"/>
                    </a:cubicBezTo>
                    <a:cubicBezTo>
                      <a:pt x="4920" y="4637"/>
                      <a:pt x="4920" y="4628"/>
                      <a:pt x="4929" y="4628"/>
                    </a:cubicBezTo>
                    <a:close/>
                    <a:moveTo>
                      <a:pt x="10783" y="3246"/>
                    </a:moveTo>
                    <a:cubicBezTo>
                      <a:pt x="11184" y="3266"/>
                      <a:pt x="11585" y="3396"/>
                      <a:pt x="11939" y="3602"/>
                    </a:cubicBezTo>
                    <a:cubicBezTo>
                      <a:pt x="12098" y="3918"/>
                      <a:pt x="12219" y="4283"/>
                      <a:pt x="12295" y="4646"/>
                    </a:cubicBezTo>
                    <a:cubicBezTo>
                      <a:pt x="12153" y="4663"/>
                      <a:pt x="12014" y="4675"/>
                      <a:pt x="11877" y="4675"/>
                    </a:cubicBezTo>
                    <a:cubicBezTo>
                      <a:pt x="11581" y="4675"/>
                      <a:pt x="11298" y="4622"/>
                      <a:pt x="11043" y="4469"/>
                    </a:cubicBezTo>
                    <a:cubicBezTo>
                      <a:pt x="10913" y="4404"/>
                      <a:pt x="10792" y="4301"/>
                      <a:pt x="10698" y="4189"/>
                    </a:cubicBezTo>
                    <a:cubicBezTo>
                      <a:pt x="10745" y="3947"/>
                      <a:pt x="10762" y="3705"/>
                      <a:pt x="10745" y="3470"/>
                    </a:cubicBezTo>
                    <a:cubicBezTo>
                      <a:pt x="10762" y="3396"/>
                      <a:pt x="10774" y="3322"/>
                      <a:pt x="10783" y="3246"/>
                    </a:cubicBezTo>
                    <a:close/>
                    <a:moveTo>
                      <a:pt x="3921" y="4413"/>
                    </a:moveTo>
                    <a:cubicBezTo>
                      <a:pt x="3941" y="4451"/>
                      <a:pt x="3950" y="4498"/>
                      <a:pt x="3959" y="4534"/>
                    </a:cubicBezTo>
                    <a:cubicBezTo>
                      <a:pt x="3977" y="4590"/>
                      <a:pt x="3997" y="4646"/>
                      <a:pt x="4006" y="4702"/>
                    </a:cubicBezTo>
                    <a:cubicBezTo>
                      <a:pt x="3809" y="4702"/>
                      <a:pt x="3614" y="4666"/>
                      <a:pt x="3437" y="4601"/>
                    </a:cubicBezTo>
                    <a:cubicBezTo>
                      <a:pt x="3455" y="4563"/>
                      <a:pt x="3473" y="4525"/>
                      <a:pt x="3493" y="4489"/>
                    </a:cubicBezTo>
                    <a:cubicBezTo>
                      <a:pt x="3632" y="4478"/>
                      <a:pt x="3782" y="4460"/>
                      <a:pt x="3921" y="4413"/>
                    </a:cubicBezTo>
                    <a:close/>
                    <a:moveTo>
                      <a:pt x="4322" y="4245"/>
                    </a:moveTo>
                    <a:cubicBezTo>
                      <a:pt x="4407" y="4274"/>
                      <a:pt x="4490" y="4310"/>
                      <a:pt x="4566" y="4348"/>
                    </a:cubicBezTo>
                    <a:cubicBezTo>
                      <a:pt x="4575" y="4433"/>
                      <a:pt x="4584" y="4525"/>
                      <a:pt x="4593" y="4610"/>
                    </a:cubicBezTo>
                    <a:cubicBezTo>
                      <a:pt x="4472" y="4646"/>
                      <a:pt x="4342" y="4675"/>
                      <a:pt x="4221" y="4693"/>
                    </a:cubicBezTo>
                    <a:cubicBezTo>
                      <a:pt x="4192" y="4693"/>
                      <a:pt x="4174" y="4693"/>
                      <a:pt x="4145" y="4702"/>
                    </a:cubicBezTo>
                    <a:cubicBezTo>
                      <a:pt x="4136" y="4628"/>
                      <a:pt x="4118" y="4563"/>
                      <a:pt x="4098" y="4498"/>
                    </a:cubicBezTo>
                    <a:cubicBezTo>
                      <a:pt x="4080" y="4451"/>
                      <a:pt x="4071" y="4413"/>
                      <a:pt x="4053" y="4366"/>
                    </a:cubicBezTo>
                    <a:cubicBezTo>
                      <a:pt x="4145" y="4339"/>
                      <a:pt x="4239" y="4292"/>
                      <a:pt x="4322" y="4245"/>
                    </a:cubicBezTo>
                    <a:close/>
                    <a:moveTo>
                      <a:pt x="4781" y="4693"/>
                    </a:moveTo>
                    <a:cubicBezTo>
                      <a:pt x="4790" y="4713"/>
                      <a:pt x="4799" y="4731"/>
                      <a:pt x="4808" y="4749"/>
                    </a:cubicBezTo>
                    <a:lnTo>
                      <a:pt x="4761" y="4749"/>
                    </a:lnTo>
                    <a:cubicBezTo>
                      <a:pt x="4761" y="4731"/>
                      <a:pt x="4761" y="4722"/>
                      <a:pt x="4752" y="4702"/>
                    </a:cubicBezTo>
                    <a:cubicBezTo>
                      <a:pt x="4761" y="4702"/>
                      <a:pt x="4770" y="4693"/>
                      <a:pt x="4781" y="4693"/>
                    </a:cubicBezTo>
                    <a:close/>
                    <a:moveTo>
                      <a:pt x="5050" y="4713"/>
                    </a:moveTo>
                    <a:cubicBezTo>
                      <a:pt x="5070" y="4740"/>
                      <a:pt x="5088" y="4769"/>
                      <a:pt x="5106" y="4787"/>
                    </a:cubicBezTo>
                    <a:cubicBezTo>
                      <a:pt x="5079" y="4787"/>
                      <a:pt x="5050" y="4778"/>
                      <a:pt x="5023" y="4778"/>
                    </a:cubicBezTo>
                    <a:cubicBezTo>
                      <a:pt x="5032" y="4758"/>
                      <a:pt x="5041" y="4731"/>
                      <a:pt x="5050" y="4713"/>
                    </a:cubicBezTo>
                    <a:close/>
                    <a:moveTo>
                      <a:pt x="13238" y="4610"/>
                    </a:moveTo>
                    <a:lnTo>
                      <a:pt x="13238" y="4610"/>
                    </a:lnTo>
                    <a:cubicBezTo>
                      <a:pt x="13209" y="4684"/>
                      <a:pt x="13191" y="4749"/>
                      <a:pt x="13153" y="4814"/>
                    </a:cubicBezTo>
                    <a:cubicBezTo>
                      <a:pt x="13144" y="4787"/>
                      <a:pt x="13135" y="4749"/>
                      <a:pt x="13115" y="4722"/>
                    </a:cubicBezTo>
                    <a:cubicBezTo>
                      <a:pt x="13106" y="4693"/>
                      <a:pt x="13097" y="4666"/>
                      <a:pt x="13088" y="4646"/>
                    </a:cubicBezTo>
                    <a:cubicBezTo>
                      <a:pt x="13135" y="4628"/>
                      <a:pt x="13182" y="4619"/>
                      <a:pt x="13238" y="4610"/>
                    </a:cubicBezTo>
                    <a:close/>
                    <a:moveTo>
                      <a:pt x="7749" y="4731"/>
                    </a:moveTo>
                    <a:cubicBezTo>
                      <a:pt x="7785" y="4769"/>
                      <a:pt x="7832" y="4805"/>
                      <a:pt x="7879" y="4843"/>
                    </a:cubicBezTo>
                    <a:lnTo>
                      <a:pt x="7794" y="4843"/>
                    </a:lnTo>
                    <a:cubicBezTo>
                      <a:pt x="7776" y="4852"/>
                      <a:pt x="7758" y="4852"/>
                      <a:pt x="7738" y="4852"/>
                    </a:cubicBezTo>
                    <a:cubicBezTo>
                      <a:pt x="7749" y="4814"/>
                      <a:pt x="7749" y="4769"/>
                      <a:pt x="7749" y="4731"/>
                    </a:cubicBezTo>
                    <a:close/>
                    <a:moveTo>
                      <a:pt x="8197" y="3134"/>
                    </a:moveTo>
                    <a:cubicBezTo>
                      <a:pt x="8522" y="3349"/>
                      <a:pt x="8896" y="3490"/>
                      <a:pt x="9288" y="3526"/>
                    </a:cubicBezTo>
                    <a:cubicBezTo>
                      <a:pt x="9279" y="3582"/>
                      <a:pt x="9271" y="3638"/>
                      <a:pt x="9262" y="3705"/>
                    </a:cubicBezTo>
                    <a:cubicBezTo>
                      <a:pt x="9138" y="3873"/>
                      <a:pt x="9082" y="4068"/>
                      <a:pt x="9073" y="4265"/>
                    </a:cubicBezTo>
                    <a:cubicBezTo>
                      <a:pt x="8982" y="4469"/>
                      <a:pt x="8858" y="4684"/>
                      <a:pt x="8719" y="4870"/>
                    </a:cubicBezTo>
                    <a:cubicBezTo>
                      <a:pt x="8598" y="4507"/>
                      <a:pt x="8366" y="4180"/>
                      <a:pt x="8009" y="3985"/>
                    </a:cubicBezTo>
                    <a:cubicBezTo>
                      <a:pt x="7962" y="3956"/>
                      <a:pt x="7926" y="3938"/>
                      <a:pt x="7879" y="3918"/>
                    </a:cubicBezTo>
                    <a:cubicBezTo>
                      <a:pt x="7953" y="3629"/>
                      <a:pt x="8056" y="3369"/>
                      <a:pt x="8197" y="3134"/>
                    </a:cubicBezTo>
                    <a:close/>
                    <a:moveTo>
                      <a:pt x="7850" y="4059"/>
                    </a:moveTo>
                    <a:cubicBezTo>
                      <a:pt x="7879" y="4077"/>
                      <a:pt x="7906" y="4086"/>
                      <a:pt x="7944" y="4106"/>
                    </a:cubicBezTo>
                    <a:cubicBezTo>
                      <a:pt x="8262" y="4283"/>
                      <a:pt x="8466" y="4572"/>
                      <a:pt x="8578" y="4899"/>
                    </a:cubicBezTo>
                    <a:cubicBezTo>
                      <a:pt x="8430" y="4861"/>
                      <a:pt x="8280" y="4843"/>
                      <a:pt x="8130" y="4834"/>
                    </a:cubicBezTo>
                    <a:cubicBezTo>
                      <a:pt x="8085" y="4814"/>
                      <a:pt x="8047" y="4787"/>
                      <a:pt x="8000" y="4758"/>
                    </a:cubicBezTo>
                    <a:cubicBezTo>
                      <a:pt x="7917" y="4693"/>
                      <a:pt x="7832" y="4619"/>
                      <a:pt x="7767" y="4545"/>
                    </a:cubicBezTo>
                    <a:cubicBezTo>
                      <a:pt x="7785" y="4377"/>
                      <a:pt x="7814" y="4209"/>
                      <a:pt x="7850" y="4059"/>
                    </a:cubicBezTo>
                    <a:close/>
                    <a:moveTo>
                      <a:pt x="10158" y="3452"/>
                    </a:moveTo>
                    <a:cubicBezTo>
                      <a:pt x="10214" y="3658"/>
                      <a:pt x="10288" y="3844"/>
                      <a:pt x="10391" y="4012"/>
                    </a:cubicBezTo>
                    <a:cubicBezTo>
                      <a:pt x="10214" y="4357"/>
                      <a:pt x="9943" y="4628"/>
                      <a:pt x="9633" y="4805"/>
                    </a:cubicBezTo>
                    <a:cubicBezTo>
                      <a:pt x="9551" y="4852"/>
                      <a:pt x="9456" y="4890"/>
                      <a:pt x="9362" y="4917"/>
                    </a:cubicBezTo>
                    <a:cubicBezTo>
                      <a:pt x="9271" y="4713"/>
                      <a:pt x="9215" y="4498"/>
                      <a:pt x="9215" y="4283"/>
                    </a:cubicBezTo>
                    <a:cubicBezTo>
                      <a:pt x="9271" y="4171"/>
                      <a:pt x="9306" y="4050"/>
                      <a:pt x="9344" y="3938"/>
                    </a:cubicBezTo>
                    <a:cubicBezTo>
                      <a:pt x="9362" y="3882"/>
                      <a:pt x="9374" y="3817"/>
                      <a:pt x="9392" y="3761"/>
                    </a:cubicBezTo>
                    <a:cubicBezTo>
                      <a:pt x="9456" y="3676"/>
                      <a:pt x="9530" y="3602"/>
                      <a:pt x="9616" y="3537"/>
                    </a:cubicBezTo>
                    <a:cubicBezTo>
                      <a:pt x="9728" y="3537"/>
                      <a:pt x="9840" y="3526"/>
                      <a:pt x="9952" y="3499"/>
                    </a:cubicBezTo>
                    <a:cubicBezTo>
                      <a:pt x="10017" y="3490"/>
                      <a:pt x="10090" y="3470"/>
                      <a:pt x="10158" y="3452"/>
                    </a:cubicBezTo>
                    <a:close/>
                    <a:moveTo>
                      <a:pt x="5509" y="4245"/>
                    </a:moveTo>
                    <a:cubicBezTo>
                      <a:pt x="5610" y="4357"/>
                      <a:pt x="5742" y="4433"/>
                      <a:pt x="5910" y="4442"/>
                    </a:cubicBezTo>
                    <a:lnTo>
                      <a:pt x="5928" y="4442"/>
                    </a:lnTo>
                    <a:cubicBezTo>
                      <a:pt x="5807" y="4590"/>
                      <a:pt x="5704" y="4758"/>
                      <a:pt x="5630" y="4937"/>
                    </a:cubicBezTo>
                    <a:cubicBezTo>
                      <a:pt x="5518" y="4899"/>
                      <a:pt x="5415" y="4861"/>
                      <a:pt x="5303" y="4834"/>
                    </a:cubicBezTo>
                    <a:cubicBezTo>
                      <a:pt x="5247" y="4731"/>
                      <a:pt x="5182" y="4637"/>
                      <a:pt x="5097" y="4554"/>
                    </a:cubicBezTo>
                    <a:cubicBezTo>
                      <a:pt x="5106" y="4554"/>
                      <a:pt x="5106" y="4545"/>
                      <a:pt x="5106" y="4534"/>
                    </a:cubicBezTo>
                    <a:cubicBezTo>
                      <a:pt x="5247" y="4451"/>
                      <a:pt x="5377" y="4357"/>
                      <a:pt x="5509" y="4245"/>
                    </a:cubicBezTo>
                    <a:close/>
                    <a:moveTo>
                      <a:pt x="9094" y="4545"/>
                    </a:moveTo>
                    <a:cubicBezTo>
                      <a:pt x="9120" y="4684"/>
                      <a:pt x="9167" y="4825"/>
                      <a:pt x="9223" y="4964"/>
                    </a:cubicBezTo>
                    <a:cubicBezTo>
                      <a:pt x="9120" y="4982"/>
                      <a:pt x="9008" y="5002"/>
                      <a:pt x="8896" y="5002"/>
                    </a:cubicBezTo>
                    <a:cubicBezTo>
                      <a:pt x="8870" y="4993"/>
                      <a:pt x="8849" y="4982"/>
                      <a:pt x="8823" y="4973"/>
                    </a:cubicBezTo>
                    <a:cubicBezTo>
                      <a:pt x="8926" y="4834"/>
                      <a:pt x="9008" y="4693"/>
                      <a:pt x="9094" y="4545"/>
                    </a:cubicBezTo>
                    <a:close/>
                    <a:moveTo>
                      <a:pt x="5117" y="4937"/>
                    </a:moveTo>
                    <a:cubicBezTo>
                      <a:pt x="5144" y="4946"/>
                      <a:pt x="5182" y="4946"/>
                      <a:pt x="5209" y="4955"/>
                    </a:cubicBezTo>
                    <a:cubicBezTo>
                      <a:pt x="5238" y="5011"/>
                      <a:pt x="5265" y="5076"/>
                      <a:pt x="5294" y="5141"/>
                    </a:cubicBezTo>
                    <a:cubicBezTo>
                      <a:pt x="5229" y="5076"/>
                      <a:pt x="5173" y="5002"/>
                      <a:pt x="5117" y="4937"/>
                    </a:cubicBezTo>
                    <a:close/>
                    <a:moveTo>
                      <a:pt x="5984" y="4610"/>
                    </a:moveTo>
                    <a:cubicBezTo>
                      <a:pt x="6013" y="4778"/>
                      <a:pt x="6069" y="4955"/>
                      <a:pt x="6125" y="5141"/>
                    </a:cubicBezTo>
                    <a:cubicBezTo>
                      <a:pt x="6134" y="5161"/>
                      <a:pt x="6143" y="5179"/>
                      <a:pt x="6143" y="5188"/>
                    </a:cubicBezTo>
                    <a:cubicBezTo>
                      <a:pt x="6022" y="5114"/>
                      <a:pt x="5890" y="5049"/>
                      <a:pt x="5760" y="4993"/>
                    </a:cubicBezTo>
                    <a:cubicBezTo>
                      <a:pt x="5816" y="4852"/>
                      <a:pt x="5890" y="4722"/>
                      <a:pt x="5984" y="4610"/>
                    </a:cubicBezTo>
                    <a:close/>
                    <a:moveTo>
                      <a:pt x="5386" y="5002"/>
                    </a:moveTo>
                    <a:cubicBezTo>
                      <a:pt x="5453" y="5020"/>
                      <a:pt x="5518" y="5049"/>
                      <a:pt x="5574" y="5067"/>
                    </a:cubicBezTo>
                    <a:cubicBezTo>
                      <a:pt x="5545" y="5161"/>
                      <a:pt x="5518" y="5244"/>
                      <a:pt x="5498" y="5338"/>
                    </a:cubicBezTo>
                    <a:lnTo>
                      <a:pt x="5489" y="5329"/>
                    </a:lnTo>
                    <a:cubicBezTo>
                      <a:pt x="5471" y="5217"/>
                      <a:pt x="5433" y="5114"/>
                      <a:pt x="5386" y="5002"/>
                    </a:cubicBezTo>
                    <a:close/>
                    <a:moveTo>
                      <a:pt x="10482" y="4153"/>
                    </a:moveTo>
                    <a:cubicBezTo>
                      <a:pt x="10503" y="4171"/>
                      <a:pt x="10521" y="4198"/>
                      <a:pt x="10538" y="4227"/>
                    </a:cubicBezTo>
                    <a:cubicBezTo>
                      <a:pt x="10512" y="4357"/>
                      <a:pt x="10474" y="4489"/>
                      <a:pt x="10418" y="4610"/>
                    </a:cubicBezTo>
                    <a:cubicBezTo>
                      <a:pt x="10353" y="4778"/>
                      <a:pt x="10279" y="4926"/>
                      <a:pt x="10185" y="5076"/>
                    </a:cubicBezTo>
                    <a:cubicBezTo>
                      <a:pt x="10008" y="5141"/>
                      <a:pt x="9831" y="5235"/>
                      <a:pt x="9654" y="5338"/>
                    </a:cubicBezTo>
                    <a:cubicBezTo>
                      <a:pt x="9568" y="5253"/>
                      <a:pt x="9495" y="5150"/>
                      <a:pt x="9439" y="5049"/>
                    </a:cubicBezTo>
                    <a:cubicBezTo>
                      <a:pt x="9521" y="5011"/>
                      <a:pt x="9616" y="4973"/>
                      <a:pt x="9698" y="4926"/>
                    </a:cubicBezTo>
                    <a:cubicBezTo>
                      <a:pt x="10017" y="4758"/>
                      <a:pt x="10288" y="4478"/>
                      <a:pt x="10482" y="4153"/>
                    </a:cubicBezTo>
                    <a:close/>
                    <a:moveTo>
                      <a:pt x="9297" y="5085"/>
                    </a:moveTo>
                    <a:cubicBezTo>
                      <a:pt x="9344" y="5179"/>
                      <a:pt x="9409" y="5273"/>
                      <a:pt x="9474" y="5356"/>
                    </a:cubicBezTo>
                    <a:cubicBezTo>
                      <a:pt x="9374" y="5262"/>
                      <a:pt x="9262" y="5188"/>
                      <a:pt x="9138" y="5123"/>
                    </a:cubicBezTo>
                    <a:cubicBezTo>
                      <a:pt x="9194" y="5114"/>
                      <a:pt x="9241" y="5105"/>
                      <a:pt x="9297" y="5085"/>
                    </a:cubicBezTo>
                    <a:close/>
                    <a:moveTo>
                      <a:pt x="7278" y="3946"/>
                    </a:moveTo>
                    <a:cubicBezTo>
                      <a:pt x="7298" y="3946"/>
                      <a:pt x="7317" y="3946"/>
                      <a:pt x="7337" y="3947"/>
                    </a:cubicBezTo>
                    <a:cubicBezTo>
                      <a:pt x="7375" y="4171"/>
                      <a:pt x="7478" y="4395"/>
                      <a:pt x="7617" y="4581"/>
                    </a:cubicBezTo>
                    <a:cubicBezTo>
                      <a:pt x="7608" y="4675"/>
                      <a:pt x="7608" y="4778"/>
                      <a:pt x="7599" y="4881"/>
                    </a:cubicBezTo>
                    <a:cubicBezTo>
                      <a:pt x="7198" y="4955"/>
                      <a:pt x="6806" y="5141"/>
                      <a:pt x="6470" y="5412"/>
                    </a:cubicBezTo>
                    <a:cubicBezTo>
                      <a:pt x="6423" y="5385"/>
                      <a:pt x="6385" y="5356"/>
                      <a:pt x="6349" y="5329"/>
                    </a:cubicBezTo>
                    <a:cubicBezTo>
                      <a:pt x="6320" y="5253"/>
                      <a:pt x="6282" y="5170"/>
                      <a:pt x="6264" y="5094"/>
                    </a:cubicBezTo>
                    <a:cubicBezTo>
                      <a:pt x="6190" y="4881"/>
                      <a:pt x="6134" y="4666"/>
                      <a:pt x="6096" y="4460"/>
                    </a:cubicBezTo>
                    <a:cubicBezTo>
                      <a:pt x="6409" y="4130"/>
                      <a:pt x="6848" y="3946"/>
                      <a:pt x="7278" y="3946"/>
                    </a:cubicBezTo>
                    <a:close/>
                    <a:moveTo>
                      <a:pt x="11010" y="5063"/>
                    </a:moveTo>
                    <a:cubicBezTo>
                      <a:pt x="11121" y="5063"/>
                      <a:pt x="11229" y="5073"/>
                      <a:pt x="11334" y="5094"/>
                    </a:cubicBezTo>
                    <a:cubicBezTo>
                      <a:pt x="11361" y="5105"/>
                      <a:pt x="11399" y="5105"/>
                      <a:pt x="11426" y="5114"/>
                    </a:cubicBezTo>
                    <a:cubicBezTo>
                      <a:pt x="11334" y="5105"/>
                      <a:pt x="11231" y="5105"/>
                      <a:pt x="11128" y="5105"/>
                    </a:cubicBezTo>
                    <a:cubicBezTo>
                      <a:pt x="10762" y="5132"/>
                      <a:pt x="10418" y="5262"/>
                      <a:pt x="10111" y="5430"/>
                    </a:cubicBezTo>
                    <a:cubicBezTo>
                      <a:pt x="10176" y="5356"/>
                      <a:pt x="10232" y="5282"/>
                      <a:pt x="10279" y="5197"/>
                    </a:cubicBezTo>
                    <a:cubicBezTo>
                      <a:pt x="10531" y="5109"/>
                      <a:pt x="10777" y="5063"/>
                      <a:pt x="11010" y="5063"/>
                    </a:cubicBezTo>
                    <a:close/>
                    <a:moveTo>
                      <a:pt x="10046" y="5291"/>
                    </a:moveTo>
                    <a:cubicBezTo>
                      <a:pt x="9978" y="5374"/>
                      <a:pt x="9922" y="5450"/>
                      <a:pt x="9848" y="5524"/>
                    </a:cubicBezTo>
                    <a:cubicBezTo>
                      <a:pt x="9822" y="5506"/>
                      <a:pt x="9784" y="5477"/>
                      <a:pt x="9754" y="5441"/>
                    </a:cubicBezTo>
                    <a:cubicBezTo>
                      <a:pt x="9848" y="5385"/>
                      <a:pt x="9943" y="5338"/>
                      <a:pt x="10046" y="5291"/>
                    </a:cubicBezTo>
                    <a:close/>
                    <a:moveTo>
                      <a:pt x="10650" y="4357"/>
                    </a:moveTo>
                    <a:cubicBezTo>
                      <a:pt x="10754" y="4451"/>
                      <a:pt x="10857" y="4534"/>
                      <a:pt x="10969" y="4601"/>
                    </a:cubicBezTo>
                    <a:cubicBezTo>
                      <a:pt x="11258" y="4761"/>
                      <a:pt x="11564" y="4819"/>
                      <a:pt x="11878" y="4819"/>
                    </a:cubicBezTo>
                    <a:cubicBezTo>
                      <a:pt x="12021" y="4819"/>
                      <a:pt x="12167" y="4807"/>
                      <a:pt x="12313" y="4787"/>
                    </a:cubicBezTo>
                    <a:cubicBezTo>
                      <a:pt x="12351" y="5038"/>
                      <a:pt x="12360" y="5291"/>
                      <a:pt x="12342" y="5542"/>
                    </a:cubicBezTo>
                    <a:cubicBezTo>
                      <a:pt x="12295" y="5497"/>
                      <a:pt x="12248" y="5459"/>
                      <a:pt x="12192" y="5412"/>
                    </a:cubicBezTo>
                    <a:cubicBezTo>
                      <a:pt x="11968" y="5179"/>
                      <a:pt x="11670" y="5011"/>
                      <a:pt x="11361" y="4955"/>
                    </a:cubicBezTo>
                    <a:cubicBezTo>
                      <a:pt x="11245" y="4934"/>
                      <a:pt x="11127" y="4923"/>
                      <a:pt x="11006" y="4923"/>
                    </a:cubicBezTo>
                    <a:cubicBezTo>
                      <a:pt x="10806" y="4923"/>
                      <a:pt x="10600" y="4952"/>
                      <a:pt x="10391" y="5011"/>
                    </a:cubicBezTo>
                    <a:cubicBezTo>
                      <a:pt x="10447" y="4899"/>
                      <a:pt x="10503" y="4787"/>
                      <a:pt x="10550" y="4666"/>
                    </a:cubicBezTo>
                    <a:cubicBezTo>
                      <a:pt x="10594" y="4563"/>
                      <a:pt x="10624" y="4460"/>
                      <a:pt x="10650" y="4357"/>
                    </a:cubicBezTo>
                    <a:close/>
                    <a:moveTo>
                      <a:pt x="12938" y="4675"/>
                    </a:moveTo>
                    <a:cubicBezTo>
                      <a:pt x="12958" y="4702"/>
                      <a:pt x="12976" y="4740"/>
                      <a:pt x="12985" y="4778"/>
                    </a:cubicBezTo>
                    <a:cubicBezTo>
                      <a:pt x="13023" y="4843"/>
                      <a:pt x="13041" y="4917"/>
                      <a:pt x="13070" y="4993"/>
                    </a:cubicBezTo>
                    <a:cubicBezTo>
                      <a:pt x="12920" y="5253"/>
                      <a:pt x="12714" y="5486"/>
                      <a:pt x="12463" y="5665"/>
                    </a:cubicBezTo>
                    <a:cubicBezTo>
                      <a:pt x="12510" y="5365"/>
                      <a:pt x="12499" y="5067"/>
                      <a:pt x="12454" y="4769"/>
                    </a:cubicBezTo>
                    <a:cubicBezTo>
                      <a:pt x="12622" y="4740"/>
                      <a:pt x="12779" y="4713"/>
                      <a:pt x="12938" y="4675"/>
                    </a:cubicBezTo>
                    <a:close/>
                    <a:moveTo>
                      <a:pt x="4658" y="4890"/>
                    </a:moveTo>
                    <a:cubicBezTo>
                      <a:pt x="4669" y="4946"/>
                      <a:pt x="4687" y="5011"/>
                      <a:pt x="4705" y="5067"/>
                    </a:cubicBezTo>
                    <a:cubicBezTo>
                      <a:pt x="4566" y="5282"/>
                      <a:pt x="4378" y="5486"/>
                      <a:pt x="4154" y="5692"/>
                    </a:cubicBezTo>
                    <a:cubicBezTo>
                      <a:pt x="4201" y="5441"/>
                      <a:pt x="4210" y="5188"/>
                      <a:pt x="4183" y="4946"/>
                    </a:cubicBezTo>
                    <a:cubicBezTo>
                      <a:pt x="4333" y="4908"/>
                      <a:pt x="4490" y="4890"/>
                      <a:pt x="4658" y="4890"/>
                    </a:cubicBezTo>
                    <a:close/>
                    <a:moveTo>
                      <a:pt x="8094" y="4973"/>
                    </a:moveTo>
                    <a:cubicBezTo>
                      <a:pt x="8224" y="5038"/>
                      <a:pt x="8374" y="5085"/>
                      <a:pt x="8513" y="5114"/>
                    </a:cubicBezTo>
                    <a:cubicBezTo>
                      <a:pt x="8298" y="5356"/>
                      <a:pt x="8038" y="5562"/>
                      <a:pt x="7749" y="5701"/>
                    </a:cubicBezTo>
                    <a:cubicBezTo>
                      <a:pt x="7729" y="5497"/>
                      <a:pt x="7729" y="5300"/>
                      <a:pt x="7729" y="5141"/>
                    </a:cubicBezTo>
                    <a:lnTo>
                      <a:pt x="7729" y="4993"/>
                    </a:lnTo>
                    <a:cubicBezTo>
                      <a:pt x="7758" y="4993"/>
                      <a:pt x="7785" y="4993"/>
                      <a:pt x="7814" y="4982"/>
                    </a:cubicBezTo>
                    <a:cubicBezTo>
                      <a:pt x="7906" y="4973"/>
                      <a:pt x="8000" y="4973"/>
                      <a:pt x="8094" y="4973"/>
                    </a:cubicBezTo>
                    <a:close/>
                    <a:moveTo>
                      <a:pt x="5704" y="5123"/>
                    </a:moveTo>
                    <a:cubicBezTo>
                      <a:pt x="5834" y="5179"/>
                      <a:pt x="5966" y="5244"/>
                      <a:pt x="6087" y="5318"/>
                    </a:cubicBezTo>
                    <a:cubicBezTo>
                      <a:pt x="6134" y="5347"/>
                      <a:pt x="6181" y="5385"/>
                      <a:pt x="6226" y="5412"/>
                    </a:cubicBezTo>
                    <a:cubicBezTo>
                      <a:pt x="6255" y="5468"/>
                      <a:pt x="6273" y="5515"/>
                      <a:pt x="6293" y="5562"/>
                    </a:cubicBezTo>
                    <a:lnTo>
                      <a:pt x="6125" y="5730"/>
                    </a:lnTo>
                    <a:cubicBezTo>
                      <a:pt x="5957" y="5654"/>
                      <a:pt x="5778" y="5553"/>
                      <a:pt x="5621" y="5441"/>
                    </a:cubicBezTo>
                    <a:cubicBezTo>
                      <a:pt x="5648" y="5329"/>
                      <a:pt x="5677" y="5226"/>
                      <a:pt x="5704" y="5123"/>
                    </a:cubicBezTo>
                    <a:close/>
                    <a:moveTo>
                      <a:pt x="2774" y="4366"/>
                    </a:moveTo>
                    <a:cubicBezTo>
                      <a:pt x="2904" y="4489"/>
                      <a:pt x="3063" y="4590"/>
                      <a:pt x="3231" y="4675"/>
                    </a:cubicBezTo>
                    <a:cubicBezTo>
                      <a:pt x="3213" y="4702"/>
                      <a:pt x="3184" y="4731"/>
                      <a:pt x="3166" y="4758"/>
                    </a:cubicBezTo>
                    <a:cubicBezTo>
                      <a:pt x="2857" y="5217"/>
                      <a:pt x="2326" y="5636"/>
                      <a:pt x="1728" y="5739"/>
                    </a:cubicBezTo>
                    <a:cubicBezTo>
                      <a:pt x="1840" y="5282"/>
                      <a:pt x="2102" y="4890"/>
                      <a:pt x="2447" y="4563"/>
                    </a:cubicBezTo>
                    <a:cubicBezTo>
                      <a:pt x="2541" y="4498"/>
                      <a:pt x="2633" y="4442"/>
                      <a:pt x="2736" y="4386"/>
                    </a:cubicBezTo>
                    <a:cubicBezTo>
                      <a:pt x="2745" y="4377"/>
                      <a:pt x="2765" y="4377"/>
                      <a:pt x="2774" y="4366"/>
                    </a:cubicBezTo>
                    <a:close/>
                    <a:moveTo>
                      <a:pt x="393" y="3994"/>
                    </a:moveTo>
                    <a:cubicBezTo>
                      <a:pt x="514" y="4142"/>
                      <a:pt x="673" y="4274"/>
                      <a:pt x="850" y="4377"/>
                    </a:cubicBezTo>
                    <a:cubicBezTo>
                      <a:pt x="1108" y="4533"/>
                      <a:pt x="1387" y="4612"/>
                      <a:pt x="1657" y="4612"/>
                    </a:cubicBezTo>
                    <a:cubicBezTo>
                      <a:pt x="1837" y="4612"/>
                      <a:pt x="2012" y="4577"/>
                      <a:pt x="2176" y="4507"/>
                    </a:cubicBezTo>
                    <a:cubicBezTo>
                      <a:pt x="2279" y="4469"/>
                      <a:pt x="2382" y="4413"/>
                      <a:pt x="2474" y="4348"/>
                    </a:cubicBezTo>
                    <a:lnTo>
                      <a:pt x="2474" y="4348"/>
                    </a:lnTo>
                    <a:cubicBezTo>
                      <a:pt x="2438" y="4377"/>
                      <a:pt x="2400" y="4413"/>
                      <a:pt x="2362" y="4451"/>
                    </a:cubicBezTo>
                    <a:cubicBezTo>
                      <a:pt x="1905" y="4778"/>
                      <a:pt x="1569" y="5244"/>
                      <a:pt x="1401" y="5757"/>
                    </a:cubicBezTo>
                    <a:cubicBezTo>
                      <a:pt x="1280" y="5757"/>
                      <a:pt x="1150" y="5739"/>
                      <a:pt x="1029" y="5701"/>
                    </a:cubicBezTo>
                    <a:cubicBezTo>
                      <a:pt x="805" y="5636"/>
                      <a:pt x="617" y="5524"/>
                      <a:pt x="487" y="5374"/>
                    </a:cubicBezTo>
                    <a:cubicBezTo>
                      <a:pt x="301" y="5161"/>
                      <a:pt x="216" y="4843"/>
                      <a:pt x="245" y="4507"/>
                    </a:cubicBezTo>
                    <a:cubicBezTo>
                      <a:pt x="263" y="4330"/>
                      <a:pt x="310" y="4153"/>
                      <a:pt x="393" y="3994"/>
                    </a:cubicBezTo>
                    <a:close/>
                    <a:moveTo>
                      <a:pt x="1634" y="5542"/>
                    </a:moveTo>
                    <a:lnTo>
                      <a:pt x="1634" y="5542"/>
                    </a:lnTo>
                    <a:cubicBezTo>
                      <a:pt x="1616" y="5609"/>
                      <a:pt x="1598" y="5683"/>
                      <a:pt x="1578" y="5757"/>
                    </a:cubicBezTo>
                    <a:lnTo>
                      <a:pt x="1551" y="5757"/>
                    </a:lnTo>
                    <a:cubicBezTo>
                      <a:pt x="1578" y="5683"/>
                      <a:pt x="1607" y="5609"/>
                      <a:pt x="1634" y="5542"/>
                    </a:cubicBezTo>
                    <a:close/>
                    <a:moveTo>
                      <a:pt x="6358" y="5692"/>
                    </a:moveTo>
                    <a:cubicBezTo>
                      <a:pt x="6376" y="5739"/>
                      <a:pt x="6405" y="5786"/>
                      <a:pt x="6432" y="5833"/>
                    </a:cubicBezTo>
                    <a:cubicBezTo>
                      <a:pt x="6376" y="5822"/>
                      <a:pt x="6320" y="5804"/>
                      <a:pt x="6264" y="5786"/>
                    </a:cubicBezTo>
                    <a:cubicBezTo>
                      <a:pt x="6293" y="5757"/>
                      <a:pt x="6329" y="5721"/>
                      <a:pt x="6358" y="5692"/>
                    </a:cubicBezTo>
                    <a:close/>
                    <a:moveTo>
                      <a:pt x="4949" y="4946"/>
                    </a:moveTo>
                    <a:cubicBezTo>
                      <a:pt x="5061" y="5114"/>
                      <a:pt x="5200" y="5262"/>
                      <a:pt x="5350" y="5394"/>
                    </a:cubicBezTo>
                    <a:cubicBezTo>
                      <a:pt x="5377" y="5553"/>
                      <a:pt x="5377" y="5710"/>
                      <a:pt x="5359" y="5878"/>
                    </a:cubicBezTo>
                    <a:cubicBezTo>
                      <a:pt x="5173" y="5674"/>
                      <a:pt x="5023" y="5441"/>
                      <a:pt x="4911" y="5188"/>
                    </a:cubicBezTo>
                    <a:cubicBezTo>
                      <a:pt x="4893" y="5150"/>
                      <a:pt x="4882" y="5123"/>
                      <a:pt x="4864" y="5085"/>
                    </a:cubicBezTo>
                    <a:cubicBezTo>
                      <a:pt x="4893" y="5038"/>
                      <a:pt x="4920" y="4993"/>
                      <a:pt x="4949" y="4946"/>
                    </a:cubicBezTo>
                    <a:close/>
                    <a:moveTo>
                      <a:pt x="6470" y="5598"/>
                    </a:moveTo>
                    <a:cubicBezTo>
                      <a:pt x="6573" y="5683"/>
                      <a:pt x="6674" y="5786"/>
                      <a:pt x="6768" y="5898"/>
                    </a:cubicBezTo>
                    <a:cubicBezTo>
                      <a:pt x="6721" y="5889"/>
                      <a:pt x="6665" y="5889"/>
                      <a:pt x="6609" y="5878"/>
                    </a:cubicBezTo>
                    <a:cubicBezTo>
                      <a:pt x="6562" y="5786"/>
                      <a:pt x="6517" y="5692"/>
                      <a:pt x="6470" y="5598"/>
                    </a:cubicBezTo>
                    <a:close/>
                    <a:moveTo>
                      <a:pt x="7590" y="5020"/>
                    </a:moveTo>
                    <a:lnTo>
                      <a:pt x="7590" y="5132"/>
                    </a:lnTo>
                    <a:cubicBezTo>
                      <a:pt x="7590" y="5318"/>
                      <a:pt x="7590" y="5533"/>
                      <a:pt x="7608" y="5766"/>
                    </a:cubicBezTo>
                    <a:cubicBezTo>
                      <a:pt x="7402" y="5851"/>
                      <a:pt x="7189" y="5898"/>
                      <a:pt x="6954" y="5898"/>
                    </a:cubicBezTo>
                    <a:cubicBezTo>
                      <a:pt x="6842" y="5748"/>
                      <a:pt x="6712" y="5618"/>
                      <a:pt x="6582" y="5506"/>
                    </a:cubicBezTo>
                    <a:cubicBezTo>
                      <a:pt x="6889" y="5273"/>
                      <a:pt x="7234" y="5105"/>
                      <a:pt x="7590" y="5020"/>
                    </a:cubicBezTo>
                    <a:close/>
                    <a:moveTo>
                      <a:pt x="11247" y="5248"/>
                    </a:moveTo>
                    <a:cubicBezTo>
                      <a:pt x="11535" y="5248"/>
                      <a:pt x="11840" y="5339"/>
                      <a:pt x="12080" y="5506"/>
                    </a:cubicBezTo>
                    <a:cubicBezTo>
                      <a:pt x="12154" y="5589"/>
                      <a:pt x="12230" y="5683"/>
                      <a:pt x="12286" y="5777"/>
                    </a:cubicBezTo>
                    <a:cubicBezTo>
                      <a:pt x="12192" y="5833"/>
                      <a:pt x="12089" y="5878"/>
                      <a:pt x="11977" y="5916"/>
                    </a:cubicBezTo>
                    <a:cubicBezTo>
                      <a:pt x="11760" y="5994"/>
                      <a:pt x="11529" y="6031"/>
                      <a:pt x="11295" y="6031"/>
                    </a:cubicBezTo>
                    <a:cubicBezTo>
                      <a:pt x="10853" y="6031"/>
                      <a:pt x="10402" y="5898"/>
                      <a:pt x="10017" y="5654"/>
                    </a:cubicBezTo>
                    <a:cubicBezTo>
                      <a:pt x="10361" y="5441"/>
                      <a:pt x="10736" y="5282"/>
                      <a:pt x="11137" y="5253"/>
                    </a:cubicBezTo>
                    <a:cubicBezTo>
                      <a:pt x="11173" y="5250"/>
                      <a:pt x="11210" y="5248"/>
                      <a:pt x="11247" y="5248"/>
                    </a:cubicBezTo>
                    <a:close/>
                    <a:moveTo>
                      <a:pt x="8784" y="5141"/>
                    </a:moveTo>
                    <a:cubicBezTo>
                      <a:pt x="8814" y="5150"/>
                      <a:pt x="8840" y="5150"/>
                      <a:pt x="8879" y="5150"/>
                    </a:cubicBezTo>
                    <a:cubicBezTo>
                      <a:pt x="9073" y="5235"/>
                      <a:pt x="9262" y="5347"/>
                      <a:pt x="9418" y="5486"/>
                    </a:cubicBezTo>
                    <a:cubicBezTo>
                      <a:pt x="9129" y="5692"/>
                      <a:pt x="8896" y="5916"/>
                      <a:pt x="8719" y="6149"/>
                    </a:cubicBezTo>
                    <a:cubicBezTo>
                      <a:pt x="8814" y="5833"/>
                      <a:pt x="8840" y="5477"/>
                      <a:pt x="8784" y="5141"/>
                    </a:cubicBezTo>
                    <a:close/>
                    <a:moveTo>
                      <a:pt x="5601" y="5589"/>
                    </a:moveTo>
                    <a:cubicBezTo>
                      <a:pt x="5742" y="5692"/>
                      <a:pt x="5881" y="5777"/>
                      <a:pt x="6022" y="5842"/>
                    </a:cubicBezTo>
                    <a:cubicBezTo>
                      <a:pt x="5928" y="5963"/>
                      <a:pt x="5834" y="6093"/>
                      <a:pt x="5751" y="6225"/>
                    </a:cubicBezTo>
                    <a:cubicBezTo>
                      <a:pt x="5695" y="6187"/>
                      <a:pt x="5639" y="6149"/>
                      <a:pt x="5592" y="6102"/>
                    </a:cubicBezTo>
                    <a:cubicBezTo>
                      <a:pt x="5574" y="5925"/>
                      <a:pt x="5583" y="5757"/>
                      <a:pt x="5601" y="5589"/>
                    </a:cubicBezTo>
                    <a:close/>
                    <a:moveTo>
                      <a:pt x="9521" y="5589"/>
                    </a:moveTo>
                    <a:cubicBezTo>
                      <a:pt x="9568" y="5636"/>
                      <a:pt x="9607" y="5683"/>
                      <a:pt x="9642" y="5730"/>
                    </a:cubicBezTo>
                    <a:cubicBezTo>
                      <a:pt x="9586" y="5777"/>
                      <a:pt x="9530" y="5813"/>
                      <a:pt x="9474" y="5860"/>
                    </a:cubicBezTo>
                    <a:cubicBezTo>
                      <a:pt x="9318" y="5972"/>
                      <a:pt x="9167" y="6093"/>
                      <a:pt x="9038" y="6205"/>
                    </a:cubicBezTo>
                    <a:cubicBezTo>
                      <a:pt x="8970" y="6252"/>
                      <a:pt x="8896" y="6290"/>
                      <a:pt x="8831" y="6326"/>
                    </a:cubicBezTo>
                    <a:cubicBezTo>
                      <a:pt x="8793" y="6346"/>
                      <a:pt x="8766" y="6364"/>
                      <a:pt x="8728" y="6382"/>
                    </a:cubicBezTo>
                    <a:cubicBezTo>
                      <a:pt x="8905" y="6102"/>
                      <a:pt x="9167" y="5833"/>
                      <a:pt x="9512" y="5589"/>
                    </a:cubicBezTo>
                    <a:close/>
                    <a:moveTo>
                      <a:pt x="4042" y="4982"/>
                    </a:moveTo>
                    <a:lnTo>
                      <a:pt x="4042" y="4982"/>
                    </a:lnTo>
                    <a:cubicBezTo>
                      <a:pt x="4071" y="5262"/>
                      <a:pt x="4053" y="5553"/>
                      <a:pt x="3977" y="5833"/>
                    </a:cubicBezTo>
                    <a:cubicBezTo>
                      <a:pt x="3894" y="5898"/>
                      <a:pt x="3791" y="5972"/>
                      <a:pt x="3688" y="6037"/>
                    </a:cubicBezTo>
                    <a:cubicBezTo>
                      <a:pt x="3464" y="6178"/>
                      <a:pt x="3213" y="6308"/>
                      <a:pt x="2942" y="6411"/>
                    </a:cubicBezTo>
                    <a:cubicBezTo>
                      <a:pt x="2933" y="5804"/>
                      <a:pt x="3399" y="5197"/>
                      <a:pt x="4042" y="4982"/>
                    </a:cubicBezTo>
                    <a:close/>
                    <a:moveTo>
                      <a:pt x="5621" y="6308"/>
                    </a:moveTo>
                    <a:lnTo>
                      <a:pt x="5621" y="6308"/>
                    </a:lnTo>
                    <a:cubicBezTo>
                      <a:pt x="5639" y="6317"/>
                      <a:pt x="5657" y="6337"/>
                      <a:pt x="5677" y="6346"/>
                    </a:cubicBezTo>
                    <a:cubicBezTo>
                      <a:pt x="5666" y="6373"/>
                      <a:pt x="5648" y="6393"/>
                      <a:pt x="5639" y="6420"/>
                    </a:cubicBezTo>
                    <a:cubicBezTo>
                      <a:pt x="5630" y="6382"/>
                      <a:pt x="5630" y="6346"/>
                      <a:pt x="5621" y="6308"/>
                    </a:cubicBezTo>
                    <a:close/>
                    <a:moveTo>
                      <a:pt x="310" y="5374"/>
                    </a:moveTo>
                    <a:lnTo>
                      <a:pt x="310" y="5374"/>
                    </a:lnTo>
                    <a:cubicBezTo>
                      <a:pt x="328" y="5403"/>
                      <a:pt x="357" y="5430"/>
                      <a:pt x="375" y="5459"/>
                    </a:cubicBezTo>
                    <a:cubicBezTo>
                      <a:pt x="525" y="5636"/>
                      <a:pt x="738" y="5766"/>
                      <a:pt x="982" y="5833"/>
                    </a:cubicBezTo>
                    <a:cubicBezTo>
                      <a:pt x="1112" y="5869"/>
                      <a:pt x="1242" y="5898"/>
                      <a:pt x="1365" y="5898"/>
                    </a:cubicBezTo>
                    <a:cubicBezTo>
                      <a:pt x="1318" y="6093"/>
                      <a:pt x="1298" y="6290"/>
                      <a:pt x="1298" y="6485"/>
                    </a:cubicBezTo>
                    <a:cubicBezTo>
                      <a:pt x="1197" y="6449"/>
                      <a:pt x="1094" y="6393"/>
                      <a:pt x="1000" y="6326"/>
                    </a:cubicBezTo>
                    <a:cubicBezTo>
                      <a:pt x="673" y="6113"/>
                      <a:pt x="431" y="5777"/>
                      <a:pt x="310" y="5374"/>
                    </a:cubicBezTo>
                    <a:close/>
                    <a:moveTo>
                      <a:pt x="1560" y="5898"/>
                    </a:moveTo>
                    <a:cubicBezTo>
                      <a:pt x="1551" y="5945"/>
                      <a:pt x="1551" y="5990"/>
                      <a:pt x="1542" y="6028"/>
                    </a:cubicBezTo>
                    <a:cubicBezTo>
                      <a:pt x="1533" y="6214"/>
                      <a:pt x="1542" y="6393"/>
                      <a:pt x="1578" y="6570"/>
                    </a:cubicBezTo>
                    <a:cubicBezTo>
                      <a:pt x="1533" y="6561"/>
                      <a:pt x="1486" y="6541"/>
                      <a:pt x="1448" y="6532"/>
                    </a:cubicBezTo>
                    <a:cubicBezTo>
                      <a:pt x="1430" y="6317"/>
                      <a:pt x="1457" y="6113"/>
                      <a:pt x="1513" y="5898"/>
                    </a:cubicBezTo>
                    <a:close/>
                    <a:moveTo>
                      <a:pt x="3361" y="4722"/>
                    </a:moveTo>
                    <a:cubicBezTo>
                      <a:pt x="3567" y="4805"/>
                      <a:pt x="3791" y="4843"/>
                      <a:pt x="4024" y="4843"/>
                    </a:cubicBezTo>
                    <a:cubicBezTo>
                      <a:pt x="3296" y="5076"/>
                      <a:pt x="2774" y="5777"/>
                      <a:pt x="2801" y="6458"/>
                    </a:cubicBezTo>
                    <a:cubicBezTo>
                      <a:pt x="2538" y="6550"/>
                      <a:pt x="2259" y="6605"/>
                      <a:pt x="1984" y="6605"/>
                    </a:cubicBezTo>
                    <a:cubicBezTo>
                      <a:pt x="1898" y="6605"/>
                      <a:pt x="1812" y="6599"/>
                      <a:pt x="1728" y="6588"/>
                    </a:cubicBezTo>
                    <a:cubicBezTo>
                      <a:pt x="1681" y="6411"/>
                      <a:pt x="1672" y="6234"/>
                      <a:pt x="1681" y="6037"/>
                    </a:cubicBezTo>
                    <a:cubicBezTo>
                      <a:pt x="1690" y="5990"/>
                      <a:pt x="1690" y="5934"/>
                      <a:pt x="1701" y="5889"/>
                    </a:cubicBezTo>
                    <a:cubicBezTo>
                      <a:pt x="2353" y="5786"/>
                      <a:pt x="2942" y="5338"/>
                      <a:pt x="3287" y="4843"/>
                    </a:cubicBezTo>
                    <a:cubicBezTo>
                      <a:pt x="3305" y="4805"/>
                      <a:pt x="3334" y="4769"/>
                      <a:pt x="3361" y="4722"/>
                    </a:cubicBezTo>
                    <a:close/>
                    <a:moveTo>
                      <a:pt x="8646" y="6579"/>
                    </a:moveTo>
                    <a:cubicBezTo>
                      <a:pt x="8634" y="6588"/>
                      <a:pt x="8616" y="6606"/>
                      <a:pt x="8607" y="6626"/>
                    </a:cubicBezTo>
                    <a:lnTo>
                      <a:pt x="8607" y="6606"/>
                    </a:lnTo>
                    <a:cubicBezTo>
                      <a:pt x="8616" y="6606"/>
                      <a:pt x="8616" y="6597"/>
                      <a:pt x="8616" y="6588"/>
                    </a:cubicBezTo>
                    <a:cubicBezTo>
                      <a:pt x="8625" y="6588"/>
                      <a:pt x="8634" y="6579"/>
                      <a:pt x="8646" y="6579"/>
                    </a:cubicBezTo>
                    <a:close/>
                    <a:moveTo>
                      <a:pt x="6703" y="6028"/>
                    </a:moveTo>
                    <a:cubicBezTo>
                      <a:pt x="6730" y="6037"/>
                      <a:pt x="6750" y="6037"/>
                      <a:pt x="6777" y="6037"/>
                    </a:cubicBezTo>
                    <a:cubicBezTo>
                      <a:pt x="6815" y="6037"/>
                      <a:pt x="6853" y="6046"/>
                      <a:pt x="6889" y="6046"/>
                    </a:cubicBezTo>
                    <a:cubicBezTo>
                      <a:pt x="6992" y="6187"/>
                      <a:pt x="7077" y="6346"/>
                      <a:pt x="7142" y="6523"/>
                    </a:cubicBezTo>
                    <a:cubicBezTo>
                      <a:pt x="7160" y="6570"/>
                      <a:pt x="7178" y="6617"/>
                      <a:pt x="7189" y="6662"/>
                    </a:cubicBezTo>
                    <a:cubicBezTo>
                      <a:pt x="7010" y="6476"/>
                      <a:pt x="6853" y="6261"/>
                      <a:pt x="6703" y="6028"/>
                    </a:cubicBezTo>
                    <a:close/>
                    <a:moveTo>
                      <a:pt x="8646" y="5179"/>
                    </a:moveTo>
                    <a:cubicBezTo>
                      <a:pt x="8710" y="5542"/>
                      <a:pt x="8663" y="5934"/>
                      <a:pt x="8534" y="6252"/>
                    </a:cubicBezTo>
                    <a:cubicBezTo>
                      <a:pt x="8495" y="6346"/>
                      <a:pt x="8448" y="6438"/>
                      <a:pt x="8392" y="6532"/>
                    </a:cubicBezTo>
                    <a:cubicBezTo>
                      <a:pt x="8242" y="6588"/>
                      <a:pt x="8085" y="6635"/>
                      <a:pt x="7935" y="6673"/>
                    </a:cubicBezTo>
                    <a:cubicBezTo>
                      <a:pt x="7841" y="6393"/>
                      <a:pt x="7794" y="6113"/>
                      <a:pt x="7758" y="5851"/>
                    </a:cubicBezTo>
                    <a:cubicBezTo>
                      <a:pt x="8094" y="5701"/>
                      <a:pt x="8392" y="5468"/>
                      <a:pt x="8646" y="5179"/>
                    </a:cubicBezTo>
                    <a:close/>
                    <a:moveTo>
                      <a:pt x="6161" y="5898"/>
                    </a:moveTo>
                    <a:cubicBezTo>
                      <a:pt x="6282" y="5945"/>
                      <a:pt x="6405" y="5981"/>
                      <a:pt x="6526" y="6001"/>
                    </a:cubicBezTo>
                    <a:cubicBezTo>
                      <a:pt x="6685" y="6270"/>
                      <a:pt x="6862" y="6514"/>
                      <a:pt x="7057" y="6738"/>
                    </a:cubicBezTo>
                    <a:cubicBezTo>
                      <a:pt x="6629" y="6691"/>
                      <a:pt x="6217" y="6541"/>
                      <a:pt x="5863" y="6308"/>
                    </a:cubicBezTo>
                    <a:cubicBezTo>
                      <a:pt x="5957" y="6158"/>
                      <a:pt x="6049" y="6028"/>
                      <a:pt x="6161" y="5898"/>
                    </a:cubicBezTo>
                    <a:close/>
                    <a:moveTo>
                      <a:pt x="7626" y="5907"/>
                    </a:moveTo>
                    <a:cubicBezTo>
                      <a:pt x="7655" y="6158"/>
                      <a:pt x="7711" y="6429"/>
                      <a:pt x="7794" y="6700"/>
                    </a:cubicBezTo>
                    <a:cubicBezTo>
                      <a:pt x="7646" y="6729"/>
                      <a:pt x="7496" y="6738"/>
                      <a:pt x="7346" y="6747"/>
                    </a:cubicBezTo>
                    <a:cubicBezTo>
                      <a:pt x="7328" y="6653"/>
                      <a:pt x="7310" y="6570"/>
                      <a:pt x="7281" y="6476"/>
                    </a:cubicBezTo>
                    <a:cubicBezTo>
                      <a:pt x="7216" y="6317"/>
                      <a:pt x="7142" y="6169"/>
                      <a:pt x="7057" y="6037"/>
                    </a:cubicBezTo>
                    <a:cubicBezTo>
                      <a:pt x="7254" y="6019"/>
                      <a:pt x="7449" y="5981"/>
                      <a:pt x="7626" y="5907"/>
                    </a:cubicBezTo>
                    <a:close/>
                    <a:moveTo>
                      <a:pt x="8271" y="6718"/>
                    </a:moveTo>
                    <a:cubicBezTo>
                      <a:pt x="8206" y="6812"/>
                      <a:pt x="8130" y="6906"/>
                      <a:pt x="8056" y="6998"/>
                    </a:cubicBezTo>
                    <a:cubicBezTo>
                      <a:pt x="8029" y="6933"/>
                      <a:pt x="8000" y="6868"/>
                      <a:pt x="7982" y="6803"/>
                    </a:cubicBezTo>
                    <a:cubicBezTo>
                      <a:pt x="8074" y="6785"/>
                      <a:pt x="8177" y="6756"/>
                      <a:pt x="8271" y="6718"/>
                    </a:cubicBezTo>
                    <a:close/>
                    <a:moveTo>
                      <a:pt x="3921" y="6057"/>
                    </a:moveTo>
                    <a:cubicBezTo>
                      <a:pt x="3800" y="6393"/>
                      <a:pt x="3623" y="6718"/>
                      <a:pt x="3381" y="7009"/>
                    </a:cubicBezTo>
                    <a:cubicBezTo>
                      <a:pt x="3343" y="7054"/>
                      <a:pt x="3296" y="7101"/>
                      <a:pt x="3249" y="7148"/>
                    </a:cubicBezTo>
                    <a:cubicBezTo>
                      <a:pt x="3090" y="6980"/>
                      <a:pt x="2989" y="6774"/>
                      <a:pt x="2960" y="6561"/>
                    </a:cubicBezTo>
                    <a:cubicBezTo>
                      <a:pt x="3249" y="6449"/>
                      <a:pt x="3529" y="6308"/>
                      <a:pt x="3773" y="6149"/>
                    </a:cubicBezTo>
                    <a:cubicBezTo>
                      <a:pt x="3818" y="6122"/>
                      <a:pt x="3865" y="6084"/>
                      <a:pt x="3921" y="6057"/>
                    </a:cubicBezTo>
                    <a:close/>
                    <a:moveTo>
                      <a:pt x="8392" y="6794"/>
                    </a:moveTo>
                    <a:lnTo>
                      <a:pt x="8392" y="6794"/>
                    </a:lnTo>
                    <a:cubicBezTo>
                      <a:pt x="8383" y="6830"/>
                      <a:pt x="8374" y="6859"/>
                      <a:pt x="8374" y="6886"/>
                    </a:cubicBezTo>
                    <a:cubicBezTo>
                      <a:pt x="8289" y="6989"/>
                      <a:pt x="8215" y="7092"/>
                      <a:pt x="8150" y="7195"/>
                    </a:cubicBezTo>
                    <a:cubicBezTo>
                      <a:pt x="8141" y="7177"/>
                      <a:pt x="8130" y="7157"/>
                      <a:pt x="8121" y="7130"/>
                    </a:cubicBezTo>
                    <a:cubicBezTo>
                      <a:pt x="8224" y="7027"/>
                      <a:pt x="8310" y="6915"/>
                      <a:pt x="8392" y="6794"/>
                    </a:cubicBezTo>
                    <a:close/>
                    <a:moveTo>
                      <a:pt x="7841" y="6830"/>
                    </a:moveTo>
                    <a:cubicBezTo>
                      <a:pt x="7870" y="6924"/>
                      <a:pt x="7906" y="7018"/>
                      <a:pt x="7953" y="7110"/>
                    </a:cubicBezTo>
                    <a:cubicBezTo>
                      <a:pt x="7906" y="7148"/>
                      <a:pt x="7870" y="7186"/>
                      <a:pt x="7823" y="7233"/>
                    </a:cubicBezTo>
                    <a:cubicBezTo>
                      <a:pt x="7673" y="7121"/>
                      <a:pt x="7534" y="7009"/>
                      <a:pt x="7402" y="6886"/>
                    </a:cubicBezTo>
                    <a:cubicBezTo>
                      <a:pt x="7543" y="6877"/>
                      <a:pt x="7693" y="6859"/>
                      <a:pt x="7841" y="6830"/>
                    </a:cubicBezTo>
                    <a:close/>
                    <a:moveTo>
                      <a:pt x="8018" y="7242"/>
                    </a:moveTo>
                    <a:cubicBezTo>
                      <a:pt x="8029" y="7269"/>
                      <a:pt x="8047" y="7298"/>
                      <a:pt x="8065" y="7334"/>
                    </a:cubicBezTo>
                    <a:cubicBezTo>
                      <a:pt x="8056" y="7345"/>
                      <a:pt x="8047" y="7354"/>
                      <a:pt x="8038" y="7372"/>
                    </a:cubicBezTo>
                    <a:cubicBezTo>
                      <a:pt x="8009" y="7354"/>
                      <a:pt x="7973" y="7334"/>
                      <a:pt x="7944" y="7307"/>
                    </a:cubicBezTo>
                    <a:cubicBezTo>
                      <a:pt x="7962" y="7289"/>
                      <a:pt x="7991" y="7260"/>
                      <a:pt x="8018" y="7242"/>
                    </a:cubicBezTo>
                    <a:close/>
                    <a:moveTo>
                      <a:pt x="13958" y="4497"/>
                    </a:moveTo>
                    <a:cubicBezTo>
                      <a:pt x="14066" y="4497"/>
                      <a:pt x="14170" y="4515"/>
                      <a:pt x="14255" y="4572"/>
                    </a:cubicBezTo>
                    <a:cubicBezTo>
                      <a:pt x="14562" y="4778"/>
                      <a:pt x="14414" y="5291"/>
                      <a:pt x="14358" y="5450"/>
                    </a:cubicBezTo>
                    <a:cubicBezTo>
                      <a:pt x="14067" y="6261"/>
                      <a:pt x="13527" y="6971"/>
                      <a:pt x="12855" y="7502"/>
                    </a:cubicBezTo>
                    <a:cubicBezTo>
                      <a:pt x="13321" y="6747"/>
                      <a:pt x="13462" y="5822"/>
                      <a:pt x="13218" y="5011"/>
                    </a:cubicBezTo>
                    <a:cubicBezTo>
                      <a:pt x="13294" y="4870"/>
                      <a:pt x="13350" y="4731"/>
                      <a:pt x="13386" y="4581"/>
                    </a:cubicBezTo>
                    <a:cubicBezTo>
                      <a:pt x="13507" y="4554"/>
                      <a:pt x="13630" y="4534"/>
                      <a:pt x="13742" y="4516"/>
                    </a:cubicBezTo>
                    <a:cubicBezTo>
                      <a:pt x="13813" y="4505"/>
                      <a:pt x="13886" y="4497"/>
                      <a:pt x="13958" y="4497"/>
                    </a:cubicBezTo>
                    <a:close/>
                    <a:moveTo>
                      <a:pt x="4770" y="5226"/>
                    </a:moveTo>
                    <a:cubicBezTo>
                      <a:pt x="4781" y="5235"/>
                      <a:pt x="4781" y="5235"/>
                      <a:pt x="4781" y="5244"/>
                    </a:cubicBezTo>
                    <a:cubicBezTo>
                      <a:pt x="4911" y="5553"/>
                      <a:pt x="5106" y="5822"/>
                      <a:pt x="5341" y="6057"/>
                    </a:cubicBezTo>
                    <a:cubicBezTo>
                      <a:pt x="5285" y="6326"/>
                      <a:pt x="5173" y="6606"/>
                      <a:pt x="5005" y="6868"/>
                    </a:cubicBezTo>
                    <a:cubicBezTo>
                      <a:pt x="4817" y="7166"/>
                      <a:pt x="4622" y="7354"/>
                      <a:pt x="4398" y="7457"/>
                    </a:cubicBezTo>
                    <a:cubicBezTo>
                      <a:pt x="4290" y="7502"/>
                      <a:pt x="4176" y="7524"/>
                      <a:pt x="4060" y="7524"/>
                    </a:cubicBezTo>
                    <a:cubicBezTo>
                      <a:pt x="3884" y="7524"/>
                      <a:pt x="3703" y="7473"/>
                      <a:pt x="3529" y="7372"/>
                    </a:cubicBezTo>
                    <a:cubicBezTo>
                      <a:pt x="3464" y="7334"/>
                      <a:pt x="3408" y="7289"/>
                      <a:pt x="3352" y="7242"/>
                    </a:cubicBezTo>
                    <a:cubicBezTo>
                      <a:pt x="3399" y="7195"/>
                      <a:pt x="3446" y="7148"/>
                      <a:pt x="3493" y="7092"/>
                    </a:cubicBezTo>
                    <a:cubicBezTo>
                      <a:pt x="3791" y="6747"/>
                      <a:pt x="3997" y="6337"/>
                      <a:pt x="4109" y="5916"/>
                    </a:cubicBezTo>
                    <a:cubicBezTo>
                      <a:pt x="4378" y="5701"/>
                      <a:pt x="4602" y="5468"/>
                      <a:pt x="4770" y="5226"/>
                    </a:cubicBezTo>
                    <a:close/>
                    <a:moveTo>
                      <a:pt x="8336" y="7166"/>
                    </a:moveTo>
                    <a:cubicBezTo>
                      <a:pt x="8336" y="7298"/>
                      <a:pt x="8345" y="7419"/>
                      <a:pt x="8366" y="7531"/>
                    </a:cubicBezTo>
                    <a:cubicBezTo>
                      <a:pt x="8318" y="7466"/>
                      <a:pt x="8271" y="7401"/>
                      <a:pt x="8233" y="7334"/>
                    </a:cubicBezTo>
                    <a:cubicBezTo>
                      <a:pt x="8262" y="7278"/>
                      <a:pt x="8298" y="7222"/>
                      <a:pt x="8336" y="7166"/>
                    </a:cubicBezTo>
                    <a:close/>
                    <a:moveTo>
                      <a:pt x="1457" y="6682"/>
                    </a:moveTo>
                    <a:cubicBezTo>
                      <a:pt x="1513" y="6700"/>
                      <a:pt x="1560" y="6709"/>
                      <a:pt x="1616" y="6718"/>
                    </a:cubicBezTo>
                    <a:cubicBezTo>
                      <a:pt x="1690" y="7018"/>
                      <a:pt x="1840" y="7298"/>
                      <a:pt x="2037" y="7549"/>
                    </a:cubicBezTo>
                    <a:cubicBezTo>
                      <a:pt x="1999" y="7531"/>
                      <a:pt x="1961" y="7513"/>
                      <a:pt x="1914" y="7493"/>
                    </a:cubicBezTo>
                    <a:cubicBezTo>
                      <a:pt x="1672" y="7354"/>
                      <a:pt x="1513" y="7054"/>
                      <a:pt x="1457" y="6682"/>
                    </a:cubicBezTo>
                    <a:close/>
                    <a:moveTo>
                      <a:pt x="2821" y="6606"/>
                    </a:moveTo>
                    <a:cubicBezTo>
                      <a:pt x="2866" y="6830"/>
                      <a:pt x="2978" y="7054"/>
                      <a:pt x="3146" y="7242"/>
                    </a:cubicBezTo>
                    <a:cubicBezTo>
                      <a:pt x="2892" y="7454"/>
                      <a:pt x="2594" y="7598"/>
                      <a:pt x="2301" y="7598"/>
                    </a:cubicBezTo>
                    <a:cubicBezTo>
                      <a:pt x="2284" y="7598"/>
                      <a:pt x="2267" y="7597"/>
                      <a:pt x="2250" y="7596"/>
                    </a:cubicBezTo>
                    <a:cubicBezTo>
                      <a:pt x="2037" y="7345"/>
                      <a:pt x="1858" y="7054"/>
                      <a:pt x="1766" y="6738"/>
                    </a:cubicBezTo>
                    <a:lnTo>
                      <a:pt x="1766" y="6738"/>
                    </a:lnTo>
                    <a:cubicBezTo>
                      <a:pt x="1824" y="6743"/>
                      <a:pt x="1883" y="6745"/>
                      <a:pt x="1941" y="6745"/>
                    </a:cubicBezTo>
                    <a:cubicBezTo>
                      <a:pt x="2233" y="6745"/>
                      <a:pt x="2532" y="6692"/>
                      <a:pt x="2821" y="6606"/>
                    </a:cubicBezTo>
                    <a:close/>
                    <a:moveTo>
                      <a:pt x="7375" y="7054"/>
                    </a:moveTo>
                    <a:cubicBezTo>
                      <a:pt x="7487" y="7148"/>
                      <a:pt x="7599" y="7242"/>
                      <a:pt x="7711" y="7325"/>
                    </a:cubicBezTo>
                    <a:cubicBezTo>
                      <a:pt x="7581" y="7437"/>
                      <a:pt x="7431" y="7540"/>
                      <a:pt x="7272" y="7652"/>
                    </a:cubicBezTo>
                    <a:cubicBezTo>
                      <a:pt x="7337" y="7466"/>
                      <a:pt x="7375" y="7260"/>
                      <a:pt x="7375" y="7054"/>
                    </a:cubicBezTo>
                    <a:close/>
                    <a:moveTo>
                      <a:pt x="9896" y="5730"/>
                    </a:moveTo>
                    <a:cubicBezTo>
                      <a:pt x="10307" y="6019"/>
                      <a:pt x="10804" y="6170"/>
                      <a:pt x="11289" y="6170"/>
                    </a:cubicBezTo>
                    <a:cubicBezTo>
                      <a:pt x="11542" y="6170"/>
                      <a:pt x="11791" y="6129"/>
                      <a:pt x="12024" y="6046"/>
                    </a:cubicBezTo>
                    <a:cubicBezTo>
                      <a:pt x="12107" y="6019"/>
                      <a:pt x="12183" y="5990"/>
                      <a:pt x="12266" y="5954"/>
                    </a:cubicBezTo>
                    <a:lnTo>
                      <a:pt x="12266" y="5954"/>
                    </a:lnTo>
                    <a:cubicBezTo>
                      <a:pt x="12210" y="6140"/>
                      <a:pt x="12145" y="6326"/>
                      <a:pt x="12042" y="6505"/>
                    </a:cubicBezTo>
                    <a:cubicBezTo>
                      <a:pt x="11641" y="7233"/>
                      <a:pt x="10839" y="7708"/>
                      <a:pt x="9961" y="7811"/>
                    </a:cubicBezTo>
                    <a:cubicBezTo>
                      <a:pt x="10202" y="7186"/>
                      <a:pt x="10223" y="6541"/>
                      <a:pt x="9978" y="6010"/>
                    </a:cubicBezTo>
                    <a:cubicBezTo>
                      <a:pt x="9943" y="5925"/>
                      <a:pt x="9896" y="5842"/>
                      <a:pt x="9848" y="5766"/>
                    </a:cubicBezTo>
                    <a:cubicBezTo>
                      <a:pt x="9857" y="5757"/>
                      <a:pt x="9878" y="5748"/>
                      <a:pt x="9896" y="5730"/>
                    </a:cubicBezTo>
                    <a:close/>
                    <a:moveTo>
                      <a:pt x="9736" y="5851"/>
                    </a:moveTo>
                    <a:cubicBezTo>
                      <a:pt x="9784" y="5925"/>
                      <a:pt x="9822" y="5990"/>
                      <a:pt x="9857" y="6075"/>
                    </a:cubicBezTo>
                    <a:cubicBezTo>
                      <a:pt x="10090" y="6579"/>
                      <a:pt x="10064" y="7222"/>
                      <a:pt x="9801" y="7820"/>
                    </a:cubicBezTo>
                    <a:cubicBezTo>
                      <a:pt x="9746" y="7823"/>
                      <a:pt x="9690" y="7825"/>
                      <a:pt x="9634" y="7825"/>
                    </a:cubicBezTo>
                    <a:cubicBezTo>
                      <a:pt x="9352" y="7825"/>
                      <a:pt x="9066" y="7787"/>
                      <a:pt x="8793" y="7708"/>
                    </a:cubicBezTo>
                    <a:cubicBezTo>
                      <a:pt x="8710" y="7681"/>
                      <a:pt x="8625" y="7652"/>
                      <a:pt x="8542" y="7614"/>
                    </a:cubicBezTo>
                    <a:cubicBezTo>
                      <a:pt x="8466" y="7410"/>
                      <a:pt x="8457" y="7186"/>
                      <a:pt x="8504" y="6953"/>
                    </a:cubicBezTo>
                    <a:cubicBezTo>
                      <a:pt x="8672" y="6738"/>
                      <a:pt x="8879" y="6532"/>
                      <a:pt x="9120" y="6326"/>
                    </a:cubicBezTo>
                    <a:cubicBezTo>
                      <a:pt x="9344" y="6187"/>
                      <a:pt x="9551" y="6028"/>
                      <a:pt x="9736" y="5851"/>
                    </a:cubicBezTo>
                    <a:close/>
                    <a:moveTo>
                      <a:pt x="12239" y="7148"/>
                    </a:moveTo>
                    <a:cubicBezTo>
                      <a:pt x="12230" y="7166"/>
                      <a:pt x="12210" y="7186"/>
                      <a:pt x="12201" y="7204"/>
                    </a:cubicBezTo>
                    <a:cubicBezTo>
                      <a:pt x="12033" y="7457"/>
                      <a:pt x="11818" y="7681"/>
                      <a:pt x="11585" y="7867"/>
                    </a:cubicBezTo>
                    <a:cubicBezTo>
                      <a:pt x="11771" y="7699"/>
                      <a:pt x="11950" y="7513"/>
                      <a:pt x="12118" y="7316"/>
                    </a:cubicBezTo>
                    <a:cubicBezTo>
                      <a:pt x="12154" y="7260"/>
                      <a:pt x="12201" y="7204"/>
                      <a:pt x="12239" y="7148"/>
                    </a:cubicBezTo>
                    <a:close/>
                    <a:moveTo>
                      <a:pt x="5798" y="6429"/>
                    </a:moveTo>
                    <a:cubicBezTo>
                      <a:pt x="6199" y="6700"/>
                      <a:pt x="6685" y="6859"/>
                      <a:pt x="7169" y="6886"/>
                    </a:cubicBezTo>
                    <a:lnTo>
                      <a:pt x="7198" y="6886"/>
                    </a:lnTo>
                    <a:cubicBezTo>
                      <a:pt x="7207" y="6897"/>
                      <a:pt x="7216" y="6906"/>
                      <a:pt x="7225" y="6915"/>
                    </a:cubicBezTo>
                    <a:cubicBezTo>
                      <a:pt x="7254" y="7204"/>
                      <a:pt x="7207" y="7484"/>
                      <a:pt x="7077" y="7726"/>
                    </a:cubicBezTo>
                    <a:cubicBezTo>
                      <a:pt x="6786" y="7437"/>
                      <a:pt x="6517" y="7110"/>
                      <a:pt x="6293" y="6747"/>
                    </a:cubicBezTo>
                    <a:cubicBezTo>
                      <a:pt x="6280" y="6721"/>
                      <a:pt x="6259" y="6709"/>
                      <a:pt x="6236" y="6709"/>
                    </a:cubicBezTo>
                    <a:cubicBezTo>
                      <a:pt x="6224" y="6709"/>
                      <a:pt x="6212" y="6712"/>
                      <a:pt x="6199" y="6718"/>
                    </a:cubicBezTo>
                    <a:cubicBezTo>
                      <a:pt x="6170" y="6738"/>
                      <a:pt x="6152" y="6785"/>
                      <a:pt x="6181" y="6812"/>
                    </a:cubicBezTo>
                    <a:cubicBezTo>
                      <a:pt x="6405" y="7195"/>
                      <a:pt x="6674" y="7531"/>
                      <a:pt x="6974" y="7820"/>
                    </a:cubicBezTo>
                    <a:cubicBezTo>
                      <a:pt x="6909" y="7867"/>
                      <a:pt x="6833" y="7905"/>
                      <a:pt x="6759" y="7941"/>
                    </a:cubicBezTo>
                    <a:cubicBezTo>
                      <a:pt x="6721" y="7961"/>
                      <a:pt x="6674" y="7988"/>
                      <a:pt x="6629" y="8006"/>
                    </a:cubicBezTo>
                    <a:cubicBezTo>
                      <a:pt x="6190" y="7634"/>
                      <a:pt x="5863" y="7157"/>
                      <a:pt x="5695" y="6635"/>
                    </a:cubicBezTo>
                    <a:cubicBezTo>
                      <a:pt x="5722" y="6570"/>
                      <a:pt x="5760" y="6494"/>
                      <a:pt x="5798" y="6429"/>
                    </a:cubicBezTo>
                    <a:close/>
                    <a:moveTo>
                      <a:pt x="6806" y="8073"/>
                    </a:moveTo>
                    <a:cubicBezTo>
                      <a:pt x="6786" y="8091"/>
                      <a:pt x="6777" y="8100"/>
                      <a:pt x="6759" y="8118"/>
                    </a:cubicBezTo>
                    <a:cubicBezTo>
                      <a:pt x="6759" y="8109"/>
                      <a:pt x="6750" y="8109"/>
                      <a:pt x="6750" y="8109"/>
                    </a:cubicBezTo>
                    <a:cubicBezTo>
                      <a:pt x="6768" y="8100"/>
                      <a:pt x="6786" y="8091"/>
                      <a:pt x="6806" y="8073"/>
                    </a:cubicBezTo>
                    <a:close/>
                    <a:moveTo>
                      <a:pt x="5621" y="6841"/>
                    </a:moveTo>
                    <a:cubicBezTo>
                      <a:pt x="5798" y="7307"/>
                      <a:pt x="6105" y="7737"/>
                      <a:pt x="6488" y="8073"/>
                    </a:cubicBezTo>
                    <a:cubicBezTo>
                      <a:pt x="6385" y="8118"/>
                      <a:pt x="6273" y="8165"/>
                      <a:pt x="6161" y="8212"/>
                    </a:cubicBezTo>
                    <a:cubicBezTo>
                      <a:pt x="6125" y="8203"/>
                      <a:pt x="6096" y="8185"/>
                      <a:pt x="6058" y="8174"/>
                    </a:cubicBezTo>
                    <a:cubicBezTo>
                      <a:pt x="5845" y="8062"/>
                      <a:pt x="5666" y="7858"/>
                      <a:pt x="5601" y="7634"/>
                    </a:cubicBezTo>
                    <a:cubicBezTo>
                      <a:pt x="5527" y="7401"/>
                      <a:pt x="5536" y="7130"/>
                      <a:pt x="5621" y="6841"/>
                    </a:cubicBezTo>
                    <a:close/>
                    <a:moveTo>
                      <a:pt x="6609" y="8174"/>
                    </a:moveTo>
                    <a:cubicBezTo>
                      <a:pt x="6609" y="8185"/>
                      <a:pt x="6618" y="8185"/>
                      <a:pt x="6629" y="8194"/>
                    </a:cubicBezTo>
                    <a:cubicBezTo>
                      <a:pt x="6609" y="8203"/>
                      <a:pt x="6591" y="8203"/>
                      <a:pt x="6582" y="8212"/>
                    </a:cubicBezTo>
                    <a:cubicBezTo>
                      <a:pt x="6535" y="8230"/>
                      <a:pt x="6497" y="8241"/>
                      <a:pt x="6450" y="8241"/>
                    </a:cubicBezTo>
                    <a:cubicBezTo>
                      <a:pt x="6506" y="8221"/>
                      <a:pt x="6553" y="8194"/>
                      <a:pt x="6609" y="8174"/>
                    </a:cubicBezTo>
                    <a:close/>
                    <a:moveTo>
                      <a:pt x="7832" y="7410"/>
                    </a:moveTo>
                    <a:cubicBezTo>
                      <a:pt x="7879" y="7437"/>
                      <a:pt x="7926" y="7466"/>
                      <a:pt x="7973" y="7493"/>
                    </a:cubicBezTo>
                    <a:cubicBezTo>
                      <a:pt x="7861" y="7717"/>
                      <a:pt x="7776" y="7950"/>
                      <a:pt x="7729" y="8185"/>
                    </a:cubicBezTo>
                    <a:cubicBezTo>
                      <a:pt x="7729" y="8203"/>
                      <a:pt x="7720" y="8221"/>
                      <a:pt x="7720" y="8241"/>
                    </a:cubicBezTo>
                    <a:cubicBezTo>
                      <a:pt x="7543" y="8118"/>
                      <a:pt x="7375" y="7988"/>
                      <a:pt x="7216" y="7849"/>
                    </a:cubicBezTo>
                    <a:cubicBezTo>
                      <a:pt x="7440" y="7708"/>
                      <a:pt x="7655" y="7558"/>
                      <a:pt x="7832" y="7410"/>
                    </a:cubicBezTo>
                    <a:close/>
                    <a:moveTo>
                      <a:pt x="8616" y="7793"/>
                    </a:moveTo>
                    <a:cubicBezTo>
                      <a:pt x="8663" y="7811"/>
                      <a:pt x="8710" y="7829"/>
                      <a:pt x="8758" y="7838"/>
                    </a:cubicBezTo>
                    <a:cubicBezTo>
                      <a:pt x="9023" y="7925"/>
                      <a:pt x="9304" y="7965"/>
                      <a:pt x="9581" y="7965"/>
                    </a:cubicBezTo>
                    <a:cubicBezTo>
                      <a:pt x="9633" y="7965"/>
                      <a:pt x="9685" y="7964"/>
                      <a:pt x="9736" y="7961"/>
                    </a:cubicBezTo>
                    <a:lnTo>
                      <a:pt x="9736" y="7961"/>
                    </a:lnTo>
                    <a:cubicBezTo>
                      <a:pt x="9672" y="8082"/>
                      <a:pt x="9607" y="8194"/>
                      <a:pt x="9542" y="8306"/>
                    </a:cubicBezTo>
                    <a:cubicBezTo>
                      <a:pt x="9262" y="8230"/>
                      <a:pt x="8999" y="8109"/>
                      <a:pt x="8775" y="7941"/>
                    </a:cubicBezTo>
                    <a:cubicBezTo>
                      <a:pt x="8719" y="7894"/>
                      <a:pt x="8663" y="7849"/>
                      <a:pt x="8616" y="7811"/>
                    </a:cubicBezTo>
                    <a:lnTo>
                      <a:pt x="8616" y="7793"/>
                    </a:lnTo>
                    <a:close/>
                    <a:moveTo>
                      <a:pt x="12387" y="6028"/>
                    </a:moveTo>
                    <a:cubicBezTo>
                      <a:pt x="12425" y="6149"/>
                      <a:pt x="12434" y="6281"/>
                      <a:pt x="12416" y="6420"/>
                    </a:cubicBezTo>
                    <a:cubicBezTo>
                      <a:pt x="12369" y="6738"/>
                      <a:pt x="12174" y="7018"/>
                      <a:pt x="12006" y="7222"/>
                    </a:cubicBezTo>
                    <a:cubicBezTo>
                      <a:pt x="11650" y="7661"/>
                      <a:pt x="11222" y="8017"/>
                      <a:pt x="10745" y="8286"/>
                    </a:cubicBezTo>
                    <a:cubicBezTo>
                      <a:pt x="10706" y="8297"/>
                      <a:pt x="10671" y="8306"/>
                      <a:pt x="10633" y="8315"/>
                    </a:cubicBezTo>
                    <a:cubicBezTo>
                      <a:pt x="10462" y="8355"/>
                      <a:pt x="10290" y="8373"/>
                      <a:pt x="10120" y="8373"/>
                    </a:cubicBezTo>
                    <a:cubicBezTo>
                      <a:pt x="9972" y="8373"/>
                      <a:pt x="9824" y="8359"/>
                      <a:pt x="9680" y="8333"/>
                    </a:cubicBezTo>
                    <a:cubicBezTo>
                      <a:pt x="9766" y="8212"/>
                      <a:pt x="9831" y="8082"/>
                      <a:pt x="9896" y="7950"/>
                    </a:cubicBezTo>
                    <a:cubicBezTo>
                      <a:pt x="10848" y="7867"/>
                      <a:pt x="11735" y="7363"/>
                      <a:pt x="12163" y="6570"/>
                    </a:cubicBezTo>
                    <a:cubicBezTo>
                      <a:pt x="12266" y="6393"/>
                      <a:pt x="12331" y="6214"/>
                      <a:pt x="12387" y="6028"/>
                    </a:cubicBezTo>
                    <a:close/>
                    <a:moveTo>
                      <a:pt x="13126" y="5179"/>
                    </a:moveTo>
                    <a:lnTo>
                      <a:pt x="13126" y="5179"/>
                    </a:lnTo>
                    <a:cubicBezTo>
                      <a:pt x="13321" y="6046"/>
                      <a:pt x="13079" y="7045"/>
                      <a:pt x="12490" y="7755"/>
                    </a:cubicBezTo>
                    <a:cubicBezTo>
                      <a:pt x="11969" y="8090"/>
                      <a:pt x="11382" y="8323"/>
                      <a:pt x="10779" y="8426"/>
                    </a:cubicBezTo>
                    <a:lnTo>
                      <a:pt x="10779" y="8426"/>
                    </a:lnTo>
                    <a:cubicBezTo>
                      <a:pt x="10786" y="8424"/>
                      <a:pt x="10793" y="8418"/>
                      <a:pt x="10801" y="8418"/>
                    </a:cubicBezTo>
                    <a:cubicBezTo>
                      <a:pt x="11408" y="8241"/>
                      <a:pt x="11950" y="7829"/>
                      <a:pt x="12322" y="7289"/>
                    </a:cubicBezTo>
                    <a:cubicBezTo>
                      <a:pt x="12611" y="6850"/>
                      <a:pt x="12714" y="6411"/>
                      <a:pt x="12622" y="6037"/>
                    </a:cubicBezTo>
                    <a:cubicBezTo>
                      <a:pt x="12602" y="5954"/>
                      <a:pt x="12566" y="5869"/>
                      <a:pt x="12528" y="5795"/>
                    </a:cubicBezTo>
                    <a:cubicBezTo>
                      <a:pt x="12761" y="5627"/>
                      <a:pt x="12967" y="5421"/>
                      <a:pt x="13126" y="5179"/>
                    </a:cubicBezTo>
                    <a:close/>
                    <a:moveTo>
                      <a:pt x="5462" y="6169"/>
                    </a:moveTo>
                    <a:cubicBezTo>
                      <a:pt x="5471" y="6317"/>
                      <a:pt x="5498" y="6458"/>
                      <a:pt x="5536" y="6597"/>
                    </a:cubicBezTo>
                    <a:cubicBezTo>
                      <a:pt x="5545" y="6606"/>
                      <a:pt x="5545" y="6617"/>
                      <a:pt x="5545" y="6626"/>
                    </a:cubicBezTo>
                    <a:cubicBezTo>
                      <a:pt x="5424" y="6933"/>
                      <a:pt x="5350" y="7307"/>
                      <a:pt x="5462" y="7670"/>
                    </a:cubicBezTo>
                    <a:cubicBezTo>
                      <a:pt x="5545" y="7923"/>
                      <a:pt x="5733" y="8147"/>
                      <a:pt x="5966" y="8277"/>
                    </a:cubicBezTo>
                    <a:cubicBezTo>
                      <a:pt x="5515" y="8438"/>
                      <a:pt x="5007" y="8553"/>
                      <a:pt x="4479" y="8553"/>
                    </a:cubicBezTo>
                    <a:cubicBezTo>
                      <a:pt x="4176" y="8553"/>
                      <a:pt x="3867" y="8515"/>
                      <a:pt x="3558" y="8427"/>
                    </a:cubicBezTo>
                    <a:cubicBezTo>
                      <a:pt x="3137" y="8306"/>
                      <a:pt x="2718" y="8062"/>
                      <a:pt x="2382" y="7726"/>
                    </a:cubicBezTo>
                    <a:cubicBezTo>
                      <a:pt x="2689" y="7708"/>
                      <a:pt x="2998" y="7549"/>
                      <a:pt x="3249" y="7334"/>
                    </a:cubicBezTo>
                    <a:cubicBezTo>
                      <a:pt x="3314" y="7390"/>
                      <a:pt x="3381" y="7446"/>
                      <a:pt x="3455" y="7493"/>
                    </a:cubicBezTo>
                    <a:cubicBezTo>
                      <a:pt x="3652" y="7606"/>
                      <a:pt x="3862" y="7664"/>
                      <a:pt x="4065" y="7664"/>
                    </a:cubicBezTo>
                    <a:cubicBezTo>
                      <a:pt x="4199" y="7664"/>
                      <a:pt x="4331" y="7639"/>
                      <a:pt x="4454" y="7587"/>
                    </a:cubicBezTo>
                    <a:cubicBezTo>
                      <a:pt x="4705" y="7475"/>
                      <a:pt x="4920" y="7260"/>
                      <a:pt x="5126" y="6942"/>
                    </a:cubicBezTo>
                    <a:cubicBezTo>
                      <a:pt x="5265" y="6718"/>
                      <a:pt x="5386" y="6458"/>
                      <a:pt x="5453" y="6169"/>
                    </a:cubicBezTo>
                    <a:close/>
                    <a:moveTo>
                      <a:pt x="7113" y="7950"/>
                    </a:moveTo>
                    <a:cubicBezTo>
                      <a:pt x="7301" y="8109"/>
                      <a:pt x="7496" y="8259"/>
                      <a:pt x="7702" y="8389"/>
                    </a:cubicBezTo>
                    <a:cubicBezTo>
                      <a:pt x="7693" y="8483"/>
                      <a:pt x="7693" y="8557"/>
                      <a:pt x="7702" y="8633"/>
                    </a:cubicBezTo>
                    <a:cubicBezTo>
                      <a:pt x="7413" y="8521"/>
                      <a:pt x="7133" y="8380"/>
                      <a:pt x="6880" y="8203"/>
                    </a:cubicBezTo>
                    <a:lnTo>
                      <a:pt x="6965" y="8118"/>
                    </a:lnTo>
                    <a:cubicBezTo>
                      <a:pt x="7021" y="8073"/>
                      <a:pt x="7066" y="8006"/>
                      <a:pt x="7113" y="7950"/>
                    </a:cubicBezTo>
                    <a:close/>
                    <a:moveTo>
                      <a:pt x="9512" y="8566"/>
                    </a:moveTo>
                    <a:cubicBezTo>
                      <a:pt x="9663" y="8604"/>
                      <a:pt x="9810" y="8622"/>
                      <a:pt x="9969" y="8633"/>
                    </a:cubicBezTo>
                    <a:cubicBezTo>
                      <a:pt x="9766" y="8698"/>
                      <a:pt x="9551" y="8745"/>
                      <a:pt x="9336" y="8781"/>
                    </a:cubicBezTo>
                    <a:cubicBezTo>
                      <a:pt x="9400" y="8716"/>
                      <a:pt x="9456" y="8651"/>
                      <a:pt x="9512" y="8577"/>
                    </a:cubicBezTo>
                    <a:lnTo>
                      <a:pt x="9512" y="8566"/>
                    </a:lnTo>
                    <a:close/>
                    <a:moveTo>
                      <a:pt x="7832" y="8483"/>
                    </a:moveTo>
                    <a:lnTo>
                      <a:pt x="7832" y="8483"/>
                    </a:lnTo>
                    <a:cubicBezTo>
                      <a:pt x="8056" y="8604"/>
                      <a:pt x="8289" y="8716"/>
                      <a:pt x="8522" y="8810"/>
                    </a:cubicBezTo>
                    <a:cubicBezTo>
                      <a:pt x="8298" y="8790"/>
                      <a:pt x="8074" y="8745"/>
                      <a:pt x="7861" y="8678"/>
                    </a:cubicBezTo>
                    <a:cubicBezTo>
                      <a:pt x="7841" y="8622"/>
                      <a:pt x="7832" y="8548"/>
                      <a:pt x="7832" y="8483"/>
                    </a:cubicBezTo>
                    <a:close/>
                    <a:moveTo>
                      <a:pt x="8094" y="7569"/>
                    </a:moveTo>
                    <a:cubicBezTo>
                      <a:pt x="8159" y="7605"/>
                      <a:pt x="8224" y="7634"/>
                      <a:pt x="8289" y="7661"/>
                    </a:cubicBezTo>
                    <a:cubicBezTo>
                      <a:pt x="8354" y="7746"/>
                      <a:pt x="8430" y="7820"/>
                      <a:pt x="8504" y="7894"/>
                    </a:cubicBezTo>
                    <a:cubicBezTo>
                      <a:pt x="8522" y="7923"/>
                      <a:pt x="8542" y="7950"/>
                      <a:pt x="8560" y="7979"/>
                    </a:cubicBezTo>
                    <a:cubicBezTo>
                      <a:pt x="8737" y="8241"/>
                      <a:pt x="9017" y="8427"/>
                      <a:pt x="9362" y="8530"/>
                    </a:cubicBezTo>
                    <a:cubicBezTo>
                      <a:pt x="9279" y="8642"/>
                      <a:pt x="9194" y="8725"/>
                      <a:pt x="9103" y="8801"/>
                    </a:cubicBezTo>
                    <a:cubicBezTo>
                      <a:pt x="9073" y="8810"/>
                      <a:pt x="9055" y="8810"/>
                      <a:pt x="9026" y="8810"/>
                    </a:cubicBezTo>
                    <a:cubicBezTo>
                      <a:pt x="8616" y="8716"/>
                      <a:pt x="8215" y="8548"/>
                      <a:pt x="7850" y="8324"/>
                    </a:cubicBezTo>
                    <a:cubicBezTo>
                      <a:pt x="7850" y="8286"/>
                      <a:pt x="7861" y="8250"/>
                      <a:pt x="7870" y="8212"/>
                    </a:cubicBezTo>
                    <a:cubicBezTo>
                      <a:pt x="7917" y="7997"/>
                      <a:pt x="7991" y="7782"/>
                      <a:pt x="8094" y="7569"/>
                    </a:cubicBezTo>
                    <a:close/>
                    <a:moveTo>
                      <a:pt x="12107" y="8138"/>
                    </a:moveTo>
                    <a:lnTo>
                      <a:pt x="12107" y="8138"/>
                    </a:lnTo>
                    <a:cubicBezTo>
                      <a:pt x="11505" y="8635"/>
                      <a:pt x="10696" y="8911"/>
                      <a:pt x="9874" y="8911"/>
                    </a:cubicBezTo>
                    <a:cubicBezTo>
                      <a:pt x="9753" y="8911"/>
                      <a:pt x="9633" y="8905"/>
                      <a:pt x="9512" y="8893"/>
                    </a:cubicBezTo>
                    <a:cubicBezTo>
                      <a:pt x="9810" y="8837"/>
                      <a:pt x="10102" y="8745"/>
                      <a:pt x="10391" y="8622"/>
                    </a:cubicBezTo>
                    <a:cubicBezTo>
                      <a:pt x="10987" y="8577"/>
                      <a:pt x="11567" y="8409"/>
                      <a:pt x="12107" y="8138"/>
                    </a:cubicBezTo>
                    <a:close/>
                    <a:moveTo>
                      <a:pt x="7944" y="8846"/>
                    </a:moveTo>
                    <a:lnTo>
                      <a:pt x="7944" y="8846"/>
                    </a:lnTo>
                    <a:cubicBezTo>
                      <a:pt x="8150" y="8902"/>
                      <a:pt x="8354" y="8940"/>
                      <a:pt x="8560" y="8949"/>
                    </a:cubicBezTo>
                    <a:cubicBezTo>
                      <a:pt x="8672" y="8958"/>
                      <a:pt x="8775" y="8958"/>
                      <a:pt x="8887" y="8958"/>
                    </a:cubicBezTo>
                    <a:cubicBezTo>
                      <a:pt x="8814" y="8996"/>
                      <a:pt x="8746" y="9025"/>
                      <a:pt x="8672" y="9052"/>
                    </a:cubicBezTo>
                    <a:cubicBezTo>
                      <a:pt x="8610" y="9069"/>
                      <a:pt x="8542" y="9078"/>
                      <a:pt x="8472" y="9078"/>
                    </a:cubicBezTo>
                    <a:cubicBezTo>
                      <a:pt x="8273" y="9078"/>
                      <a:pt x="8062" y="9006"/>
                      <a:pt x="7944" y="8846"/>
                    </a:cubicBezTo>
                    <a:close/>
                    <a:moveTo>
                      <a:pt x="6471" y="1"/>
                    </a:moveTo>
                    <a:cubicBezTo>
                      <a:pt x="6318" y="1"/>
                      <a:pt x="6163" y="38"/>
                      <a:pt x="6031" y="109"/>
                    </a:cubicBezTo>
                    <a:cubicBezTo>
                      <a:pt x="5610" y="165"/>
                      <a:pt x="5200" y="268"/>
                      <a:pt x="4799" y="410"/>
                    </a:cubicBezTo>
                    <a:cubicBezTo>
                      <a:pt x="4691" y="390"/>
                      <a:pt x="4582" y="380"/>
                      <a:pt x="4472" y="380"/>
                    </a:cubicBezTo>
                    <a:cubicBezTo>
                      <a:pt x="3797" y="380"/>
                      <a:pt x="3122" y="742"/>
                      <a:pt x="2736" y="1297"/>
                    </a:cubicBezTo>
                    <a:cubicBezTo>
                      <a:pt x="2642" y="1333"/>
                      <a:pt x="2550" y="1371"/>
                      <a:pt x="2456" y="1418"/>
                    </a:cubicBezTo>
                    <a:cubicBezTo>
                      <a:pt x="2254" y="1341"/>
                      <a:pt x="2037" y="1295"/>
                      <a:pt x="1817" y="1295"/>
                    </a:cubicBezTo>
                    <a:cubicBezTo>
                      <a:pt x="1794" y="1295"/>
                      <a:pt x="1770" y="1296"/>
                      <a:pt x="1746" y="1297"/>
                    </a:cubicBezTo>
                    <a:cubicBezTo>
                      <a:pt x="1271" y="1315"/>
                      <a:pt x="805" y="1548"/>
                      <a:pt x="469" y="1940"/>
                    </a:cubicBezTo>
                    <a:cubicBezTo>
                      <a:pt x="151" y="2314"/>
                      <a:pt x="1" y="2771"/>
                      <a:pt x="48" y="3210"/>
                    </a:cubicBezTo>
                    <a:cubicBezTo>
                      <a:pt x="77" y="3414"/>
                      <a:pt x="142" y="3602"/>
                      <a:pt x="245" y="3779"/>
                    </a:cubicBezTo>
                    <a:cubicBezTo>
                      <a:pt x="151" y="4041"/>
                      <a:pt x="95" y="4292"/>
                      <a:pt x="77" y="4545"/>
                    </a:cubicBezTo>
                    <a:cubicBezTo>
                      <a:pt x="21" y="5318"/>
                      <a:pt x="346" y="6066"/>
                      <a:pt x="926" y="6449"/>
                    </a:cubicBezTo>
                    <a:cubicBezTo>
                      <a:pt x="1047" y="6532"/>
                      <a:pt x="1177" y="6588"/>
                      <a:pt x="1309" y="6635"/>
                    </a:cubicBezTo>
                    <a:lnTo>
                      <a:pt x="1309" y="6644"/>
                    </a:lnTo>
                    <a:cubicBezTo>
                      <a:pt x="1354" y="7092"/>
                      <a:pt x="1551" y="7446"/>
                      <a:pt x="1849" y="7614"/>
                    </a:cubicBezTo>
                    <a:cubicBezTo>
                      <a:pt x="1952" y="7681"/>
                      <a:pt x="2073" y="7717"/>
                      <a:pt x="2185" y="7726"/>
                    </a:cubicBezTo>
                    <a:cubicBezTo>
                      <a:pt x="2550" y="8129"/>
                      <a:pt x="3034" y="8427"/>
                      <a:pt x="3511" y="8557"/>
                    </a:cubicBezTo>
                    <a:cubicBezTo>
                      <a:pt x="3842" y="8651"/>
                      <a:pt x="4172" y="8691"/>
                      <a:pt x="4494" y="8691"/>
                    </a:cubicBezTo>
                    <a:cubicBezTo>
                      <a:pt x="5097" y="8691"/>
                      <a:pt x="5669" y="8551"/>
                      <a:pt x="6161" y="8362"/>
                    </a:cubicBezTo>
                    <a:cubicBezTo>
                      <a:pt x="6229" y="8382"/>
                      <a:pt x="6296" y="8392"/>
                      <a:pt x="6363" y="8392"/>
                    </a:cubicBezTo>
                    <a:cubicBezTo>
                      <a:pt x="6454" y="8392"/>
                      <a:pt x="6543" y="8374"/>
                      <a:pt x="6629" y="8342"/>
                    </a:cubicBezTo>
                    <a:cubicBezTo>
                      <a:pt x="6665" y="8333"/>
                      <a:pt x="6712" y="8315"/>
                      <a:pt x="6750" y="8286"/>
                    </a:cubicBezTo>
                    <a:cubicBezTo>
                      <a:pt x="7057" y="8501"/>
                      <a:pt x="7393" y="8678"/>
                      <a:pt x="7749" y="8790"/>
                    </a:cubicBezTo>
                    <a:cubicBezTo>
                      <a:pt x="7758" y="8810"/>
                      <a:pt x="7767" y="8828"/>
                      <a:pt x="7776" y="8837"/>
                    </a:cubicBezTo>
                    <a:cubicBezTo>
                      <a:pt x="7906" y="9099"/>
                      <a:pt x="8197" y="9220"/>
                      <a:pt x="8466" y="9220"/>
                    </a:cubicBezTo>
                    <a:cubicBezTo>
                      <a:pt x="8551" y="9220"/>
                      <a:pt x="8634" y="9211"/>
                      <a:pt x="8710" y="9182"/>
                    </a:cubicBezTo>
                    <a:cubicBezTo>
                      <a:pt x="8849" y="9146"/>
                      <a:pt x="8982" y="9081"/>
                      <a:pt x="9120" y="8978"/>
                    </a:cubicBezTo>
                    <a:cubicBezTo>
                      <a:pt x="9364" y="9026"/>
                      <a:pt x="9611" y="9050"/>
                      <a:pt x="9857" y="9050"/>
                    </a:cubicBezTo>
                    <a:cubicBezTo>
                      <a:pt x="10802" y="9050"/>
                      <a:pt x="11734" y="8704"/>
                      <a:pt x="12378" y="8082"/>
                    </a:cubicBezTo>
                    <a:cubicBezTo>
                      <a:pt x="12454" y="8006"/>
                      <a:pt x="12519" y="7932"/>
                      <a:pt x="12584" y="7858"/>
                    </a:cubicBezTo>
                    <a:cubicBezTo>
                      <a:pt x="13451" y="7298"/>
                      <a:pt x="14143" y="6467"/>
                      <a:pt x="14488" y="5497"/>
                    </a:cubicBezTo>
                    <a:cubicBezTo>
                      <a:pt x="14553" y="5318"/>
                      <a:pt x="14730" y="4713"/>
                      <a:pt x="14329" y="4451"/>
                    </a:cubicBezTo>
                    <a:cubicBezTo>
                      <a:pt x="14222" y="4378"/>
                      <a:pt x="14095" y="4356"/>
                      <a:pt x="13968" y="4356"/>
                    </a:cubicBezTo>
                    <a:cubicBezTo>
                      <a:pt x="13884" y="4356"/>
                      <a:pt x="13800" y="4365"/>
                      <a:pt x="13722" y="4377"/>
                    </a:cubicBezTo>
                    <a:cubicBezTo>
                      <a:pt x="13619" y="4386"/>
                      <a:pt x="13518" y="4404"/>
                      <a:pt x="13424" y="4433"/>
                    </a:cubicBezTo>
                    <a:cubicBezTo>
                      <a:pt x="13433" y="4377"/>
                      <a:pt x="13433" y="4321"/>
                      <a:pt x="13442" y="4274"/>
                    </a:cubicBezTo>
                    <a:cubicBezTo>
                      <a:pt x="13527" y="3293"/>
                      <a:pt x="12808" y="2294"/>
                      <a:pt x="11771" y="1913"/>
                    </a:cubicBezTo>
                    <a:cubicBezTo>
                      <a:pt x="11838" y="1707"/>
                      <a:pt x="11883" y="1492"/>
                      <a:pt x="11894" y="1277"/>
                    </a:cubicBezTo>
                    <a:cubicBezTo>
                      <a:pt x="11912" y="1044"/>
                      <a:pt x="11874" y="725"/>
                      <a:pt x="11641" y="557"/>
                    </a:cubicBezTo>
                    <a:cubicBezTo>
                      <a:pt x="11543" y="482"/>
                      <a:pt x="11430" y="450"/>
                      <a:pt x="11315" y="450"/>
                    </a:cubicBezTo>
                    <a:cubicBezTo>
                      <a:pt x="11136" y="450"/>
                      <a:pt x="10954" y="529"/>
                      <a:pt x="10830" y="643"/>
                    </a:cubicBezTo>
                    <a:cubicBezTo>
                      <a:pt x="10615" y="828"/>
                      <a:pt x="10503" y="1100"/>
                      <a:pt x="10409" y="1341"/>
                    </a:cubicBezTo>
                    <a:cubicBezTo>
                      <a:pt x="10391" y="1389"/>
                      <a:pt x="10382" y="1436"/>
                      <a:pt x="10361" y="1483"/>
                    </a:cubicBezTo>
                    <a:cubicBezTo>
                      <a:pt x="10288" y="1362"/>
                      <a:pt x="10193" y="1259"/>
                      <a:pt x="10102" y="1156"/>
                    </a:cubicBezTo>
                    <a:cubicBezTo>
                      <a:pt x="9680" y="716"/>
                      <a:pt x="9082" y="410"/>
                      <a:pt x="8318" y="221"/>
                    </a:cubicBezTo>
                    <a:cubicBezTo>
                      <a:pt x="7876" y="107"/>
                      <a:pt x="7410" y="50"/>
                      <a:pt x="6943" y="50"/>
                    </a:cubicBezTo>
                    <a:cubicBezTo>
                      <a:pt x="6879" y="50"/>
                      <a:pt x="6815" y="51"/>
                      <a:pt x="6750" y="53"/>
                    </a:cubicBezTo>
                    <a:cubicBezTo>
                      <a:pt x="6741" y="44"/>
                      <a:pt x="6730" y="44"/>
                      <a:pt x="6721" y="35"/>
                    </a:cubicBezTo>
                    <a:cubicBezTo>
                      <a:pt x="6641" y="12"/>
                      <a:pt x="6556" y="1"/>
                      <a:pt x="647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02"/>
              <p:cNvSpPr/>
              <p:nvPr/>
            </p:nvSpPr>
            <p:spPr>
              <a:xfrm>
                <a:off x="715100" y="3143173"/>
                <a:ext cx="2689883" cy="805527"/>
              </a:xfrm>
              <a:custGeom>
                <a:rect b="b" l="l" r="r" t="t"/>
                <a:pathLst>
                  <a:path extrusionOk="0" h="8235" w="27499">
                    <a:moveTo>
                      <a:pt x="16522" y="1"/>
                    </a:moveTo>
                    <a:cubicBezTo>
                      <a:pt x="12699" y="1"/>
                      <a:pt x="8121" y="267"/>
                      <a:pt x="8121" y="267"/>
                    </a:cubicBezTo>
                    <a:cubicBezTo>
                      <a:pt x="8121" y="267"/>
                      <a:pt x="5058" y="1033"/>
                      <a:pt x="2762" y="2693"/>
                    </a:cubicBezTo>
                    <a:cubicBezTo>
                      <a:pt x="466" y="4355"/>
                      <a:pt x="0" y="6053"/>
                      <a:pt x="260" y="6772"/>
                    </a:cubicBezTo>
                    <a:cubicBezTo>
                      <a:pt x="398" y="7170"/>
                      <a:pt x="8467" y="8235"/>
                      <a:pt x="15780" y="8235"/>
                    </a:cubicBezTo>
                    <a:cubicBezTo>
                      <a:pt x="21863" y="8235"/>
                      <a:pt x="27422" y="7498"/>
                      <a:pt x="27460" y="5027"/>
                    </a:cubicBezTo>
                    <a:cubicBezTo>
                      <a:pt x="27498" y="2395"/>
                      <a:pt x="21889" y="99"/>
                      <a:pt x="17892" y="14"/>
                    </a:cubicBezTo>
                    <a:cubicBezTo>
                      <a:pt x="17454" y="5"/>
                      <a:pt x="16994" y="1"/>
                      <a:pt x="16522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02"/>
              <p:cNvSpPr/>
              <p:nvPr/>
            </p:nvSpPr>
            <p:spPr>
              <a:xfrm>
                <a:off x="2325659" y="3365414"/>
                <a:ext cx="718567" cy="141835"/>
              </a:xfrm>
              <a:custGeom>
                <a:rect b="b" l="l" r="r" t="t"/>
                <a:pathLst>
                  <a:path extrusionOk="0" h="1450" w="7346">
                    <a:moveTo>
                      <a:pt x="7286" y="0"/>
                    </a:moveTo>
                    <a:cubicBezTo>
                      <a:pt x="7281" y="0"/>
                      <a:pt x="7277" y="1"/>
                      <a:pt x="7272" y="2"/>
                    </a:cubicBezTo>
                    <a:cubicBezTo>
                      <a:pt x="4835" y="179"/>
                      <a:pt x="2408" y="618"/>
                      <a:pt x="56" y="1308"/>
                    </a:cubicBezTo>
                    <a:cubicBezTo>
                      <a:pt x="18" y="1317"/>
                      <a:pt x="0" y="1355"/>
                      <a:pt x="9" y="1393"/>
                    </a:cubicBezTo>
                    <a:cubicBezTo>
                      <a:pt x="18" y="1429"/>
                      <a:pt x="47" y="1449"/>
                      <a:pt x="74" y="1449"/>
                    </a:cubicBezTo>
                    <a:lnTo>
                      <a:pt x="103" y="1449"/>
                    </a:lnTo>
                    <a:cubicBezTo>
                      <a:pt x="2435" y="757"/>
                      <a:pt x="4853" y="318"/>
                      <a:pt x="7281" y="141"/>
                    </a:cubicBezTo>
                    <a:cubicBezTo>
                      <a:pt x="7317" y="132"/>
                      <a:pt x="7346" y="105"/>
                      <a:pt x="7346" y="67"/>
                    </a:cubicBezTo>
                    <a:cubicBezTo>
                      <a:pt x="7346" y="26"/>
                      <a:pt x="7317" y="0"/>
                      <a:pt x="728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02"/>
              <p:cNvSpPr/>
              <p:nvPr/>
            </p:nvSpPr>
            <p:spPr>
              <a:xfrm>
                <a:off x="1134931" y="2138101"/>
                <a:ext cx="1395269" cy="1258520"/>
              </a:xfrm>
              <a:custGeom>
                <a:rect b="b" l="l" r="r" t="t"/>
                <a:pathLst>
                  <a:path extrusionOk="0" h="12866" w="14264">
                    <a:moveTo>
                      <a:pt x="7629" y="0"/>
                    </a:moveTo>
                    <a:cubicBezTo>
                      <a:pt x="7109" y="0"/>
                      <a:pt x="6593" y="228"/>
                      <a:pt x="6237" y="611"/>
                    </a:cubicBezTo>
                    <a:cubicBezTo>
                      <a:pt x="6228" y="508"/>
                      <a:pt x="6116" y="470"/>
                      <a:pt x="6013" y="443"/>
                    </a:cubicBezTo>
                    <a:cubicBezTo>
                      <a:pt x="5803" y="373"/>
                      <a:pt x="5583" y="338"/>
                      <a:pt x="5363" y="338"/>
                    </a:cubicBezTo>
                    <a:cubicBezTo>
                      <a:pt x="4995" y="338"/>
                      <a:pt x="4628" y="436"/>
                      <a:pt x="4313" y="629"/>
                    </a:cubicBezTo>
                    <a:cubicBezTo>
                      <a:pt x="3809" y="927"/>
                      <a:pt x="3455" y="1460"/>
                      <a:pt x="3352" y="2038"/>
                    </a:cubicBezTo>
                    <a:cubicBezTo>
                      <a:pt x="3255" y="2008"/>
                      <a:pt x="3155" y="1995"/>
                      <a:pt x="3053" y="1995"/>
                    </a:cubicBezTo>
                    <a:cubicBezTo>
                      <a:pt x="2810" y="1995"/>
                      <a:pt x="2559" y="2070"/>
                      <a:pt x="2334" y="2168"/>
                    </a:cubicBezTo>
                    <a:cubicBezTo>
                      <a:pt x="1839" y="2383"/>
                      <a:pt x="1438" y="2795"/>
                      <a:pt x="1214" y="3288"/>
                    </a:cubicBezTo>
                    <a:cubicBezTo>
                      <a:pt x="999" y="3783"/>
                      <a:pt x="972" y="4363"/>
                      <a:pt x="1149" y="4876"/>
                    </a:cubicBezTo>
                    <a:cubicBezTo>
                      <a:pt x="840" y="4950"/>
                      <a:pt x="589" y="5192"/>
                      <a:pt x="412" y="5454"/>
                    </a:cubicBezTo>
                    <a:cubicBezTo>
                      <a:pt x="103" y="5894"/>
                      <a:pt x="0" y="6471"/>
                      <a:pt x="123" y="6984"/>
                    </a:cubicBezTo>
                    <a:cubicBezTo>
                      <a:pt x="253" y="7509"/>
                      <a:pt x="598" y="7975"/>
                      <a:pt x="1064" y="8237"/>
                    </a:cubicBezTo>
                    <a:cubicBezTo>
                      <a:pt x="896" y="8488"/>
                      <a:pt x="813" y="8927"/>
                      <a:pt x="784" y="9225"/>
                    </a:cubicBezTo>
                    <a:cubicBezTo>
                      <a:pt x="739" y="9664"/>
                      <a:pt x="860" y="10103"/>
                      <a:pt x="1084" y="10477"/>
                    </a:cubicBezTo>
                    <a:cubicBezTo>
                      <a:pt x="1351" y="10893"/>
                      <a:pt x="1819" y="11229"/>
                      <a:pt x="2308" y="11229"/>
                    </a:cubicBezTo>
                    <a:cubicBezTo>
                      <a:pt x="2367" y="11229"/>
                      <a:pt x="2426" y="11224"/>
                      <a:pt x="2485" y="11214"/>
                    </a:cubicBezTo>
                    <a:lnTo>
                      <a:pt x="2485" y="11214"/>
                    </a:lnTo>
                    <a:cubicBezTo>
                      <a:pt x="2455" y="11550"/>
                      <a:pt x="2597" y="11942"/>
                      <a:pt x="2839" y="12184"/>
                    </a:cubicBezTo>
                    <a:cubicBezTo>
                      <a:pt x="3072" y="12437"/>
                      <a:pt x="3381" y="12596"/>
                      <a:pt x="3697" y="12708"/>
                    </a:cubicBezTo>
                    <a:cubicBezTo>
                      <a:pt x="3978" y="12806"/>
                      <a:pt x="4277" y="12866"/>
                      <a:pt x="4572" y="12866"/>
                    </a:cubicBezTo>
                    <a:cubicBezTo>
                      <a:pt x="4835" y="12866"/>
                      <a:pt x="5094" y="12818"/>
                      <a:pt x="5332" y="12708"/>
                    </a:cubicBezTo>
                    <a:lnTo>
                      <a:pt x="13302" y="8199"/>
                    </a:lnTo>
                    <a:cubicBezTo>
                      <a:pt x="13853" y="7807"/>
                      <a:pt x="14216" y="7144"/>
                      <a:pt x="14237" y="6463"/>
                    </a:cubicBezTo>
                    <a:cubicBezTo>
                      <a:pt x="14263" y="5782"/>
                      <a:pt x="13945" y="5092"/>
                      <a:pt x="13414" y="4661"/>
                    </a:cubicBezTo>
                    <a:cubicBezTo>
                      <a:pt x="13638" y="4128"/>
                      <a:pt x="13609" y="3447"/>
                      <a:pt x="13311" y="2952"/>
                    </a:cubicBezTo>
                    <a:cubicBezTo>
                      <a:pt x="13055" y="2530"/>
                      <a:pt x="12573" y="2247"/>
                      <a:pt x="12095" y="2247"/>
                    </a:cubicBezTo>
                    <a:cubicBezTo>
                      <a:pt x="12002" y="2247"/>
                      <a:pt x="11909" y="2257"/>
                      <a:pt x="11817" y="2280"/>
                    </a:cubicBezTo>
                    <a:cubicBezTo>
                      <a:pt x="11808" y="1843"/>
                      <a:pt x="11604" y="1440"/>
                      <a:pt x="11295" y="1133"/>
                    </a:cubicBezTo>
                    <a:cubicBezTo>
                      <a:pt x="11015" y="853"/>
                      <a:pt x="10661" y="629"/>
                      <a:pt x="10269" y="544"/>
                    </a:cubicBezTo>
                    <a:cubicBezTo>
                      <a:pt x="10162" y="521"/>
                      <a:pt x="10052" y="510"/>
                      <a:pt x="9942" y="510"/>
                    </a:cubicBezTo>
                    <a:cubicBezTo>
                      <a:pt x="9650" y="510"/>
                      <a:pt x="9358" y="592"/>
                      <a:pt x="9120" y="768"/>
                    </a:cubicBezTo>
                    <a:cubicBezTo>
                      <a:pt x="8784" y="320"/>
                      <a:pt x="8309" y="31"/>
                      <a:pt x="7749" y="4"/>
                    </a:cubicBezTo>
                    <a:cubicBezTo>
                      <a:pt x="7709" y="1"/>
                      <a:pt x="7669" y="0"/>
                      <a:pt x="7629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02"/>
              <p:cNvSpPr/>
              <p:nvPr/>
            </p:nvSpPr>
            <p:spPr>
              <a:xfrm>
                <a:off x="1391505" y="2530348"/>
                <a:ext cx="1196308" cy="1121184"/>
              </a:xfrm>
              <a:custGeom>
                <a:rect b="b" l="l" r="r" t="t"/>
                <a:pathLst>
                  <a:path extrusionOk="0" h="11462" w="12230">
                    <a:moveTo>
                      <a:pt x="5590" y="0"/>
                    </a:moveTo>
                    <a:cubicBezTo>
                      <a:pt x="4852" y="0"/>
                      <a:pt x="4103" y="168"/>
                      <a:pt x="3399" y="521"/>
                    </a:cubicBezTo>
                    <a:cubicBezTo>
                      <a:pt x="973" y="1733"/>
                      <a:pt x="0" y="4675"/>
                      <a:pt x="1215" y="7092"/>
                    </a:cubicBezTo>
                    <a:cubicBezTo>
                      <a:pt x="2186" y="9051"/>
                      <a:pt x="4547" y="11462"/>
                      <a:pt x="7125" y="11462"/>
                    </a:cubicBezTo>
                    <a:cubicBezTo>
                      <a:pt x="7740" y="11462"/>
                      <a:pt x="8367" y="11325"/>
                      <a:pt x="8990" y="11012"/>
                    </a:cubicBezTo>
                    <a:cubicBezTo>
                      <a:pt x="12230" y="9397"/>
                      <a:pt x="11183" y="5123"/>
                      <a:pt x="9969" y="2706"/>
                    </a:cubicBezTo>
                    <a:cubicBezTo>
                      <a:pt x="9110" y="991"/>
                      <a:pt x="7383" y="0"/>
                      <a:pt x="5590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02"/>
              <p:cNvSpPr/>
              <p:nvPr/>
            </p:nvSpPr>
            <p:spPr>
              <a:xfrm>
                <a:off x="1391505" y="2472342"/>
                <a:ext cx="1010064" cy="893367"/>
              </a:xfrm>
              <a:custGeom>
                <a:rect b="b" l="l" r="r" t="t"/>
                <a:pathLst>
                  <a:path extrusionOk="0" h="9133" w="10326">
                    <a:moveTo>
                      <a:pt x="5344" y="0"/>
                    </a:moveTo>
                    <a:cubicBezTo>
                      <a:pt x="4678" y="0"/>
                      <a:pt x="4014" y="95"/>
                      <a:pt x="3399" y="348"/>
                    </a:cubicBezTo>
                    <a:cubicBezTo>
                      <a:pt x="2326" y="787"/>
                      <a:pt x="1495" y="1692"/>
                      <a:pt x="917" y="2701"/>
                    </a:cubicBezTo>
                    <a:cubicBezTo>
                      <a:pt x="552" y="3326"/>
                      <a:pt x="272" y="4016"/>
                      <a:pt x="168" y="4735"/>
                    </a:cubicBezTo>
                    <a:cubicBezTo>
                      <a:pt x="0" y="5893"/>
                      <a:pt x="289" y="7116"/>
                      <a:pt x="953" y="8086"/>
                    </a:cubicBezTo>
                    <a:cubicBezTo>
                      <a:pt x="1280" y="8552"/>
                      <a:pt x="1578" y="8991"/>
                      <a:pt x="2120" y="9132"/>
                    </a:cubicBezTo>
                    <a:cubicBezTo>
                      <a:pt x="2429" y="8563"/>
                      <a:pt x="2326" y="7871"/>
                      <a:pt x="2129" y="7255"/>
                    </a:cubicBezTo>
                    <a:cubicBezTo>
                      <a:pt x="1943" y="6695"/>
                      <a:pt x="1690" y="6164"/>
                      <a:pt x="1374" y="5669"/>
                    </a:cubicBezTo>
                    <a:lnTo>
                      <a:pt x="1374" y="5669"/>
                    </a:lnTo>
                    <a:cubicBezTo>
                      <a:pt x="1421" y="5677"/>
                      <a:pt x="1466" y="5681"/>
                      <a:pt x="1509" y="5681"/>
                    </a:cubicBezTo>
                    <a:cubicBezTo>
                      <a:pt x="1612" y="5681"/>
                      <a:pt x="1707" y="5658"/>
                      <a:pt x="1813" y="5613"/>
                    </a:cubicBezTo>
                    <a:cubicBezTo>
                      <a:pt x="1999" y="5528"/>
                      <a:pt x="2194" y="5436"/>
                      <a:pt x="2353" y="5295"/>
                    </a:cubicBezTo>
                    <a:cubicBezTo>
                      <a:pt x="2727" y="4968"/>
                      <a:pt x="2830" y="4408"/>
                      <a:pt x="2736" y="3924"/>
                    </a:cubicBezTo>
                    <a:lnTo>
                      <a:pt x="2736" y="3924"/>
                    </a:lnTo>
                    <a:cubicBezTo>
                      <a:pt x="2935" y="3988"/>
                      <a:pt x="3136" y="4021"/>
                      <a:pt x="3335" y="4021"/>
                    </a:cubicBezTo>
                    <a:cubicBezTo>
                      <a:pt x="3628" y="4021"/>
                      <a:pt x="3916" y="3948"/>
                      <a:pt x="4183" y="3791"/>
                    </a:cubicBezTo>
                    <a:cubicBezTo>
                      <a:pt x="4622" y="3532"/>
                      <a:pt x="4920" y="3007"/>
                      <a:pt x="4864" y="2494"/>
                    </a:cubicBezTo>
                    <a:lnTo>
                      <a:pt x="4864" y="2494"/>
                    </a:lnTo>
                    <a:cubicBezTo>
                      <a:pt x="5162" y="2701"/>
                      <a:pt x="5462" y="2748"/>
                      <a:pt x="5825" y="2748"/>
                    </a:cubicBezTo>
                    <a:cubicBezTo>
                      <a:pt x="5919" y="2748"/>
                      <a:pt x="6002" y="2748"/>
                      <a:pt x="6087" y="2727"/>
                    </a:cubicBezTo>
                    <a:cubicBezTo>
                      <a:pt x="6237" y="2692"/>
                      <a:pt x="6376" y="2597"/>
                      <a:pt x="6488" y="2494"/>
                    </a:cubicBezTo>
                    <a:cubicBezTo>
                      <a:pt x="6768" y="2261"/>
                      <a:pt x="6974" y="1943"/>
                      <a:pt x="7095" y="1589"/>
                    </a:cubicBezTo>
                    <a:cubicBezTo>
                      <a:pt x="7234" y="1869"/>
                      <a:pt x="7440" y="2093"/>
                      <a:pt x="7729" y="2205"/>
                    </a:cubicBezTo>
                    <a:cubicBezTo>
                      <a:pt x="7877" y="2263"/>
                      <a:pt x="8034" y="2291"/>
                      <a:pt x="8193" y="2291"/>
                    </a:cubicBezTo>
                    <a:cubicBezTo>
                      <a:pt x="8345" y="2291"/>
                      <a:pt x="8498" y="2265"/>
                      <a:pt x="8645" y="2214"/>
                    </a:cubicBezTo>
                    <a:cubicBezTo>
                      <a:pt x="8737" y="2671"/>
                      <a:pt x="8840" y="3063"/>
                      <a:pt x="9149" y="3420"/>
                    </a:cubicBezTo>
                    <a:cubicBezTo>
                      <a:pt x="9447" y="3774"/>
                      <a:pt x="9866" y="4036"/>
                      <a:pt x="10325" y="4119"/>
                    </a:cubicBezTo>
                    <a:cubicBezTo>
                      <a:pt x="10166" y="3093"/>
                      <a:pt x="9904" y="2011"/>
                      <a:pt x="9176" y="1262"/>
                    </a:cubicBezTo>
                    <a:cubicBezTo>
                      <a:pt x="8421" y="498"/>
                      <a:pt x="7310" y="171"/>
                      <a:pt x="6226" y="50"/>
                    </a:cubicBezTo>
                    <a:cubicBezTo>
                      <a:pt x="5934" y="19"/>
                      <a:pt x="5639" y="0"/>
                      <a:pt x="5344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02"/>
              <p:cNvSpPr/>
              <p:nvPr/>
            </p:nvSpPr>
            <p:spPr>
              <a:xfrm>
                <a:off x="2348450" y="2777826"/>
                <a:ext cx="221850" cy="291105"/>
              </a:xfrm>
              <a:custGeom>
                <a:rect b="b" l="l" r="r" t="t"/>
                <a:pathLst>
                  <a:path extrusionOk="0" h="2976" w="2268">
                    <a:moveTo>
                      <a:pt x="973" y="0"/>
                    </a:moveTo>
                    <a:cubicBezTo>
                      <a:pt x="796" y="0"/>
                      <a:pt x="616" y="56"/>
                      <a:pt x="448" y="185"/>
                    </a:cubicBezTo>
                    <a:cubicBezTo>
                      <a:pt x="47" y="500"/>
                      <a:pt x="0" y="1081"/>
                      <a:pt x="56" y="1585"/>
                    </a:cubicBezTo>
                    <a:cubicBezTo>
                      <a:pt x="112" y="1968"/>
                      <a:pt x="215" y="2369"/>
                      <a:pt x="475" y="2658"/>
                    </a:cubicBezTo>
                    <a:cubicBezTo>
                      <a:pt x="661" y="2850"/>
                      <a:pt x="930" y="2975"/>
                      <a:pt x="1192" y="2975"/>
                    </a:cubicBezTo>
                    <a:cubicBezTo>
                      <a:pt x="1312" y="2975"/>
                      <a:pt x="1431" y="2949"/>
                      <a:pt x="1539" y="2891"/>
                    </a:cubicBezTo>
                    <a:cubicBezTo>
                      <a:pt x="1689" y="2808"/>
                      <a:pt x="1801" y="2676"/>
                      <a:pt x="1895" y="2528"/>
                    </a:cubicBezTo>
                    <a:cubicBezTo>
                      <a:pt x="2193" y="2060"/>
                      <a:pt x="2267" y="1464"/>
                      <a:pt x="2111" y="931"/>
                    </a:cubicBezTo>
                    <a:cubicBezTo>
                      <a:pt x="1965" y="447"/>
                      <a:pt x="1477" y="0"/>
                      <a:pt x="973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02"/>
              <p:cNvSpPr/>
              <p:nvPr/>
            </p:nvSpPr>
            <p:spPr>
              <a:xfrm>
                <a:off x="1441686" y="3251359"/>
                <a:ext cx="267629" cy="264303"/>
              </a:xfrm>
              <a:custGeom>
                <a:rect b="b" l="l" r="r" t="t"/>
                <a:pathLst>
                  <a:path extrusionOk="0" h="2702" w="2736">
                    <a:moveTo>
                      <a:pt x="1076" y="0"/>
                    </a:moveTo>
                    <a:cubicBezTo>
                      <a:pt x="1032" y="0"/>
                      <a:pt x="988" y="3"/>
                      <a:pt x="944" y="10"/>
                    </a:cubicBezTo>
                    <a:cubicBezTo>
                      <a:pt x="142" y="131"/>
                      <a:pt x="0" y="1139"/>
                      <a:pt x="336" y="1728"/>
                    </a:cubicBezTo>
                    <a:cubicBezTo>
                      <a:pt x="617" y="2212"/>
                      <a:pt x="1103" y="2559"/>
                      <a:pt x="1645" y="2671"/>
                    </a:cubicBezTo>
                    <a:cubicBezTo>
                      <a:pt x="1733" y="2690"/>
                      <a:pt x="1825" y="2702"/>
                      <a:pt x="1915" y="2702"/>
                    </a:cubicBezTo>
                    <a:cubicBezTo>
                      <a:pt x="1997" y="2702"/>
                      <a:pt x="2078" y="2692"/>
                      <a:pt x="2158" y="2671"/>
                    </a:cubicBezTo>
                    <a:cubicBezTo>
                      <a:pt x="2532" y="2548"/>
                      <a:pt x="2736" y="2120"/>
                      <a:pt x="2709" y="1737"/>
                    </a:cubicBezTo>
                    <a:cubicBezTo>
                      <a:pt x="2680" y="1345"/>
                      <a:pt x="2476" y="991"/>
                      <a:pt x="2223" y="691"/>
                    </a:cubicBezTo>
                    <a:cubicBezTo>
                      <a:pt x="1933" y="333"/>
                      <a:pt x="1527" y="0"/>
                      <a:pt x="1076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02"/>
              <p:cNvSpPr/>
              <p:nvPr/>
            </p:nvSpPr>
            <p:spPr>
              <a:xfrm>
                <a:off x="1919424" y="2990774"/>
                <a:ext cx="209134" cy="312625"/>
              </a:xfrm>
              <a:custGeom>
                <a:rect b="b" l="l" r="r" t="t"/>
                <a:pathLst>
                  <a:path extrusionOk="0" h="3196" w="2138">
                    <a:moveTo>
                      <a:pt x="86" y="0"/>
                    </a:moveTo>
                    <a:cubicBezTo>
                      <a:pt x="57" y="0"/>
                      <a:pt x="32" y="12"/>
                      <a:pt x="18" y="42"/>
                    </a:cubicBezTo>
                    <a:cubicBezTo>
                      <a:pt x="0" y="80"/>
                      <a:pt x="18" y="127"/>
                      <a:pt x="56" y="136"/>
                    </a:cubicBezTo>
                    <a:cubicBezTo>
                      <a:pt x="269" y="228"/>
                      <a:pt x="437" y="434"/>
                      <a:pt x="531" y="714"/>
                    </a:cubicBezTo>
                    <a:cubicBezTo>
                      <a:pt x="625" y="967"/>
                      <a:pt x="634" y="1236"/>
                      <a:pt x="652" y="1507"/>
                    </a:cubicBezTo>
                    <a:lnTo>
                      <a:pt x="728" y="2927"/>
                    </a:lnTo>
                    <a:cubicBezTo>
                      <a:pt x="737" y="2954"/>
                      <a:pt x="755" y="2972"/>
                      <a:pt x="773" y="2983"/>
                    </a:cubicBezTo>
                    <a:cubicBezTo>
                      <a:pt x="1165" y="3131"/>
                      <a:pt x="1577" y="3196"/>
                      <a:pt x="1987" y="3196"/>
                    </a:cubicBezTo>
                    <a:lnTo>
                      <a:pt x="2072" y="3196"/>
                    </a:lnTo>
                    <a:cubicBezTo>
                      <a:pt x="2108" y="3196"/>
                      <a:pt x="2137" y="3169"/>
                      <a:pt x="2137" y="3122"/>
                    </a:cubicBezTo>
                    <a:cubicBezTo>
                      <a:pt x="2137" y="3084"/>
                      <a:pt x="2108" y="3057"/>
                      <a:pt x="2072" y="3057"/>
                    </a:cubicBezTo>
                    <a:cubicBezTo>
                      <a:pt x="2047" y="3058"/>
                      <a:pt x="2022" y="3058"/>
                      <a:pt x="1997" y="3058"/>
                    </a:cubicBezTo>
                    <a:cubicBezTo>
                      <a:pt x="1610" y="3058"/>
                      <a:pt x="1227" y="2993"/>
                      <a:pt x="867" y="2871"/>
                    </a:cubicBezTo>
                    <a:lnTo>
                      <a:pt x="793" y="1498"/>
                    </a:lnTo>
                    <a:cubicBezTo>
                      <a:pt x="773" y="1218"/>
                      <a:pt x="764" y="938"/>
                      <a:pt x="672" y="667"/>
                    </a:cubicBezTo>
                    <a:cubicBezTo>
                      <a:pt x="560" y="351"/>
                      <a:pt x="354" y="116"/>
                      <a:pt x="112" y="4"/>
                    </a:cubicBezTo>
                    <a:cubicBezTo>
                      <a:pt x="103" y="2"/>
                      <a:pt x="94" y="0"/>
                      <a:pt x="8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02"/>
              <p:cNvSpPr/>
              <p:nvPr/>
            </p:nvSpPr>
            <p:spPr>
              <a:xfrm>
                <a:off x="2154968" y="3181224"/>
                <a:ext cx="38442" cy="90481"/>
              </a:xfrm>
              <a:custGeom>
                <a:rect b="b" l="l" r="r" t="t"/>
                <a:pathLst>
                  <a:path extrusionOk="0" h="925" w="393">
                    <a:moveTo>
                      <a:pt x="310" y="1"/>
                    </a:moveTo>
                    <a:cubicBezTo>
                      <a:pt x="284" y="1"/>
                      <a:pt x="255" y="18"/>
                      <a:pt x="242" y="46"/>
                    </a:cubicBezTo>
                    <a:cubicBezTo>
                      <a:pt x="130" y="297"/>
                      <a:pt x="45" y="568"/>
                      <a:pt x="9" y="839"/>
                    </a:cubicBezTo>
                    <a:cubicBezTo>
                      <a:pt x="0" y="877"/>
                      <a:pt x="27" y="913"/>
                      <a:pt x="65" y="924"/>
                    </a:cubicBezTo>
                    <a:lnTo>
                      <a:pt x="74" y="924"/>
                    </a:lnTo>
                    <a:cubicBezTo>
                      <a:pt x="112" y="924"/>
                      <a:pt x="139" y="895"/>
                      <a:pt x="148" y="857"/>
                    </a:cubicBezTo>
                    <a:cubicBezTo>
                      <a:pt x="186" y="597"/>
                      <a:pt x="260" y="344"/>
                      <a:pt x="372" y="102"/>
                    </a:cubicBezTo>
                    <a:cubicBezTo>
                      <a:pt x="392" y="73"/>
                      <a:pt x="372" y="28"/>
                      <a:pt x="336" y="8"/>
                    </a:cubicBezTo>
                    <a:cubicBezTo>
                      <a:pt x="329" y="3"/>
                      <a:pt x="320" y="1"/>
                      <a:pt x="31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02"/>
              <p:cNvSpPr/>
              <p:nvPr/>
            </p:nvSpPr>
            <p:spPr>
              <a:xfrm>
                <a:off x="2120145" y="3365316"/>
                <a:ext cx="163551" cy="110827"/>
              </a:xfrm>
              <a:custGeom>
                <a:rect b="b" l="l" r="r" t="t"/>
                <a:pathLst>
                  <a:path extrusionOk="0" h="1133" w="1672">
                    <a:moveTo>
                      <a:pt x="1596" y="1"/>
                    </a:moveTo>
                    <a:cubicBezTo>
                      <a:pt x="1590" y="1"/>
                      <a:pt x="1584" y="2"/>
                      <a:pt x="1577" y="3"/>
                    </a:cubicBezTo>
                    <a:cubicBezTo>
                      <a:pt x="972" y="171"/>
                      <a:pt x="421" y="534"/>
                      <a:pt x="29" y="1020"/>
                    </a:cubicBezTo>
                    <a:cubicBezTo>
                      <a:pt x="0" y="1047"/>
                      <a:pt x="0" y="1094"/>
                      <a:pt x="38" y="1114"/>
                    </a:cubicBezTo>
                    <a:cubicBezTo>
                      <a:pt x="47" y="1123"/>
                      <a:pt x="65" y="1132"/>
                      <a:pt x="76" y="1132"/>
                    </a:cubicBezTo>
                    <a:cubicBezTo>
                      <a:pt x="103" y="1132"/>
                      <a:pt x="121" y="1123"/>
                      <a:pt x="132" y="1103"/>
                    </a:cubicBezTo>
                    <a:cubicBezTo>
                      <a:pt x="513" y="646"/>
                      <a:pt x="1037" y="301"/>
                      <a:pt x="1615" y="142"/>
                    </a:cubicBezTo>
                    <a:cubicBezTo>
                      <a:pt x="1653" y="124"/>
                      <a:pt x="1671" y="86"/>
                      <a:pt x="1662" y="50"/>
                    </a:cubicBezTo>
                    <a:cubicBezTo>
                      <a:pt x="1655" y="19"/>
                      <a:pt x="1627" y="1"/>
                      <a:pt x="159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02"/>
              <p:cNvSpPr/>
              <p:nvPr/>
            </p:nvSpPr>
            <p:spPr>
              <a:xfrm>
                <a:off x="1638005" y="2982948"/>
                <a:ext cx="243174" cy="190940"/>
              </a:xfrm>
              <a:custGeom>
                <a:rect b="b" l="l" r="r" t="t"/>
                <a:pathLst>
                  <a:path extrusionOk="0" h="1952" w="2486">
                    <a:moveTo>
                      <a:pt x="2456" y="1"/>
                    </a:moveTo>
                    <a:cubicBezTo>
                      <a:pt x="2326" y="48"/>
                      <a:pt x="2205" y="113"/>
                      <a:pt x="2093" y="187"/>
                    </a:cubicBezTo>
                    <a:cubicBezTo>
                      <a:pt x="1981" y="252"/>
                      <a:pt x="1869" y="319"/>
                      <a:pt x="1766" y="402"/>
                    </a:cubicBezTo>
                    <a:cubicBezTo>
                      <a:pt x="1551" y="543"/>
                      <a:pt x="1392" y="747"/>
                      <a:pt x="1197" y="924"/>
                    </a:cubicBezTo>
                    <a:cubicBezTo>
                      <a:pt x="1009" y="1092"/>
                      <a:pt x="814" y="1260"/>
                      <a:pt x="608" y="1428"/>
                    </a:cubicBezTo>
                    <a:cubicBezTo>
                      <a:pt x="413" y="1596"/>
                      <a:pt x="207" y="1755"/>
                      <a:pt x="1" y="1923"/>
                    </a:cubicBezTo>
                    <a:lnTo>
                      <a:pt x="30" y="1952"/>
                    </a:lnTo>
                    <a:cubicBezTo>
                      <a:pt x="263" y="1849"/>
                      <a:pt x="496" y="1719"/>
                      <a:pt x="720" y="1587"/>
                    </a:cubicBezTo>
                    <a:cubicBezTo>
                      <a:pt x="953" y="1457"/>
                      <a:pt x="1177" y="1316"/>
                      <a:pt x="1392" y="1168"/>
                    </a:cubicBezTo>
                    <a:cubicBezTo>
                      <a:pt x="1607" y="1018"/>
                      <a:pt x="1840" y="888"/>
                      <a:pt x="2026" y="691"/>
                    </a:cubicBezTo>
                    <a:cubicBezTo>
                      <a:pt x="2111" y="599"/>
                      <a:pt x="2205" y="496"/>
                      <a:pt x="2279" y="384"/>
                    </a:cubicBezTo>
                    <a:cubicBezTo>
                      <a:pt x="2353" y="272"/>
                      <a:pt x="2429" y="160"/>
                      <a:pt x="2485" y="28"/>
                    </a:cubicBez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02"/>
              <p:cNvSpPr/>
              <p:nvPr/>
            </p:nvSpPr>
            <p:spPr>
              <a:xfrm>
                <a:off x="1974202" y="2791227"/>
                <a:ext cx="270270" cy="124913"/>
              </a:xfrm>
              <a:custGeom>
                <a:rect b="b" l="l" r="r" t="t"/>
                <a:pathLst>
                  <a:path extrusionOk="0" h="1277" w="2763">
                    <a:moveTo>
                      <a:pt x="2744" y="1"/>
                    </a:moveTo>
                    <a:cubicBezTo>
                      <a:pt x="2520" y="122"/>
                      <a:pt x="2296" y="234"/>
                      <a:pt x="2061" y="337"/>
                    </a:cubicBezTo>
                    <a:cubicBezTo>
                      <a:pt x="1837" y="431"/>
                      <a:pt x="1604" y="523"/>
                      <a:pt x="1371" y="617"/>
                    </a:cubicBezTo>
                    <a:cubicBezTo>
                      <a:pt x="1138" y="700"/>
                      <a:pt x="896" y="738"/>
                      <a:pt x="672" y="850"/>
                    </a:cubicBezTo>
                    <a:cubicBezTo>
                      <a:pt x="560" y="897"/>
                      <a:pt x="448" y="953"/>
                      <a:pt x="336" y="1009"/>
                    </a:cubicBezTo>
                    <a:cubicBezTo>
                      <a:pt x="224" y="1074"/>
                      <a:pt x="112" y="1139"/>
                      <a:pt x="0" y="1224"/>
                    </a:cubicBezTo>
                    <a:lnTo>
                      <a:pt x="9" y="1260"/>
                    </a:lnTo>
                    <a:cubicBezTo>
                      <a:pt x="92" y="1272"/>
                      <a:pt x="173" y="1276"/>
                      <a:pt x="253" y="1276"/>
                    </a:cubicBezTo>
                    <a:cubicBezTo>
                      <a:pt x="306" y="1276"/>
                      <a:pt x="358" y="1274"/>
                      <a:pt x="410" y="1271"/>
                    </a:cubicBezTo>
                    <a:cubicBezTo>
                      <a:pt x="540" y="1260"/>
                      <a:pt x="672" y="1242"/>
                      <a:pt x="793" y="1215"/>
                    </a:cubicBezTo>
                    <a:cubicBezTo>
                      <a:pt x="1053" y="1159"/>
                      <a:pt x="1277" y="1018"/>
                      <a:pt x="1501" y="897"/>
                    </a:cubicBezTo>
                    <a:cubicBezTo>
                      <a:pt x="1725" y="776"/>
                      <a:pt x="1949" y="643"/>
                      <a:pt x="2164" y="505"/>
                    </a:cubicBezTo>
                    <a:cubicBezTo>
                      <a:pt x="2370" y="355"/>
                      <a:pt x="2576" y="207"/>
                      <a:pt x="2762" y="39"/>
                    </a:cubicBezTo>
                    <a:lnTo>
                      <a:pt x="2744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02"/>
              <p:cNvSpPr/>
              <p:nvPr/>
            </p:nvSpPr>
            <p:spPr>
              <a:xfrm>
                <a:off x="2483634" y="3691732"/>
                <a:ext cx="985120" cy="320744"/>
              </a:xfrm>
              <a:custGeom>
                <a:rect b="b" l="l" r="r" t="t"/>
                <a:pathLst>
                  <a:path extrusionOk="0" h="3279" w="10071">
                    <a:moveTo>
                      <a:pt x="3107" y="1"/>
                    </a:moveTo>
                    <a:cubicBezTo>
                      <a:pt x="2251" y="1"/>
                      <a:pt x="393" y="221"/>
                      <a:pt x="393" y="221"/>
                    </a:cubicBezTo>
                    <a:lnTo>
                      <a:pt x="0" y="2862"/>
                    </a:lnTo>
                    <a:lnTo>
                      <a:pt x="3948" y="2694"/>
                    </a:lnTo>
                    <a:cubicBezTo>
                      <a:pt x="3948" y="2694"/>
                      <a:pt x="6191" y="3212"/>
                      <a:pt x="6596" y="3212"/>
                    </a:cubicBezTo>
                    <a:cubicBezTo>
                      <a:pt x="6612" y="3212"/>
                      <a:pt x="6626" y="3211"/>
                      <a:pt x="6636" y="3210"/>
                    </a:cubicBezTo>
                    <a:cubicBezTo>
                      <a:pt x="6972" y="3154"/>
                      <a:pt x="6963" y="2974"/>
                      <a:pt x="6963" y="2974"/>
                    </a:cubicBezTo>
                    <a:lnTo>
                      <a:pt x="6963" y="2974"/>
                    </a:lnTo>
                    <a:cubicBezTo>
                      <a:pt x="6963" y="2974"/>
                      <a:pt x="7868" y="3279"/>
                      <a:pt x="8332" y="3279"/>
                    </a:cubicBezTo>
                    <a:cubicBezTo>
                      <a:pt x="8426" y="3279"/>
                      <a:pt x="8502" y="3266"/>
                      <a:pt x="8549" y="3236"/>
                    </a:cubicBezTo>
                    <a:cubicBezTo>
                      <a:pt x="8838" y="3068"/>
                      <a:pt x="8437" y="2715"/>
                      <a:pt x="8437" y="2715"/>
                    </a:cubicBezTo>
                    <a:lnTo>
                      <a:pt x="8437" y="2715"/>
                    </a:lnTo>
                    <a:cubicBezTo>
                      <a:pt x="8437" y="2715"/>
                      <a:pt x="9201" y="3054"/>
                      <a:pt x="9615" y="3054"/>
                    </a:cubicBezTo>
                    <a:cubicBezTo>
                      <a:pt x="9714" y="3054"/>
                      <a:pt x="9794" y="3034"/>
                      <a:pt x="9837" y="2986"/>
                    </a:cubicBezTo>
                    <a:cubicBezTo>
                      <a:pt x="10070" y="2723"/>
                      <a:pt x="8950" y="1948"/>
                      <a:pt x="8065" y="1529"/>
                    </a:cubicBezTo>
                    <a:cubicBezTo>
                      <a:pt x="7178" y="1099"/>
                      <a:pt x="4918" y="118"/>
                      <a:pt x="3305" y="6"/>
                    </a:cubicBezTo>
                    <a:cubicBezTo>
                      <a:pt x="3248" y="3"/>
                      <a:pt x="3181" y="1"/>
                      <a:pt x="3107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02"/>
              <p:cNvSpPr/>
              <p:nvPr/>
            </p:nvSpPr>
            <p:spPr>
              <a:xfrm>
                <a:off x="740435" y="3486120"/>
                <a:ext cx="1841904" cy="521172"/>
              </a:xfrm>
              <a:custGeom>
                <a:rect b="b" l="l" r="r" t="t"/>
                <a:pathLst>
                  <a:path extrusionOk="0" h="5328" w="18830">
                    <a:moveTo>
                      <a:pt x="5265" y="0"/>
                    </a:moveTo>
                    <a:lnTo>
                      <a:pt x="1" y="3266"/>
                    </a:lnTo>
                    <a:cubicBezTo>
                      <a:pt x="1" y="3266"/>
                      <a:pt x="552" y="4752"/>
                      <a:pt x="3567" y="5179"/>
                    </a:cubicBezTo>
                    <a:cubicBezTo>
                      <a:pt x="4321" y="5287"/>
                      <a:pt x="5630" y="5327"/>
                      <a:pt x="7170" y="5327"/>
                    </a:cubicBezTo>
                    <a:cubicBezTo>
                      <a:pt x="11789" y="5327"/>
                      <a:pt x="18482" y="4964"/>
                      <a:pt x="18482" y="4964"/>
                    </a:cubicBezTo>
                    <a:lnTo>
                      <a:pt x="18830" y="876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02"/>
              <p:cNvSpPr/>
              <p:nvPr/>
            </p:nvSpPr>
            <p:spPr>
              <a:xfrm>
                <a:off x="1213576" y="3484066"/>
                <a:ext cx="1375999" cy="495152"/>
              </a:xfrm>
              <a:custGeom>
                <a:rect b="b" l="l" r="r" t="t"/>
                <a:pathLst>
                  <a:path extrusionOk="0" h="5062" w="14067">
                    <a:moveTo>
                      <a:pt x="65" y="1"/>
                    </a:moveTo>
                    <a:cubicBezTo>
                      <a:pt x="27" y="1"/>
                      <a:pt x="0" y="30"/>
                      <a:pt x="0" y="68"/>
                    </a:cubicBezTo>
                    <a:cubicBezTo>
                      <a:pt x="0" y="113"/>
                      <a:pt x="27" y="142"/>
                      <a:pt x="65" y="142"/>
                    </a:cubicBezTo>
                    <a:cubicBezTo>
                      <a:pt x="204" y="151"/>
                      <a:pt x="12834" y="908"/>
                      <a:pt x="13916" y="964"/>
                    </a:cubicBezTo>
                    <a:lnTo>
                      <a:pt x="13580" y="4985"/>
                    </a:lnTo>
                    <a:cubicBezTo>
                      <a:pt x="13571" y="5023"/>
                      <a:pt x="13601" y="5053"/>
                      <a:pt x="13645" y="5062"/>
                    </a:cubicBezTo>
                    <a:cubicBezTo>
                      <a:pt x="13683" y="5062"/>
                      <a:pt x="13713" y="5032"/>
                      <a:pt x="13721" y="4997"/>
                    </a:cubicBezTo>
                    <a:lnTo>
                      <a:pt x="14066" y="908"/>
                    </a:lnTo>
                    <a:cubicBezTo>
                      <a:pt x="14066" y="888"/>
                      <a:pt x="14058" y="870"/>
                      <a:pt x="14049" y="852"/>
                    </a:cubicBezTo>
                    <a:cubicBezTo>
                      <a:pt x="14037" y="841"/>
                      <a:pt x="14019" y="832"/>
                      <a:pt x="14002" y="832"/>
                    </a:cubicBezTo>
                    <a:cubicBezTo>
                      <a:pt x="13433" y="796"/>
                      <a:pt x="160" y="1"/>
                      <a:pt x="6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02"/>
              <p:cNvSpPr/>
              <p:nvPr/>
            </p:nvSpPr>
            <p:spPr>
              <a:xfrm>
                <a:off x="2401467" y="3550680"/>
                <a:ext cx="67592" cy="428538"/>
              </a:xfrm>
              <a:custGeom>
                <a:rect b="b" l="l" r="r" t="t"/>
                <a:pathLst>
                  <a:path extrusionOk="0" h="4381" w="691">
                    <a:moveTo>
                      <a:pt x="609" y="1"/>
                    </a:moveTo>
                    <a:cubicBezTo>
                      <a:pt x="577" y="1"/>
                      <a:pt x="548" y="27"/>
                      <a:pt x="540" y="59"/>
                    </a:cubicBezTo>
                    <a:cubicBezTo>
                      <a:pt x="224" y="1448"/>
                      <a:pt x="45" y="2877"/>
                      <a:pt x="9" y="4316"/>
                    </a:cubicBezTo>
                    <a:cubicBezTo>
                      <a:pt x="0" y="4351"/>
                      <a:pt x="36" y="4381"/>
                      <a:pt x="74" y="4381"/>
                    </a:cubicBezTo>
                    <a:cubicBezTo>
                      <a:pt x="112" y="4381"/>
                      <a:pt x="148" y="4351"/>
                      <a:pt x="148" y="4316"/>
                    </a:cubicBezTo>
                    <a:cubicBezTo>
                      <a:pt x="186" y="2895"/>
                      <a:pt x="363" y="1468"/>
                      <a:pt x="681" y="86"/>
                    </a:cubicBezTo>
                    <a:cubicBezTo>
                      <a:pt x="690" y="48"/>
                      <a:pt x="661" y="12"/>
                      <a:pt x="625" y="3"/>
                    </a:cubicBezTo>
                    <a:cubicBezTo>
                      <a:pt x="620" y="2"/>
                      <a:pt x="614" y="1"/>
                      <a:pt x="60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02"/>
              <p:cNvSpPr/>
              <p:nvPr/>
            </p:nvSpPr>
            <p:spPr>
              <a:xfrm>
                <a:off x="2894466" y="3797277"/>
                <a:ext cx="421985" cy="167268"/>
              </a:xfrm>
              <a:custGeom>
                <a:rect b="b" l="l" r="r" t="t"/>
                <a:pathLst>
                  <a:path extrusionOk="0" h="1710" w="4314">
                    <a:moveTo>
                      <a:pt x="58" y="0"/>
                    </a:moveTo>
                    <a:cubicBezTo>
                      <a:pt x="27" y="0"/>
                      <a:pt x="1" y="26"/>
                      <a:pt x="1" y="58"/>
                    </a:cubicBezTo>
                    <a:cubicBezTo>
                      <a:pt x="1" y="94"/>
                      <a:pt x="28" y="132"/>
                      <a:pt x="66" y="141"/>
                    </a:cubicBezTo>
                    <a:cubicBezTo>
                      <a:pt x="588" y="188"/>
                      <a:pt x="1195" y="271"/>
                      <a:pt x="1782" y="495"/>
                    </a:cubicBezTo>
                    <a:cubicBezTo>
                      <a:pt x="2129" y="618"/>
                      <a:pt x="2465" y="795"/>
                      <a:pt x="2781" y="963"/>
                    </a:cubicBezTo>
                    <a:lnTo>
                      <a:pt x="4201" y="1700"/>
                    </a:lnTo>
                    <a:cubicBezTo>
                      <a:pt x="4210" y="1709"/>
                      <a:pt x="4228" y="1709"/>
                      <a:pt x="4237" y="1709"/>
                    </a:cubicBezTo>
                    <a:cubicBezTo>
                      <a:pt x="4266" y="1709"/>
                      <a:pt x="4284" y="1692"/>
                      <a:pt x="4302" y="1671"/>
                    </a:cubicBezTo>
                    <a:cubicBezTo>
                      <a:pt x="4313" y="1636"/>
                      <a:pt x="4302" y="1588"/>
                      <a:pt x="4266" y="1580"/>
                    </a:cubicBezTo>
                    <a:lnTo>
                      <a:pt x="2846" y="831"/>
                    </a:lnTo>
                    <a:cubicBezTo>
                      <a:pt x="2530" y="663"/>
                      <a:pt x="2185" y="486"/>
                      <a:pt x="1829" y="356"/>
                    </a:cubicBezTo>
                    <a:cubicBezTo>
                      <a:pt x="1233" y="132"/>
                      <a:pt x="606" y="47"/>
                      <a:pt x="75" y="2"/>
                    </a:cubicBezTo>
                    <a:cubicBezTo>
                      <a:pt x="69" y="1"/>
                      <a:pt x="64" y="0"/>
                      <a:pt x="58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02"/>
              <p:cNvSpPr/>
              <p:nvPr/>
            </p:nvSpPr>
            <p:spPr>
              <a:xfrm>
                <a:off x="1234607" y="3481034"/>
                <a:ext cx="220089" cy="237990"/>
              </a:xfrm>
              <a:custGeom>
                <a:rect b="b" l="l" r="r" t="t"/>
                <a:pathLst>
                  <a:path extrusionOk="0" h="2433" w="2250">
                    <a:moveTo>
                      <a:pt x="1353" y="1"/>
                    </a:moveTo>
                    <a:cubicBezTo>
                      <a:pt x="1154" y="1"/>
                      <a:pt x="974" y="50"/>
                      <a:pt x="858" y="191"/>
                    </a:cubicBezTo>
                    <a:cubicBezTo>
                      <a:pt x="673" y="424"/>
                      <a:pt x="570" y="760"/>
                      <a:pt x="449" y="1040"/>
                    </a:cubicBezTo>
                    <a:cubicBezTo>
                      <a:pt x="307" y="1340"/>
                      <a:pt x="186" y="1647"/>
                      <a:pt x="83" y="1965"/>
                    </a:cubicBezTo>
                    <a:cubicBezTo>
                      <a:pt x="36" y="2104"/>
                      <a:pt x="1" y="2301"/>
                      <a:pt x="121" y="2395"/>
                    </a:cubicBezTo>
                    <a:cubicBezTo>
                      <a:pt x="162" y="2422"/>
                      <a:pt x="207" y="2433"/>
                      <a:pt x="253" y="2433"/>
                    </a:cubicBezTo>
                    <a:cubicBezTo>
                      <a:pt x="336" y="2433"/>
                      <a:pt x="422" y="2399"/>
                      <a:pt x="493" y="2357"/>
                    </a:cubicBezTo>
                    <a:cubicBezTo>
                      <a:pt x="850" y="2133"/>
                      <a:pt x="1053" y="1732"/>
                      <a:pt x="1212" y="1340"/>
                    </a:cubicBezTo>
                    <a:cubicBezTo>
                      <a:pt x="1251" y="1228"/>
                      <a:pt x="1298" y="1116"/>
                      <a:pt x="1363" y="1022"/>
                    </a:cubicBezTo>
                    <a:cubicBezTo>
                      <a:pt x="1427" y="928"/>
                      <a:pt x="1522" y="845"/>
                      <a:pt x="1604" y="771"/>
                    </a:cubicBezTo>
                    <a:cubicBezTo>
                      <a:pt x="1820" y="583"/>
                      <a:pt x="2035" y="397"/>
                      <a:pt x="2250" y="211"/>
                    </a:cubicBezTo>
                    <a:cubicBezTo>
                      <a:pt x="2026" y="125"/>
                      <a:pt x="1666" y="1"/>
                      <a:pt x="1353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02"/>
              <p:cNvSpPr/>
              <p:nvPr/>
            </p:nvSpPr>
            <p:spPr>
              <a:xfrm>
                <a:off x="1366953" y="3484849"/>
                <a:ext cx="178908" cy="219600"/>
              </a:xfrm>
              <a:custGeom>
                <a:rect b="b" l="l" r="r" t="t"/>
                <a:pathLst>
                  <a:path extrusionOk="0" h="2245" w="1829">
                    <a:moveTo>
                      <a:pt x="1198" y="0"/>
                    </a:moveTo>
                    <a:cubicBezTo>
                      <a:pt x="1098" y="0"/>
                      <a:pt x="995" y="18"/>
                      <a:pt x="915" y="69"/>
                    </a:cubicBezTo>
                    <a:cubicBezTo>
                      <a:pt x="832" y="116"/>
                      <a:pt x="764" y="199"/>
                      <a:pt x="708" y="273"/>
                    </a:cubicBezTo>
                    <a:cubicBezTo>
                      <a:pt x="316" y="815"/>
                      <a:pt x="48" y="1449"/>
                      <a:pt x="1" y="2112"/>
                    </a:cubicBezTo>
                    <a:cubicBezTo>
                      <a:pt x="1" y="2150"/>
                      <a:pt x="1" y="2188"/>
                      <a:pt x="18" y="2215"/>
                    </a:cubicBezTo>
                    <a:cubicBezTo>
                      <a:pt x="36" y="2233"/>
                      <a:pt x="66" y="2244"/>
                      <a:pt x="92" y="2244"/>
                    </a:cubicBezTo>
                    <a:cubicBezTo>
                      <a:pt x="99" y="2245"/>
                      <a:pt x="105" y="2245"/>
                      <a:pt x="111" y="2245"/>
                    </a:cubicBezTo>
                    <a:cubicBezTo>
                      <a:pt x="252" y="2245"/>
                      <a:pt x="367" y="2146"/>
                      <a:pt x="458" y="2038"/>
                    </a:cubicBezTo>
                    <a:cubicBezTo>
                      <a:pt x="579" y="1888"/>
                      <a:pt x="673" y="1729"/>
                      <a:pt x="738" y="1552"/>
                    </a:cubicBezTo>
                    <a:cubicBezTo>
                      <a:pt x="764" y="1460"/>
                      <a:pt x="794" y="1357"/>
                      <a:pt x="832" y="1272"/>
                    </a:cubicBezTo>
                    <a:cubicBezTo>
                      <a:pt x="888" y="1151"/>
                      <a:pt x="971" y="1048"/>
                      <a:pt x="1056" y="956"/>
                    </a:cubicBezTo>
                    <a:cubicBezTo>
                      <a:pt x="1204" y="777"/>
                      <a:pt x="1354" y="600"/>
                      <a:pt x="1522" y="432"/>
                    </a:cubicBezTo>
                    <a:cubicBezTo>
                      <a:pt x="1549" y="396"/>
                      <a:pt x="1587" y="367"/>
                      <a:pt x="1634" y="349"/>
                    </a:cubicBezTo>
                    <a:cubicBezTo>
                      <a:pt x="1660" y="340"/>
                      <a:pt x="1705" y="337"/>
                      <a:pt x="1745" y="337"/>
                    </a:cubicBezTo>
                    <a:cubicBezTo>
                      <a:pt x="1790" y="337"/>
                      <a:pt x="1829" y="340"/>
                      <a:pt x="1829" y="340"/>
                    </a:cubicBezTo>
                    <a:cubicBezTo>
                      <a:pt x="1829" y="340"/>
                      <a:pt x="1784" y="217"/>
                      <a:pt x="1755" y="190"/>
                    </a:cubicBezTo>
                    <a:cubicBezTo>
                      <a:pt x="1616" y="87"/>
                      <a:pt x="1448" y="31"/>
                      <a:pt x="1280" y="4"/>
                    </a:cubicBezTo>
                    <a:cubicBezTo>
                      <a:pt x="1253" y="2"/>
                      <a:pt x="1225" y="0"/>
                      <a:pt x="1198" y="0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02"/>
              <p:cNvSpPr/>
              <p:nvPr/>
            </p:nvSpPr>
            <p:spPr>
              <a:xfrm>
                <a:off x="1195186" y="3471546"/>
                <a:ext cx="147118" cy="190842"/>
              </a:xfrm>
              <a:custGeom>
                <a:rect b="b" l="l" r="r" t="t"/>
                <a:pathLst>
                  <a:path extrusionOk="0" h="1951" w="1504">
                    <a:moveTo>
                      <a:pt x="916" y="1"/>
                    </a:moveTo>
                    <a:cubicBezTo>
                      <a:pt x="872" y="1"/>
                      <a:pt x="828" y="6"/>
                      <a:pt x="784" y="17"/>
                    </a:cubicBezTo>
                    <a:cubicBezTo>
                      <a:pt x="560" y="73"/>
                      <a:pt x="421" y="270"/>
                      <a:pt x="327" y="465"/>
                    </a:cubicBezTo>
                    <a:cubicBezTo>
                      <a:pt x="112" y="913"/>
                      <a:pt x="0" y="1399"/>
                      <a:pt x="0" y="1885"/>
                    </a:cubicBezTo>
                    <a:cubicBezTo>
                      <a:pt x="0" y="1903"/>
                      <a:pt x="0" y="1912"/>
                      <a:pt x="11" y="1921"/>
                    </a:cubicBezTo>
                    <a:cubicBezTo>
                      <a:pt x="20" y="1950"/>
                      <a:pt x="56" y="1950"/>
                      <a:pt x="94" y="1950"/>
                    </a:cubicBezTo>
                    <a:cubicBezTo>
                      <a:pt x="215" y="1932"/>
                      <a:pt x="309" y="1847"/>
                      <a:pt x="383" y="1753"/>
                    </a:cubicBezTo>
                    <a:cubicBezTo>
                      <a:pt x="533" y="1529"/>
                      <a:pt x="572" y="1260"/>
                      <a:pt x="672" y="1016"/>
                    </a:cubicBezTo>
                    <a:cubicBezTo>
                      <a:pt x="796" y="765"/>
                      <a:pt x="1085" y="568"/>
                      <a:pt x="1141" y="297"/>
                    </a:cubicBezTo>
                    <a:cubicBezTo>
                      <a:pt x="1173" y="299"/>
                      <a:pt x="1201" y="300"/>
                      <a:pt x="1227" y="300"/>
                    </a:cubicBezTo>
                    <a:cubicBezTo>
                      <a:pt x="1321" y="300"/>
                      <a:pt x="1388" y="288"/>
                      <a:pt x="1503" y="288"/>
                    </a:cubicBezTo>
                    <a:cubicBezTo>
                      <a:pt x="1391" y="205"/>
                      <a:pt x="1317" y="111"/>
                      <a:pt x="1197" y="64"/>
                    </a:cubicBezTo>
                    <a:cubicBezTo>
                      <a:pt x="1106" y="25"/>
                      <a:pt x="1011" y="1"/>
                      <a:pt x="916" y="1"/>
                    </a:cubicBezTo>
                    <a:close/>
                  </a:path>
                </a:pathLst>
              </a:custGeom>
              <a:solidFill>
                <a:srgbClr val="DF88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02"/>
              <p:cNvSpPr/>
              <p:nvPr/>
            </p:nvSpPr>
            <p:spPr>
              <a:xfrm>
                <a:off x="1377029" y="3478686"/>
                <a:ext cx="111414" cy="125206"/>
              </a:xfrm>
              <a:custGeom>
                <a:rect b="b" l="l" r="r" t="t"/>
                <a:pathLst>
                  <a:path extrusionOk="0" h="1280" w="1139">
                    <a:moveTo>
                      <a:pt x="981" y="0"/>
                    </a:moveTo>
                    <a:cubicBezTo>
                      <a:pt x="848" y="0"/>
                      <a:pt x="711" y="63"/>
                      <a:pt x="597" y="168"/>
                    </a:cubicBezTo>
                    <a:cubicBezTo>
                      <a:pt x="484" y="280"/>
                      <a:pt x="402" y="430"/>
                      <a:pt x="337" y="560"/>
                    </a:cubicBezTo>
                    <a:lnTo>
                      <a:pt x="19" y="1176"/>
                    </a:lnTo>
                    <a:cubicBezTo>
                      <a:pt x="1" y="1205"/>
                      <a:pt x="19" y="1252"/>
                      <a:pt x="57" y="1270"/>
                    </a:cubicBezTo>
                    <a:cubicBezTo>
                      <a:pt x="66" y="1270"/>
                      <a:pt x="75" y="1279"/>
                      <a:pt x="84" y="1279"/>
                    </a:cubicBezTo>
                    <a:cubicBezTo>
                      <a:pt x="113" y="1279"/>
                      <a:pt x="131" y="1261"/>
                      <a:pt x="148" y="1243"/>
                    </a:cubicBezTo>
                    <a:lnTo>
                      <a:pt x="467" y="627"/>
                    </a:lnTo>
                    <a:cubicBezTo>
                      <a:pt x="532" y="504"/>
                      <a:pt x="597" y="374"/>
                      <a:pt x="700" y="271"/>
                    </a:cubicBezTo>
                    <a:cubicBezTo>
                      <a:pt x="772" y="208"/>
                      <a:pt x="878" y="144"/>
                      <a:pt x="989" y="144"/>
                    </a:cubicBezTo>
                    <a:cubicBezTo>
                      <a:pt x="1007" y="144"/>
                      <a:pt x="1026" y="146"/>
                      <a:pt x="1045" y="150"/>
                    </a:cubicBezTo>
                    <a:cubicBezTo>
                      <a:pt x="1050" y="151"/>
                      <a:pt x="1055" y="152"/>
                      <a:pt x="1059" y="152"/>
                    </a:cubicBezTo>
                    <a:cubicBezTo>
                      <a:pt x="1092" y="152"/>
                      <a:pt x="1122" y="127"/>
                      <a:pt x="1130" y="94"/>
                    </a:cubicBezTo>
                    <a:cubicBezTo>
                      <a:pt x="1139" y="56"/>
                      <a:pt x="1110" y="20"/>
                      <a:pt x="1074" y="11"/>
                    </a:cubicBezTo>
                    <a:cubicBezTo>
                      <a:pt x="1043" y="4"/>
                      <a:pt x="1012" y="0"/>
                      <a:pt x="98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02"/>
              <p:cNvSpPr/>
              <p:nvPr/>
            </p:nvSpPr>
            <p:spPr>
              <a:xfrm>
                <a:off x="1280190" y="3474969"/>
                <a:ext cx="76787" cy="92535"/>
              </a:xfrm>
              <a:custGeom>
                <a:rect b="b" l="l" r="r" t="t"/>
                <a:pathLst>
                  <a:path extrusionOk="0" h="946" w="785">
                    <a:moveTo>
                      <a:pt x="705" y="0"/>
                    </a:moveTo>
                    <a:cubicBezTo>
                      <a:pt x="700" y="0"/>
                      <a:pt x="695" y="1"/>
                      <a:pt x="690" y="2"/>
                    </a:cubicBezTo>
                    <a:cubicBezTo>
                      <a:pt x="569" y="20"/>
                      <a:pt x="457" y="94"/>
                      <a:pt x="345" y="226"/>
                    </a:cubicBezTo>
                    <a:cubicBezTo>
                      <a:pt x="186" y="412"/>
                      <a:pt x="65" y="627"/>
                      <a:pt x="9" y="860"/>
                    </a:cubicBezTo>
                    <a:cubicBezTo>
                      <a:pt x="0" y="898"/>
                      <a:pt x="18" y="934"/>
                      <a:pt x="56" y="945"/>
                    </a:cubicBezTo>
                    <a:lnTo>
                      <a:pt x="74" y="945"/>
                    </a:lnTo>
                    <a:cubicBezTo>
                      <a:pt x="104" y="945"/>
                      <a:pt x="130" y="925"/>
                      <a:pt x="139" y="889"/>
                    </a:cubicBezTo>
                    <a:cubicBezTo>
                      <a:pt x="195" y="683"/>
                      <a:pt x="307" y="486"/>
                      <a:pt x="448" y="318"/>
                    </a:cubicBezTo>
                    <a:cubicBezTo>
                      <a:pt x="543" y="217"/>
                      <a:pt x="625" y="150"/>
                      <a:pt x="720" y="141"/>
                    </a:cubicBezTo>
                    <a:cubicBezTo>
                      <a:pt x="755" y="132"/>
                      <a:pt x="785" y="94"/>
                      <a:pt x="776" y="58"/>
                    </a:cubicBezTo>
                    <a:cubicBezTo>
                      <a:pt x="768" y="25"/>
                      <a:pt x="738" y="0"/>
                      <a:pt x="705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02"/>
              <p:cNvSpPr/>
              <p:nvPr/>
            </p:nvSpPr>
            <p:spPr>
              <a:xfrm>
                <a:off x="2105668" y="2896282"/>
                <a:ext cx="228208" cy="121098"/>
              </a:xfrm>
              <a:custGeom>
                <a:rect b="b" l="l" r="r" t="t"/>
                <a:pathLst>
                  <a:path extrusionOk="0" h="1238" w="2333">
                    <a:moveTo>
                      <a:pt x="1532" y="0"/>
                    </a:moveTo>
                    <a:cubicBezTo>
                      <a:pt x="931" y="0"/>
                      <a:pt x="399" y="361"/>
                      <a:pt x="0" y="1232"/>
                    </a:cubicBezTo>
                    <a:cubicBezTo>
                      <a:pt x="61" y="1236"/>
                      <a:pt x="120" y="1238"/>
                      <a:pt x="179" y="1238"/>
                    </a:cubicBezTo>
                    <a:cubicBezTo>
                      <a:pt x="1441" y="1238"/>
                      <a:pt x="2270" y="312"/>
                      <a:pt x="2332" y="186"/>
                    </a:cubicBezTo>
                    <a:cubicBezTo>
                      <a:pt x="2056" y="66"/>
                      <a:pt x="1788" y="0"/>
                      <a:pt x="1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02"/>
              <p:cNvSpPr/>
              <p:nvPr/>
            </p:nvSpPr>
            <p:spPr>
              <a:xfrm>
                <a:off x="2173162" y="2896087"/>
                <a:ext cx="160714" cy="83243"/>
              </a:xfrm>
              <a:custGeom>
                <a:rect b="b" l="l" r="r" t="t"/>
                <a:pathLst>
                  <a:path extrusionOk="0" h="851" w="1643">
                    <a:moveTo>
                      <a:pt x="838" y="1"/>
                    </a:moveTo>
                    <a:cubicBezTo>
                      <a:pt x="539" y="1"/>
                      <a:pt x="255" y="91"/>
                      <a:pt x="0" y="291"/>
                    </a:cubicBezTo>
                    <a:cubicBezTo>
                      <a:pt x="56" y="394"/>
                      <a:pt x="121" y="479"/>
                      <a:pt x="195" y="562"/>
                    </a:cubicBezTo>
                    <a:cubicBezTo>
                      <a:pt x="392" y="759"/>
                      <a:pt x="634" y="851"/>
                      <a:pt x="867" y="851"/>
                    </a:cubicBezTo>
                    <a:cubicBezTo>
                      <a:pt x="1326" y="580"/>
                      <a:pt x="1606" y="264"/>
                      <a:pt x="1642" y="188"/>
                    </a:cubicBezTo>
                    <a:cubicBezTo>
                      <a:pt x="1367" y="67"/>
                      <a:pt x="1096" y="1"/>
                      <a:pt x="83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02"/>
              <p:cNvSpPr/>
              <p:nvPr/>
            </p:nvSpPr>
            <p:spPr>
              <a:xfrm>
                <a:off x="1700216" y="3149531"/>
                <a:ext cx="228208" cy="121489"/>
              </a:xfrm>
              <a:custGeom>
                <a:rect b="b" l="l" r="r" t="t"/>
                <a:pathLst>
                  <a:path extrusionOk="0" h="1242" w="2333">
                    <a:moveTo>
                      <a:pt x="1525" y="0"/>
                    </a:moveTo>
                    <a:cubicBezTo>
                      <a:pt x="927" y="0"/>
                      <a:pt x="398" y="364"/>
                      <a:pt x="1" y="1237"/>
                    </a:cubicBezTo>
                    <a:cubicBezTo>
                      <a:pt x="56" y="1240"/>
                      <a:pt x="110" y="1242"/>
                      <a:pt x="164" y="1242"/>
                    </a:cubicBezTo>
                    <a:cubicBezTo>
                      <a:pt x="1435" y="1242"/>
                      <a:pt x="2271" y="309"/>
                      <a:pt x="2333" y="193"/>
                    </a:cubicBezTo>
                    <a:cubicBezTo>
                      <a:pt x="2054" y="68"/>
                      <a:pt x="1783" y="0"/>
                      <a:pt x="1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02"/>
              <p:cNvSpPr/>
              <p:nvPr/>
            </p:nvSpPr>
            <p:spPr>
              <a:xfrm>
                <a:off x="1767710" y="3149923"/>
                <a:ext cx="160714" cy="83341"/>
              </a:xfrm>
              <a:custGeom>
                <a:rect b="b" l="l" r="r" t="t"/>
                <a:pathLst>
                  <a:path extrusionOk="0" h="852" w="1643">
                    <a:moveTo>
                      <a:pt x="839" y="1"/>
                    </a:moveTo>
                    <a:cubicBezTo>
                      <a:pt x="539" y="1"/>
                      <a:pt x="256" y="91"/>
                      <a:pt x="1" y="292"/>
                    </a:cubicBezTo>
                    <a:cubicBezTo>
                      <a:pt x="57" y="384"/>
                      <a:pt x="122" y="478"/>
                      <a:pt x="196" y="552"/>
                    </a:cubicBezTo>
                    <a:cubicBezTo>
                      <a:pt x="393" y="758"/>
                      <a:pt x="635" y="852"/>
                      <a:pt x="868" y="852"/>
                    </a:cubicBezTo>
                    <a:cubicBezTo>
                      <a:pt x="1327" y="581"/>
                      <a:pt x="1607" y="254"/>
                      <a:pt x="1643" y="189"/>
                    </a:cubicBezTo>
                    <a:cubicBezTo>
                      <a:pt x="1367" y="68"/>
                      <a:pt x="1097" y="1"/>
                      <a:pt x="83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43" name="Google Shape;174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475" y="1069725"/>
            <a:ext cx="5243050" cy="373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03"/>
          <p:cNvSpPr txBox="1"/>
          <p:nvPr>
            <p:ph type="title"/>
          </p:nvPr>
        </p:nvSpPr>
        <p:spPr>
          <a:xfrm>
            <a:off x="22350" y="224700"/>
            <a:ext cx="90993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resultados - Matriz de confusão - classification report</a:t>
            </a:r>
            <a:endParaRPr/>
          </a:p>
        </p:txBody>
      </p:sp>
      <p:pic>
        <p:nvPicPr>
          <p:cNvPr id="1749" name="Google Shape;174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50" y="1742600"/>
            <a:ext cx="6219900" cy="2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104"/>
          <p:cNvSpPr txBox="1"/>
          <p:nvPr>
            <p:ph type="title"/>
          </p:nvPr>
        </p:nvSpPr>
        <p:spPr>
          <a:xfrm>
            <a:off x="720000" y="3881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finais</a:t>
            </a:r>
            <a:endParaRPr/>
          </a:p>
        </p:txBody>
      </p:sp>
      <p:grpSp>
        <p:nvGrpSpPr>
          <p:cNvPr id="1755" name="Google Shape;1755;p104"/>
          <p:cNvGrpSpPr/>
          <p:nvPr/>
        </p:nvGrpSpPr>
        <p:grpSpPr>
          <a:xfrm>
            <a:off x="-59714" y="3767447"/>
            <a:ext cx="1280516" cy="1392466"/>
            <a:chOff x="715102" y="1186667"/>
            <a:chExt cx="2874979" cy="2902181"/>
          </a:xfrm>
        </p:grpSpPr>
        <p:sp>
          <p:nvSpPr>
            <p:cNvPr id="1756" name="Google Shape;1756;p104"/>
            <p:cNvSpPr/>
            <p:nvPr/>
          </p:nvSpPr>
          <p:spPr>
            <a:xfrm>
              <a:off x="715102" y="3747200"/>
              <a:ext cx="2447712" cy="341648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7" name="Google Shape;1757;p104"/>
            <p:cNvGrpSpPr/>
            <p:nvPr/>
          </p:nvGrpSpPr>
          <p:grpSpPr>
            <a:xfrm>
              <a:off x="815500" y="1186667"/>
              <a:ext cx="2774581" cy="2770168"/>
              <a:chOff x="913223" y="1396300"/>
              <a:chExt cx="2461918" cy="2458002"/>
            </a:xfrm>
          </p:grpSpPr>
          <p:sp>
            <p:nvSpPr>
              <p:cNvPr id="1758" name="Google Shape;1758;p104"/>
              <p:cNvSpPr/>
              <p:nvPr/>
            </p:nvSpPr>
            <p:spPr>
              <a:xfrm>
                <a:off x="1285159" y="1503820"/>
                <a:ext cx="937949" cy="928798"/>
              </a:xfrm>
              <a:custGeom>
                <a:rect b="b" l="l" r="r" t="t"/>
                <a:pathLst>
                  <a:path extrusionOk="0" h="9744" w="9840">
                    <a:moveTo>
                      <a:pt x="5342" y="1"/>
                    </a:moveTo>
                    <a:cubicBezTo>
                      <a:pt x="5118" y="1"/>
                      <a:pt x="4872" y="27"/>
                      <a:pt x="4602" y="82"/>
                    </a:cubicBezTo>
                    <a:cubicBezTo>
                      <a:pt x="4602" y="82"/>
                      <a:pt x="4461" y="47"/>
                      <a:pt x="4242" y="47"/>
                    </a:cubicBezTo>
                    <a:cubicBezTo>
                      <a:pt x="4163" y="47"/>
                      <a:pt x="4073" y="51"/>
                      <a:pt x="3977" y="64"/>
                    </a:cubicBezTo>
                    <a:cubicBezTo>
                      <a:pt x="3276" y="138"/>
                      <a:pt x="2212" y="586"/>
                      <a:pt x="1952" y="2575"/>
                    </a:cubicBezTo>
                    <a:cubicBezTo>
                      <a:pt x="1551" y="5588"/>
                      <a:pt x="1560" y="5207"/>
                      <a:pt x="785" y="6392"/>
                    </a:cubicBezTo>
                    <a:cubicBezTo>
                      <a:pt x="1" y="7577"/>
                      <a:pt x="290" y="9043"/>
                      <a:pt x="1233" y="9620"/>
                    </a:cubicBezTo>
                    <a:cubicBezTo>
                      <a:pt x="1376" y="9707"/>
                      <a:pt x="1655" y="9744"/>
                      <a:pt x="2026" y="9744"/>
                    </a:cubicBezTo>
                    <a:cubicBezTo>
                      <a:pt x="4099" y="9744"/>
                      <a:pt x="9035" y="8594"/>
                      <a:pt x="9035" y="8594"/>
                    </a:cubicBezTo>
                    <a:cubicBezTo>
                      <a:pt x="9839" y="6867"/>
                      <a:pt x="8849" y="6419"/>
                      <a:pt x="8177" y="5243"/>
                    </a:cubicBezTo>
                    <a:cubicBezTo>
                      <a:pt x="7554" y="4145"/>
                      <a:pt x="8182" y="1"/>
                      <a:pt x="5342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04"/>
              <p:cNvSpPr/>
              <p:nvPr/>
            </p:nvSpPr>
            <p:spPr>
              <a:xfrm>
                <a:off x="1445295" y="1513257"/>
                <a:ext cx="205510" cy="383663"/>
              </a:xfrm>
              <a:custGeom>
                <a:rect b="b" l="l" r="r" t="t"/>
                <a:pathLst>
                  <a:path extrusionOk="0" h="4025" w="2156">
                    <a:moveTo>
                      <a:pt x="2082" y="1"/>
                    </a:moveTo>
                    <a:cubicBezTo>
                      <a:pt x="635" y="254"/>
                      <a:pt x="1" y="702"/>
                      <a:pt x="1" y="3968"/>
                    </a:cubicBezTo>
                    <a:cubicBezTo>
                      <a:pt x="1" y="4006"/>
                      <a:pt x="28" y="4024"/>
                      <a:pt x="57" y="4024"/>
                    </a:cubicBezTo>
                    <a:cubicBezTo>
                      <a:pt x="95" y="4024"/>
                      <a:pt x="122" y="4006"/>
                      <a:pt x="122" y="3968"/>
                    </a:cubicBezTo>
                    <a:cubicBezTo>
                      <a:pt x="122" y="628"/>
                      <a:pt x="841" y="337"/>
                      <a:pt x="2111" y="124"/>
                    </a:cubicBezTo>
                    <a:cubicBezTo>
                      <a:pt x="2138" y="113"/>
                      <a:pt x="2156" y="86"/>
                      <a:pt x="2156" y="48"/>
                    </a:cubicBezTo>
                    <a:cubicBezTo>
                      <a:pt x="2147" y="21"/>
                      <a:pt x="2120" y="1"/>
                      <a:pt x="2082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04"/>
              <p:cNvSpPr/>
              <p:nvPr/>
            </p:nvSpPr>
            <p:spPr>
              <a:xfrm>
                <a:off x="1717527" y="1505917"/>
                <a:ext cx="75684" cy="262797"/>
              </a:xfrm>
              <a:custGeom>
                <a:rect b="b" l="l" r="r" t="t"/>
                <a:pathLst>
                  <a:path extrusionOk="0" h="2757" w="794">
                    <a:moveTo>
                      <a:pt x="72" y="0"/>
                    </a:moveTo>
                    <a:cubicBezTo>
                      <a:pt x="59" y="0"/>
                      <a:pt x="47" y="5"/>
                      <a:pt x="39" y="13"/>
                    </a:cubicBezTo>
                    <a:cubicBezTo>
                      <a:pt x="10" y="33"/>
                      <a:pt x="1" y="69"/>
                      <a:pt x="28" y="98"/>
                    </a:cubicBezTo>
                    <a:cubicBezTo>
                      <a:pt x="28" y="107"/>
                      <a:pt x="673" y="918"/>
                      <a:pt x="440" y="2692"/>
                    </a:cubicBezTo>
                    <a:cubicBezTo>
                      <a:pt x="431" y="2730"/>
                      <a:pt x="458" y="2757"/>
                      <a:pt x="487" y="2757"/>
                    </a:cubicBezTo>
                    <a:lnTo>
                      <a:pt x="496" y="2757"/>
                    </a:lnTo>
                    <a:cubicBezTo>
                      <a:pt x="523" y="2757"/>
                      <a:pt x="552" y="2739"/>
                      <a:pt x="552" y="2710"/>
                    </a:cubicBezTo>
                    <a:cubicBezTo>
                      <a:pt x="794" y="882"/>
                      <a:pt x="140" y="60"/>
                      <a:pt x="113" y="22"/>
                    </a:cubicBezTo>
                    <a:cubicBezTo>
                      <a:pt x="103" y="7"/>
                      <a:pt x="87" y="0"/>
                      <a:pt x="72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04"/>
              <p:cNvSpPr/>
              <p:nvPr/>
            </p:nvSpPr>
            <p:spPr>
              <a:xfrm>
                <a:off x="1397254" y="1998242"/>
                <a:ext cx="825662" cy="706988"/>
              </a:xfrm>
              <a:custGeom>
                <a:rect b="b" l="l" r="r" t="t"/>
                <a:pathLst>
                  <a:path extrusionOk="0" h="7417" w="8662">
                    <a:moveTo>
                      <a:pt x="5115" y="0"/>
                    </a:moveTo>
                    <a:lnTo>
                      <a:pt x="2604" y="197"/>
                    </a:lnTo>
                    <a:lnTo>
                      <a:pt x="2604" y="2709"/>
                    </a:lnTo>
                    <a:cubicBezTo>
                      <a:pt x="2604" y="2709"/>
                      <a:pt x="431" y="3425"/>
                      <a:pt x="1" y="3873"/>
                    </a:cubicBezTo>
                    <a:cubicBezTo>
                      <a:pt x="1" y="3873"/>
                      <a:pt x="3267" y="7281"/>
                      <a:pt x="4266" y="7413"/>
                    </a:cubicBezTo>
                    <a:cubicBezTo>
                      <a:pt x="4282" y="7415"/>
                      <a:pt x="4299" y="7416"/>
                      <a:pt x="4317" y="7416"/>
                    </a:cubicBezTo>
                    <a:cubicBezTo>
                      <a:pt x="5376" y="7416"/>
                      <a:pt x="8661" y="3651"/>
                      <a:pt x="8009" y="3063"/>
                    </a:cubicBezTo>
                    <a:cubicBezTo>
                      <a:pt x="7449" y="2550"/>
                      <a:pt x="6018" y="2510"/>
                      <a:pt x="5585" y="2510"/>
                    </a:cubicBezTo>
                    <a:cubicBezTo>
                      <a:pt x="5506" y="2510"/>
                      <a:pt x="5460" y="2511"/>
                      <a:pt x="5460" y="2511"/>
                    </a:cubicBezTo>
                    <a:lnTo>
                      <a:pt x="5115" y="0"/>
                    </a:ln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04"/>
              <p:cNvSpPr/>
              <p:nvPr/>
            </p:nvSpPr>
            <p:spPr>
              <a:xfrm>
                <a:off x="1837534" y="2300786"/>
                <a:ext cx="168430" cy="48137"/>
              </a:xfrm>
              <a:custGeom>
                <a:rect b="b" l="l" r="r" t="t"/>
                <a:pathLst>
                  <a:path extrusionOk="0" h="505" w="1767">
                    <a:moveTo>
                      <a:pt x="1692" y="1"/>
                    </a:moveTo>
                    <a:lnTo>
                      <a:pt x="48" y="384"/>
                    </a:lnTo>
                    <a:cubicBezTo>
                      <a:pt x="21" y="393"/>
                      <a:pt x="1" y="419"/>
                      <a:pt x="12" y="458"/>
                    </a:cubicBezTo>
                    <a:cubicBezTo>
                      <a:pt x="12" y="487"/>
                      <a:pt x="39" y="505"/>
                      <a:pt x="68" y="505"/>
                    </a:cubicBezTo>
                    <a:cubicBezTo>
                      <a:pt x="68" y="505"/>
                      <a:pt x="77" y="505"/>
                      <a:pt x="77" y="496"/>
                    </a:cubicBezTo>
                    <a:lnTo>
                      <a:pt x="1710" y="121"/>
                    </a:lnTo>
                    <a:cubicBezTo>
                      <a:pt x="1748" y="113"/>
                      <a:pt x="1766" y="74"/>
                      <a:pt x="1757" y="48"/>
                    </a:cubicBezTo>
                    <a:cubicBezTo>
                      <a:pt x="1748" y="18"/>
                      <a:pt x="1719" y="1"/>
                      <a:pt x="1692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04"/>
              <p:cNvSpPr/>
              <p:nvPr/>
            </p:nvSpPr>
            <p:spPr>
              <a:xfrm>
                <a:off x="1570640" y="2337293"/>
                <a:ext cx="188829" cy="19541"/>
              </a:xfrm>
              <a:custGeom>
                <a:rect b="b" l="l" r="r" t="t"/>
                <a:pathLst>
                  <a:path extrusionOk="0" h="205" w="1981">
                    <a:moveTo>
                      <a:pt x="68" y="1"/>
                    </a:moveTo>
                    <a:cubicBezTo>
                      <a:pt x="39" y="1"/>
                      <a:pt x="12" y="27"/>
                      <a:pt x="12" y="57"/>
                    </a:cubicBezTo>
                    <a:cubicBezTo>
                      <a:pt x="1" y="83"/>
                      <a:pt x="30" y="113"/>
                      <a:pt x="68" y="122"/>
                    </a:cubicBezTo>
                    <a:lnTo>
                      <a:pt x="1925" y="204"/>
                    </a:lnTo>
                    <a:cubicBezTo>
                      <a:pt x="1952" y="204"/>
                      <a:pt x="1981" y="187"/>
                      <a:pt x="1981" y="148"/>
                    </a:cubicBezTo>
                    <a:cubicBezTo>
                      <a:pt x="1981" y="122"/>
                      <a:pt x="1961" y="92"/>
                      <a:pt x="1925" y="92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04"/>
              <p:cNvSpPr/>
              <p:nvPr/>
            </p:nvSpPr>
            <p:spPr>
              <a:xfrm>
                <a:off x="1645370" y="2011682"/>
                <a:ext cx="260796" cy="186160"/>
              </a:xfrm>
              <a:custGeom>
                <a:rect b="b" l="l" r="r" t="t"/>
                <a:pathLst>
                  <a:path extrusionOk="0" h="1953" w="2736">
                    <a:moveTo>
                      <a:pt x="617" y="0"/>
                    </a:moveTo>
                    <a:lnTo>
                      <a:pt x="1" y="56"/>
                    </a:lnTo>
                    <a:lnTo>
                      <a:pt x="1" y="1167"/>
                    </a:lnTo>
                    <a:cubicBezTo>
                      <a:pt x="527" y="1728"/>
                      <a:pt x="1072" y="1952"/>
                      <a:pt x="1565" y="1952"/>
                    </a:cubicBezTo>
                    <a:cubicBezTo>
                      <a:pt x="2016" y="1952"/>
                      <a:pt x="2424" y="1764"/>
                      <a:pt x="2736" y="1474"/>
                    </a:cubicBezTo>
                    <a:lnTo>
                      <a:pt x="2550" y="112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04"/>
              <p:cNvSpPr/>
              <p:nvPr/>
            </p:nvSpPr>
            <p:spPr>
              <a:xfrm>
                <a:off x="1410504" y="1844110"/>
                <a:ext cx="171957" cy="161949"/>
              </a:xfrm>
              <a:custGeom>
                <a:rect b="b" l="l" r="r" t="t"/>
                <a:pathLst>
                  <a:path extrusionOk="0" h="1699" w="1804">
                    <a:moveTo>
                      <a:pt x="640" y="1"/>
                    </a:moveTo>
                    <a:cubicBezTo>
                      <a:pt x="87" y="1"/>
                      <a:pt x="1" y="643"/>
                      <a:pt x="469" y="1160"/>
                    </a:cubicBezTo>
                    <a:cubicBezTo>
                      <a:pt x="802" y="1523"/>
                      <a:pt x="1121" y="1698"/>
                      <a:pt x="1357" y="1698"/>
                    </a:cubicBezTo>
                    <a:cubicBezTo>
                      <a:pt x="1564" y="1698"/>
                      <a:pt x="1706" y="1563"/>
                      <a:pt x="1737" y="1301"/>
                    </a:cubicBezTo>
                    <a:cubicBezTo>
                      <a:pt x="1804" y="741"/>
                      <a:pt x="1300" y="217"/>
                      <a:pt x="1300" y="217"/>
                    </a:cubicBezTo>
                    <a:cubicBezTo>
                      <a:pt x="1035" y="65"/>
                      <a:pt x="814" y="1"/>
                      <a:pt x="640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04"/>
              <p:cNvSpPr/>
              <p:nvPr/>
            </p:nvSpPr>
            <p:spPr>
              <a:xfrm>
                <a:off x="1437193" y="1860791"/>
                <a:ext cx="117530" cy="105519"/>
              </a:xfrm>
              <a:custGeom>
                <a:rect b="b" l="l" r="r" t="t"/>
                <a:pathLst>
                  <a:path extrusionOk="0" h="1107" w="1233">
                    <a:moveTo>
                      <a:pt x="302" y="0"/>
                    </a:moveTo>
                    <a:cubicBezTo>
                      <a:pt x="212" y="0"/>
                      <a:pt x="120" y="26"/>
                      <a:pt x="30" y="89"/>
                    </a:cubicBezTo>
                    <a:cubicBezTo>
                      <a:pt x="1" y="107"/>
                      <a:pt x="1" y="136"/>
                      <a:pt x="21" y="163"/>
                    </a:cubicBezTo>
                    <a:cubicBezTo>
                      <a:pt x="32" y="182"/>
                      <a:pt x="53" y="192"/>
                      <a:pt x="70" y="192"/>
                    </a:cubicBezTo>
                    <a:cubicBezTo>
                      <a:pt x="80" y="192"/>
                      <a:pt x="88" y="189"/>
                      <a:pt x="95" y="183"/>
                    </a:cubicBezTo>
                    <a:cubicBezTo>
                      <a:pt x="160" y="137"/>
                      <a:pt x="229" y="119"/>
                      <a:pt x="298" y="119"/>
                    </a:cubicBezTo>
                    <a:cubicBezTo>
                      <a:pt x="482" y="119"/>
                      <a:pt x="665" y="253"/>
                      <a:pt x="796" y="369"/>
                    </a:cubicBezTo>
                    <a:cubicBezTo>
                      <a:pt x="744" y="360"/>
                      <a:pt x="688" y="353"/>
                      <a:pt x="633" y="353"/>
                    </a:cubicBezTo>
                    <a:cubicBezTo>
                      <a:pt x="528" y="353"/>
                      <a:pt x="424" y="380"/>
                      <a:pt x="357" y="472"/>
                    </a:cubicBezTo>
                    <a:cubicBezTo>
                      <a:pt x="310" y="528"/>
                      <a:pt x="310" y="611"/>
                      <a:pt x="357" y="705"/>
                    </a:cubicBezTo>
                    <a:cubicBezTo>
                      <a:pt x="449" y="891"/>
                      <a:pt x="720" y="1106"/>
                      <a:pt x="953" y="1106"/>
                    </a:cubicBezTo>
                    <a:lnTo>
                      <a:pt x="964" y="1106"/>
                    </a:lnTo>
                    <a:cubicBezTo>
                      <a:pt x="1076" y="1106"/>
                      <a:pt x="1159" y="1059"/>
                      <a:pt x="1215" y="958"/>
                    </a:cubicBezTo>
                    <a:cubicBezTo>
                      <a:pt x="1233" y="929"/>
                      <a:pt x="1215" y="891"/>
                      <a:pt x="1188" y="882"/>
                    </a:cubicBezTo>
                    <a:cubicBezTo>
                      <a:pt x="1178" y="876"/>
                      <a:pt x="1168" y="873"/>
                      <a:pt x="1158" y="873"/>
                    </a:cubicBezTo>
                    <a:cubicBezTo>
                      <a:pt x="1141" y="873"/>
                      <a:pt x="1125" y="883"/>
                      <a:pt x="1112" y="902"/>
                    </a:cubicBezTo>
                    <a:cubicBezTo>
                      <a:pt x="1076" y="967"/>
                      <a:pt x="1029" y="994"/>
                      <a:pt x="953" y="994"/>
                    </a:cubicBezTo>
                    <a:cubicBezTo>
                      <a:pt x="776" y="985"/>
                      <a:pt x="534" y="799"/>
                      <a:pt x="460" y="649"/>
                    </a:cubicBezTo>
                    <a:cubicBezTo>
                      <a:pt x="449" y="622"/>
                      <a:pt x="431" y="575"/>
                      <a:pt x="449" y="537"/>
                    </a:cubicBezTo>
                    <a:cubicBezTo>
                      <a:pt x="490" y="486"/>
                      <a:pt x="558" y="467"/>
                      <a:pt x="632" y="467"/>
                    </a:cubicBezTo>
                    <a:cubicBezTo>
                      <a:pt x="757" y="467"/>
                      <a:pt x="899" y="520"/>
                      <a:pt x="964" y="555"/>
                    </a:cubicBezTo>
                    <a:cubicBezTo>
                      <a:pt x="975" y="560"/>
                      <a:pt x="987" y="563"/>
                      <a:pt x="998" y="563"/>
                    </a:cubicBezTo>
                    <a:cubicBezTo>
                      <a:pt x="1014" y="563"/>
                      <a:pt x="1027" y="558"/>
                      <a:pt x="1038" y="546"/>
                    </a:cubicBezTo>
                    <a:cubicBezTo>
                      <a:pt x="1056" y="519"/>
                      <a:pt x="1056" y="490"/>
                      <a:pt x="1038" y="472"/>
                    </a:cubicBezTo>
                    <a:cubicBezTo>
                      <a:pt x="1023" y="449"/>
                      <a:pt x="679" y="0"/>
                      <a:pt x="302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04"/>
              <p:cNvSpPr/>
              <p:nvPr/>
            </p:nvSpPr>
            <p:spPr>
              <a:xfrm>
                <a:off x="1931995" y="1762994"/>
                <a:ext cx="161472" cy="176723"/>
              </a:xfrm>
              <a:custGeom>
                <a:rect b="b" l="l" r="r" t="t"/>
                <a:pathLst>
                  <a:path extrusionOk="0" h="1854" w="1694">
                    <a:moveTo>
                      <a:pt x="1096" y="1"/>
                    </a:moveTo>
                    <a:cubicBezTo>
                      <a:pt x="899" y="1"/>
                      <a:pt x="645" y="113"/>
                      <a:pt x="354" y="387"/>
                    </a:cubicBezTo>
                    <a:cubicBezTo>
                      <a:pt x="354" y="387"/>
                      <a:pt x="0" y="1021"/>
                      <a:pt x="197" y="1545"/>
                    </a:cubicBezTo>
                    <a:cubicBezTo>
                      <a:pt x="273" y="1752"/>
                      <a:pt x="404" y="1854"/>
                      <a:pt x="562" y="1854"/>
                    </a:cubicBezTo>
                    <a:cubicBezTo>
                      <a:pt x="809" y="1854"/>
                      <a:pt x="1123" y="1602"/>
                      <a:pt x="1391" y="1106"/>
                    </a:cubicBezTo>
                    <a:cubicBezTo>
                      <a:pt x="1693" y="547"/>
                      <a:pt x="1531" y="1"/>
                      <a:pt x="1096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04"/>
              <p:cNvSpPr/>
              <p:nvPr/>
            </p:nvSpPr>
            <p:spPr>
              <a:xfrm>
                <a:off x="1967644" y="1778054"/>
                <a:ext cx="96178" cy="120770"/>
              </a:xfrm>
              <a:custGeom>
                <a:rect b="b" l="l" r="r" t="t"/>
                <a:pathLst>
                  <a:path extrusionOk="0" h="1267" w="1009">
                    <a:moveTo>
                      <a:pt x="785" y="0"/>
                    </a:moveTo>
                    <a:cubicBezTo>
                      <a:pt x="353" y="0"/>
                      <a:pt x="82" y="624"/>
                      <a:pt x="74" y="650"/>
                    </a:cubicBezTo>
                    <a:cubicBezTo>
                      <a:pt x="65" y="677"/>
                      <a:pt x="74" y="706"/>
                      <a:pt x="92" y="724"/>
                    </a:cubicBezTo>
                    <a:cubicBezTo>
                      <a:pt x="100" y="728"/>
                      <a:pt x="110" y="730"/>
                      <a:pt x="120" y="730"/>
                    </a:cubicBezTo>
                    <a:cubicBezTo>
                      <a:pt x="135" y="730"/>
                      <a:pt x="151" y="726"/>
                      <a:pt x="168" y="715"/>
                    </a:cubicBezTo>
                    <a:cubicBezTo>
                      <a:pt x="168" y="715"/>
                      <a:pt x="375" y="543"/>
                      <a:pt x="545" y="543"/>
                    </a:cubicBezTo>
                    <a:cubicBezTo>
                      <a:pt x="588" y="543"/>
                      <a:pt x="629" y="555"/>
                      <a:pt x="663" y="583"/>
                    </a:cubicBezTo>
                    <a:cubicBezTo>
                      <a:pt x="690" y="603"/>
                      <a:pt x="681" y="650"/>
                      <a:pt x="672" y="686"/>
                    </a:cubicBezTo>
                    <a:cubicBezTo>
                      <a:pt x="643" y="854"/>
                      <a:pt x="448" y="1087"/>
                      <a:pt x="280" y="1134"/>
                    </a:cubicBezTo>
                    <a:cubicBezTo>
                      <a:pt x="257" y="1140"/>
                      <a:pt x="236" y="1143"/>
                      <a:pt x="216" y="1143"/>
                    </a:cubicBezTo>
                    <a:cubicBezTo>
                      <a:pt x="171" y="1143"/>
                      <a:pt x="134" y="1126"/>
                      <a:pt x="103" y="1087"/>
                    </a:cubicBezTo>
                    <a:cubicBezTo>
                      <a:pt x="92" y="1077"/>
                      <a:pt x="76" y="1070"/>
                      <a:pt x="60" y="1070"/>
                    </a:cubicBezTo>
                    <a:cubicBezTo>
                      <a:pt x="46" y="1070"/>
                      <a:pt x="31" y="1075"/>
                      <a:pt x="18" y="1087"/>
                    </a:cubicBezTo>
                    <a:cubicBezTo>
                      <a:pt x="0" y="1107"/>
                      <a:pt x="0" y="1143"/>
                      <a:pt x="18" y="1172"/>
                    </a:cubicBezTo>
                    <a:cubicBezTo>
                      <a:pt x="74" y="1228"/>
                      <a:pt x="148" y="1266"/>
                      <a:pt x="224" y="1266"/>
                    </a:cubicBezTo>
                    <a:cubicBezTo>
                      <a:pt x="251" y="1266"/>
                      <a:pt x="280" y="1255"/>
                      <a:pt x="307" y="1246"/>
                    </a:cubicBezTo>
                    <a:cubicBezTo>
                      <a:pt x="531" y="1190"/>
                      <a:pt x="746" y="919"/>
                      <a:pt x="793" y="715"/>
                    </a:cubicBezTo>
                    <a:cubicBezTo>
                      <a:pt x="811" y="621"/>
                      <a:pt x="793" y="538"/>
                      <a:pt x="737" y="491"/>
                    </a:cubicBezTo>
                    <a:cubicBezTo>
                      <a:pt x="677" y="443"/>
                      <a:pt x="611" y="424"/>
                      <a:pt x="545" y="424"/>
                    </a:cubicBezTo>
                    <a:cubicBezTo>
                      <a:pt x="457" y="424"/>
                      <a:pt x="368" y="458"/>
                      <a:pt x="289" y="500"/>
                    </a:cubicBezTo>
                    <a:cubicBezTo>
                      <a:pt x="399" y="334"/>
                      <a:pt x="575" y="123"/>
                      <a:pt x="791" y="123"/>
                    </a:cubicBezTo>
                    <a:cubicBezTo>
                      <a:pt x="831" y="123"/>
                      <a:pt x="872" y="130"/>
                      <a:pt x="914" y="146"/>
                    </a:cubicBezTo>
                    <a:cubicBezTo>
                      <a:pt x="921" y="148"/>
                      <a:pt x="929" y="150"/>
                      <a:pt x="936" y="150"/>
                    </a:cubicBezTo>
                    <a:cubicBezTo>
                      <a:pt x="959" y="150"/>
                      <a:pt x="981" y="139"/>
                      <a:pt x="988" y="117"/>
                    </a:cubicBezTo>
                    <a:cubicBezTo>
                      <a:pt x="1008" y="79"/>
                      <a:pt x="988" y="52"/>
                      <a:pt x="961" y="34"/>
                    </a:cubicBezTo>
                    <a:cubicBezTo>
                      <a:pt x="900" y="11"/>
                      <a:pt x="841" y="0"/>
                      <a:pt x="785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04"/>
              <p:cNvSpPr/>
              <p:nvPr/>
            </p:nvSpPr>
            <p:spPr>
              <a:xfrm>
                <a:off x="1525363" y="1763375"/>
                <a:ext cx="477744" cy="409113"/>
              </a:xfrm>
              <a:custGeom>
                <a:rect b="b" l="l" r="r" t="t"/>
                <a:pathLst>
                  <a:path extrusionOk="0" h="4292" w="5012">
                    <a:moveTo>
                      <a:pt x="2512" y="0"/>
                    </a:moveTo>
                    <a:cubicBezTo>
                      <a:pt x="2512" y="0"/>
                      <a:pt x="1713" y="879"/>
                      <a:pt x="617" y="879"/>
                    </a:cubicBezTo>
                    <a:cubicBezTo>
                      <a:pt x="420" y="879"/>
                      <a:pt x="214" y="851"/>
                      <a:pt x="1" y="784"/>
                    </a:cubicBezTo>
                    <a:lnTo>
                      <a:pt x="1" y="784"/>
                    </a:lnTo>
                    <a:cubicBezTo>
                      <a:pt x="125" y="1536"/>
                      <a:pt x="716" y="4292"/>
                      <a:pt x="2519" y="4292"/>
                    </a:cubicBezTo>
                    <a:cubicBezTo>
                      <a:pt x="2595" y="4292"/>
                      <a:pt x="2674" y="4287"/>
                      <a:pt x="2754" y="4276"/>
                    </a:cubicBezTo>
                    <a:cubicBezTo>
                      <a:pt x="4649" y="4032"/>
                      <a:pt x="5012" y="1420"/>
                      <a:pt x="4705" y="103"/>
                    </a:cubicBezTo>
                    <a:cubicBezTo>
                      <a:pt x="4696" y="85"/>
                      <a:pt x="4687" y="56"/>
                      <a:pt x="4676" y="38"/>
                    </a:cubicBezTo>
                    <a:cubicBezTo>
                      <a:pt x="4413" y="248"/>
                      <a:pt x="4096" y="319"/>
                      <a:pt x="3786" y="319"/>
                    </a:cubicBezTo>
                    <a:cubicBezTo>
                      <a:pt x="3132" y="319"/>
                      <a:pt x="2512" y="0"/>
                      <a:pt x="2512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04"/>
              <p:cNvSpPr/>
              <p:nvPr/>
            </p:nvSpPr>
            <p:spPr>
              <a:xfrm>
                <a:off x="1281537" y="2234729"/>
                <a:ext cx="1239446" cy="1175772"/>
              </a:xfrm>
              <a:custGeom>
                <a:rect b="b" l="l" r="r" t="t"/>
                <a:pathLst>
                  <a:path extrusionOk="0" h="12335" w="13003">
                    <a:moveTo>
                      <a:pt x="7372" y="1"/>
                    </a:moveTo>
                    <a:cubicBezTo>
                      <a:pt x="7030" y="1"/>
                      <a:pt x="6806" y="30"/>
                      <a:pt x="6806" y="30"/>
                    </a:cubicBezTo>
                    <a:cubicBezTo>
                      <a:pt x="6797" y="1224"/>
                      <a:pt x="6553" y="3008"/>
                      <a:pt x="5554" y="3167"/>
                    </a:cubicBezTo>
                    <a:cubicBezTo>
                      <a:pt x="5524" y="3171"/>
                      <a:pt x="5495" y="3174"/>
                      <a:pt x="5465" y="3174"/>
                    </a:cubicBezTo>
                    <a:cubicBezTo>
                      <a:pt x="4829" y="3174"/>
                      <a:pt x="4149" y="2121"/>
                      <a:pt x="3605" y="301"/>
                    </a:cubicBezTo>
                    <a:cubicBezTo>
                      <a:pt x="3605" y="301"/>
                      <a:pt x="1728" y="564"/>
                      <a:pt x="917" y="1439"/>
                    </a:cubicBezTo>
                    <a:cubicBezTo>
                      <a:pt x="112" y="2309"/>
                      <a:pt x="785" y="9112"/>
                      <a:pt x="785" y="9112"/>
                    </a:cubicBezTo>
                    <a:cubicBezTo>
                      <a:pt x="785" y="9112"/>
                      <a:pt x="0" y="9663"/>
                      <a:pt x="47" y="10476"/>
                    </a:cubicBezTo>
                    <a:cubicBezTo>
                      <a:pt x="82" y="11218"/>
                      <a:pt x="3939" y="12335"/>
                      <a:pt x="5478" y="12335"/>
                    </a:cubicBezTo>
                    <a:cubicBezTo>
                      <a:pt x="5640" y="12335"/>
                      <a:pt x="5777" y="12322"/>
                      <a:pt x="5881" y="12295"/>
                    </a:cubicBezTo>
                    <a:cubicBezTo>
                      <a:pt x="6965" y="12015"/>
                      <a:pt x="7944" y="11231"/>
                      <a:pt x="9250" y="10521"/>
                    </a:cubicBezTo>
                    <a:cubicBezTo>
                      <a:pt x="10558" y="9804"/>
                      <a:pt x="10175" y="9103"/>
                      <a:pt x="10175" y="9103"/>
                    </a:cubicBezTo>
                    <a:cubicBezTo>
                      <a:pt x="10175" y="9103"/>
                      <a:pt x="9037" y="6592"/>
                      <a:pt x="9102" y="5976"/>
                    </a:cubicBezTo>
                    <a:cubicBezTo>
                      <a:pt x="9158" y="5360"/>
                      <a:pt x="9102" y="3998"/>
                      <a:pt x="9102" y="3998"/>
                    </a:cubicBezTo>
                    <a:lnTo>
                      <a:pt x="9102" y="3998"/>
                    </a:lnTo>
                    <a:cubicBezTo>
                      <a:pt x="9577" y="4959"/>
                      <a:pt x="9989" y="6574"/>
                      <a:pt x="10399" y="8189"/>
                    </a:cubicBezTo>
                    <a:cubicBezTo>
                      <a:pt x="10399" y="8189"/>
                      <a:pt x="12807" y="7526"/>
                      <a:pt x="12911" y="6527"/>
                    </a:cubicBezTo>
                    <a:cubicBezTo>
                      <a:pt x="13002" y="5537"/>
                      <a:pt x="11145" y="1973"/>
                      <a:pt x="10007" y="862"/>
                    </a:cubicBezTo>
                    <a:cubicBezTo>
                      <a:pt x="9244" y="123"/>
                      <a:pt x="8066" y="1"/>
                      <a:pt x="7372" y="1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04"/>
              <p:cNvSpPr/>
              <p:nvPr/>
            </p:nvSpPr>
            <p:spPr>
              <a:xfrm>
                <a:off x="1281537" y="2609525"/>
                <a:ext cx="1006484" cy="800974"/>
              </a:xfrm>
              <a:custGeom>
                <a:rect b="b" l="l" r="r" t="t"/>
                <a:pathLst>
                  <a:path extrusionOk="0" h="8403" w="10559">
                    <a:moveTo>
                      <a:pt x="2306" y="1"/>
                    </a:moveTo>
                    <a:cubicBezTo>
                      <a:pt x="2046" y="1578"/>
                      <a:pt x="1271" y="3005"/>
                      <a:pt x="681" y="3921"/>
                    </a:cubicBezTo>
                    <a:cubicBezTo>
                      <a:pt x="737" y="4676"/>
                      <a:pt x="785" y="5180"/>
                      <a:pt x="785" y="5180"/>
                    </a:cubicBezTo>
                    <a:cubicBezTo>
                      <a:pt x="785" y="5180"/>
                      <a:pt x="0" y="5731"/>
                      <a:pt x="47" y="6544"/>
                    </a:cubicBezTo>
                    <a:cubicBezTo>
                      <a:pt x="82" y="7286"/>
                      <a:pt x="3939" y="8403"/>
                      <a:pt x="5478" y="8403"/>
                    </a:cubicBezTo>
                    <a:cubicBezTo>
                      <a:pt x="5640" y="8403"/>
                      <a:pt x="5777" y="8390"/>
                      <a:pt x="5881" y="8363"/>
                    </a:cubicBezTo>
                    <a:cubicBezTo>
                      <a:pt x="6965" y="8083"/>
                      <a:pt x="7944" y="7299"/>
                      <a:pt x="9250" y="6589"/>
                    </a:cubicBezTo>
                    <a:cubicBezTo>
                      <a:pt x="10558" y="5872"/>
                      <a:pt x="10175" y="5171"/>
                      <a:pt x="10175" y="5171"/>
                    </a:cubicBezTo>
                    <a:cubicBezTo>
                      <a:pt x="10175" y="5171"/>
                      <a:pt x="9037" y="2660"/>
                      <a:pt x="9102" y="2044"/>
                    </a:cubicBezTo>
                    <a:cubicBezTo>
                      <a:pt x="9111" y="1952"/>
                      <a:pt x="9111" y="1829"/>
                      <a:pt x="9120" y="1708"/>
                    </a:cubicBezTo>
                    <a:lnTo>
                      <a:pt x="9102" y="1661"/>
                    </a:lnTo>
                    <a:cubicBezTo>
                      <a:pt x="9102" y="1661"/>
                      <a:pt x="8365" y="3341"/>
                      <a:pt x="5845" y="3408"/>
                    </a:cubicBezTo>
                    <a:cubicBezTo>
                      <a:pt x="5819" y="3409"/>
                      <a:pt x="5792" y="3409"/>
                      <a:pt x="5766" y="3409"/>
                    </a:cubicBezTo>
                    <a:cubicBezTo>
                      <a:pt x="3304" y="3409"/>
                      <a:pt x="2306" y="1"/>
                      <a:pt x="2306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04"/>
              <p:cNvSpPr/>
              <p:nvPr/>
            </p:nvSpPr>
            <p:spPr>
              <a:xfrm>
                <a:off x="1591991" y="2255128"/>
                <a:ext cx="374894" cy="329521"/>
              </a:xfrm>
              <a:custGeom>
                <a:rect b="b" l="l" r="r" t="t"/>
                <a:pathLst>
                  <a:path extrusionOk="0" h="3457" w="3933">
                    <a:moveTo>
                      <a:pt x="3814" y="1"/>
                    </a:moveTo>
                    <a:cubicBezTo>
                      <a:pt x="3809" y="1"/>
                      <a:pt x="3805" y="1"/>
                      <a:pt x="3800" y="2"/>
                    </a:cubicBezTo>
                    <a:cubicBezTo>
                      <a:pt x="3773" y="2"/>
                      <a:pt x="3744" y="31"/>
                      <a:pt x="3753" y="58"/>
                    </a:cubicBezTo>
                    <a:cubicBezTo>
                      <a:pt x="3820" y="1134"/>
                      <a:pt x="3549" y="2814"/>
                      <a:pt x="2727" y="3215"/>
                    </a:cubicBezTo>
                    <a:cubicBezTo>
                      <a:pt x="2556" y="3302"/>
                      <a:pt x="2386" y="3344"/>
                      <a:pt x="2217" y="3344"/>
                    </a:cubicBezTo>
                    <a:cubicBezTo>
                      <a:pt x="2062" y="3344"/>
                      <a:pt x="1908" y="3309"/>
                      <a:pt x="1757" y="3242"/>
                    </a:cubicBezTo>
                    <a:cubicBezTo>
                      <a:pt x="1289" y="3027"/>
                      <a:pt x="628" y="2346"/>
                      <a:pt x="124" y="368"/>
                    </a:cubicBezTo>
                    <a:cubicBezTo>
                      <a:pt x="124" y="336"/>
                      <a:pt x="98" y="318"/>
                      <a:pt x="72" y="318"/>
                    </a:cubicBezTo>
                    <a:cubicBezTo>
                      <a:pt x="67" y="318"/>
                      <a:pt x="62" y="319"/>
                      <a:pt x="57" y="320"/>
                    </a:cubicBezTo>
                    <a:cubicBezTo>
                      <a:pt x="21" y="329"/>
                      <a:pt x="1" y="359"/>
                      <a:pt x="12" y="394"/>
                    </a:cubicBezTo>
                    <a:cubicBezTo>
                      <a:pt x="422" y="2001"/>
                      <a:pt x="1000" y="3018"/>
                      <a:pt x="1710" y="3345"/>
                    </a:cubicBezTo>
                    <a:cubicBezTo>
                      <a:pt x="1869" y="3419"/>
                      <a:pt x="2037" y="3457"/>
                      <a:pt x="2214" y="3457"/>
                    </a:cubicBezTo>
                    <a:cubicBezTo>
                      <a:pt x="2400" y="3457"/>
                      <a:pt x="2588" y="3410"/>
                      <a:pt x="2783" y="3318"/>
                    </a:cubicBezTo>
                    <a:cubicBezTo>
                      <a:pt x="3697" y="2870"/>
                      <a:pt x="3932" y="1078"/>
                      <a:pt x="3865" y="49"/>
                    </a:cubicBezTo>
                    <a:cubicBezTo>
                      <a:pt x="3865" y="26"/>
                      <a:pt x="3844" y="1"/>
                      <a:pt x="381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04"/>
              <p:cNvSpPr/>
              <p:nvPr/>
            </p:nvSpPr>
            <p:spPr>
              <a:xfrm>
                <a:off x="1809986" y="1895869"/>
                <a:ext cx="135545" cy="58050"/>
              </a:xfrm>
              <a:custGeom>
                <a:rect b="b" l="l" r="r" t="t"/>
                <a:pathLst>
                  <a:path extrusionOk="0" h="609" w="1422">
                    <a:moveTo>
                      <a:pt x="1351" y="1"/>
                    </a:moveTo>
                    <a:cubicBezTo>
                      <a:pt x="1331" y="1"/>
                      <a:pt x="1311" y="11"/>
                      <a:pt x="1298" y="30"/>
                    </a:cubicBezTo>
                    <a:cubicBezTo>
                      <a:pt x="1283" y="52"/>
                      <a:pt x="1002" y="492"/>
                      <a:pt x="499" y="492"/>
                    </a:cubicBezTo>
                    <a:cubicBezTo>
                      <a:pt x="377" y="492"/>
                      <a:pt x="242" y="466"/>
                      <a:pt x="95" y="402"/>
                    </a:cubicBezTo>
                    <a:cubicBezTo>
                      <a:pt x="88" y="400"/>
                      <a:pt x="81" y="399"/>
                      <a:pt x="74" y="399"/>
                    </a:cubicBezTo>
                    <a:cubicBezTo>
                      <a:pt x="51" y="399"/>
                      <a:pt x="28" y="411"/>
                      <a:pt x="21" y="440"/>
                    </a:cubicBezTo>
                    <a:cubicBezTo>
                      <a:pt x="1" y="467"/>
                      <a:pt x="21" y="496"/>
                      <a:pt x="48" y="514"/>
                    </a:cubicBezTo>
                    <a:cubicBezTo>
                      <a:pt x="207" y="579"/>
                      <a:pt x="357" y="608"/>
                      <a:pt x="496" y="608"/>
                    </a:cubicBezTo>
                    <a:cubicBezTo>
                      <a:pt x="1065" y="608"/>
                      <a:pt x="1392" y="104"/>
                      <a:pt x="1401" y="95"/>
                    </a:cubicBezTo>
                    <a:cubicBezTo>
                      <a:pt x="1421" y="66"/>
                      <a:pt x="1410" y="30"/>
                      <a:pt x="1383" y="10"/>
                    </a:cubicBezTo>
                    <a:cubicBezTo>
                      <a:pt x="1373" y="4"/>
                      <a:pt x="1362" y="1"/>
                      <a:pt x="135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04"/>
              <p:cNvSpPr/>
              <p:nvPr/>
            </p:nvSpPr>
            <p:spPr>
              <a:xfrm>
                <a:off x="1602667" y="1938572"/>
                <a:ext cx="149557" cy="42036"/>
              </a:xfrm>
              <a:custGeom>
                <a:rect b="b" l="l" r="r" t="t"/>
                <a:pathLst>
                  <a:path extrusionOk="0" h="441" w="1569">
                    <a:moveTo>
                      <a:pt x="1507" y="0"/>
                    </a:moveTo>
                    <a:cubicBezTo>
                      <a:pt x="1488" y="0"/>
                      <a:pt x="1469" y="8"/>
                      <a:pt x="1457" y="19"/>
                    </a:cubicBezTo>
                    <a:cubicBezTo>
                      <a:pt x="1318" y="186"/>
                      <a:pt x="1096" y="318"/>
                      <a:pt x="815" y="318"/>
                    </a:cubicBezTo>
                    <a:cubicBezTo>
                      <a:pt x="605" y="318"/>
                      <a:pt x="362" y="245"/>
                      <a:pt x="95" y="57"/>
                    </a:cubicBezTo>
                    <a:cubicBezTo>
                      <a:pt x="84" y="50"/>
                      <a:pt x="74" y="47"/>
                      <a:pt x="64" y="47"/>
                    </a:cubicBezTo>
                    <a:cubicBezTo>
                      <a:pt x="47" y="47"/>
                      <a:pt x="32" y="55"/>
                      <a:pt x="21" y="66"/>
                    </a:cubicBezTo>
                    <a:cubicBezTo>
                      <a:pt x="1" y="95"/>
                      <a:pt x="1" y="131"/>
                      <a:pt x="30" y="151"/>
                    </a:cubicBezTo>
                    <a:cubicBezTo>
                      <a:pt x="319" y="355"/>
                      <a:pt x="590" y="440"/>
                      <a:pt x="823" y="440"/>
                    </a:cubicBezTo>
                    <a:cubicBezTo>
                      <a:pt x="1141" y="440"/>
                      <a:pt x="1392" y="281"/>
                      <a:pt x="1551" y="95"/>
                    </a:cubicBezTo>
                    <a:cubicBezTo>
                      <a:pt x="1569" y="75"/>
                      <a:pt x="1560" y="39"/>
                      <a:pt x="1542" y="10"/>
                    </a:cubicBezTo>
                    <a:cubicBezTo>
                      <a:pt x="1531" y="3"/>
                      <a:pt x="1519" y="0"/>
                      <a:pt x="1507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04"/>
              <p:cNvSpPr/>
              <p:nvPr/>
            </p:nvSpPr>
            <p:spPr>
              <a:xfrm>
                <a:off x="1700655" y="2052765"/>
                <a:ext cx="90840" cy="47851"/>
              </a:xfrm>
              <a:custGeom>
                <a:rect b="b" l="l" r="r" t="t"/>
                <a:pathLst>
                  <a:path extrusionOk="0" h="502" w="953">
                    <a:moveTo>
                      <a:pt x="73" y="0"/>
                    </a:moveTo>
                    <a:cubicBezTo>
                      <a:pt x="64" y="0"/>
                      <a:pt x="56" y="3"/>
                      <a:pt x="48" y="8"/>
                    </a:cubicBezTo>
                    <a:cubicBezTo>
                      <a:pt x="19" y="17"/>
                      <a:pt x="1" y="44"/>
                      <a:pt x="10" y="82"/>
                    </a:cubicBezTo>
                    <a:cubicBezTo>
                      <a:pt x="84" y="277"/>
                      <a:pt x="252" y="427"/>
                      <a:pt x="467" y="483"/>
                    </a:cubicBezTo>
                    <a:cubicBezTo>
                      <a:pt x="523" y="501"/>
                      <a:pt x="588" y="501"/>
                      <a:pt x="644" y="501"/>
                    </a:cubicBezTo>
                    <a:cubicBezTo>
                      <a:pt x="756" y="501"/>
                      <a:pt x="859" y="474"/>
                      <a:pt x="924" y="418"/>
                    </a:cubicBezTo>
                    <a:cubicBezTo>
                      <a:pt x="944" y="400"/>
                      <a:pt x="953" y="362"/>
                      <a:pt x="924" y="344"/>
                    </a:cubicBezTo>
                    <a:cubicBezTo>
                      <a:pt x="914" y="328"/>
                      <a:pt x="897" y="321"/>
                      <a:pt x="880" y="321"/>
                    </a:cubicBezTo>
                    <a:cubicBezTo>
                      <a:pt x="867" y="321"/>
                      <a:pt x="853" y="325"/>
                      <a:pt x="841" y="333"/>
                    </a:cubicBezTo>
                    <a:cubicBezTo>
                      <a:pt x="803" y="365"/>
                      <a:pt x="730" y="389"/>
                      <a:pt x="638" y="389"/>
                    </a:cubicBezTo>
                    <a:cubicBezTo>
                      <a:pt x="594" y="389"/>
                      <a:pt x="546" y="384"/>
                      <a:pt x="496" y="371"/>
                    </a:cubicBezTo>
                    <a:cubicBezTo>
                      <a:pt x="393" y="344"/>
                      <a:pt x="205" y="259"/>
                      <a:pt x="122" y="35"/>
                    </a:cubicBezTo>
                    <a:cubicBezTo>
                      <a:pt x="115" y="16"/>
                      <a:pt x="94" y="0"/>
                      <a:pt x="73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04"/>
              <p:cNvSpPr/>
              <p:nvPr/>
            </p:nvSpPr>
            <p:spPr>
              <a:xfrm>
                <a:off x="1765568" y="1859076"/>
                <a:ext cx="44514" cy="170432"/>
              </a:xfrm>
              <a:custGeom>
                <a:rect b="b" l="l" r="r" t="t"/>
                <a:pathLst>
                  <a:path extrusionOk="0" h="1788" w="467">
                    <a:moveTo>
                      <a:pt x="397" y="1"/>
                    </a:moveTo>
                    <a:cubicBezTo>
                      <a:pt x="385" y="1"/>
                      <a:pt x="373" y="5"/>
                      <a:pt x="364" y="13"/>
                    </a:cubicBezTo>
                    <a:cubicBezTo>
                      <a:pt x="207" y="125"/>
                      <a:pt x="243" y="546"/>
                      <a:pt x="308" y="1115"/>
                    </a:cubicBezTo>
                    <a:cubicBezTo>
                      <a:pt x="328" y="1321"/>
                      <a:pt x="346" y="1516"/>
                      <a:pt x="337" y="1601"/>
                    </a:cubicBezTo>
                    <a:cubicBezTo>
                      <a:pt x="337" y="1619"/>
                      <a:pt x="328" y="1657"/>
                      <a:pt x="308" y="1666"/>
                    </a:cubicBezTo>
                    <a:cubicBezTo>
                      <a:pt x="304" y="1668"/>
                      <a:pt x="299" y="1669"/>
                      <a:pt x="293" y="1669"/>
                    </a:cubicBezTo>
                    <a:cubicBezTo>
                      <a:pt x="247" y="1669"/>
                      <a:pt x="153" y="1613"/>
                      <a:pt x="104" y="1563"/>
                    </a:cubicBezTo>
                    <a:cubicBezTo>
                      <a:pt x="91" y="1555"/>
                      <a:pt x="76" y="1551"/>
                      <a:pt x="63" y="1551"/>
                    </a:cubicBezTo>
                    <a:cubicBezTo>
                      <a:pt x="46" y="1551"/>
                      <a:pt x="30" y="1557"/>
                      <a:pt x="19" y="1572"/>
                    </a:cubicBezTo>
                    <a:cubicBezTo>
                      <a:pt x="1" y="1592"/>
                      <a:pt x="1" y="1628"/>
                      <a:pt x="19" y="1657"/>
                    </a:cubicBezTo>
                    <a:cubicBezTo>
                      <a:pt x="48" y="1675"/>
                      <a:pt x="178" y="1787"/>
                      <a:pt x="299" y="1787"/>
                    </a:cubicBezTo>
                    <a:cubicBezTo>
                      <a:pt x="319" y="1787"/>
                      <a:pt x="337" y="1778"/>
                      <a:pt x="355" y="1778"/>
                    </a:cubicBezTo>
                    <a:cubicBezTo>
                      <a:pt x="393" y="1760"/>
                      <a:pt x="440" y="1722"/>
                      <a:pt x="458" y="1619"/>
                    </a:cubicBezTo>
                    <a:cubicBezTo>
                      <a:pt x="467" y="1516"/>
                      <a:pt x="449" y="1330"/>
                      <a:pt x="420" y="1106"/>
                    </a:cubicBezTo>
                    <a:cubicBezTo>
                      <a:pt x="384" y="761"/>
                      <a:pt x="319" y="192"/>
                      <a:pt x="431" y="107"/>
                    </a:cubicBezTo>
                    <a:cubicBezTo>
                      <a:pt x="458" y="89"/>
                      <a:pt x="467" y="51"/>
                      <a:pt x="440" y="24"/>
                    </a:cubicBezTo>
                    <a:cubicBezTo>
                      <a:pt x="429" y="8"/>
                      <a:pt x="412" y="1"/>
                      <a:pt x="397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04"/>
              <p:cNvSpPr/>
              <p:nvPr/>
            </p:nvSpPr>
            <p:spPr>
              <a:xfrm>
                <a:off x="1811035" y="1802551"/>
                <a:ext cx="114575" cy="58241"/>
              </a:xfrm>
              <a:custGeom>
                <a:rect b="b" l="l" r="r" t="t"/>
                <a:pathLst>
                  <a:path extrusionOk="0" h="611" w="1202">
                    <a:moveTo>
                      <a:pt x="451" y="0"/>
                    </a:moveTo>
                    <a:cubicBezTo>
                      <a:pt x="317" y="0"/>
                      <a:pt x="200" y="51"/>
                      <a:pt x="140" y="178"/>
                    </a:cubicBezTo>
                    <a:cubicBezTo>
                      <a:pt x="0" y="476"/>
                      <a:pt x="454" y="610"/>
                      <a:pt x="787" y="610"/>
                    </a:cubicBezTo>
                    <a:cubicBezTo>
                      <a:pt x="944" y="610"/>
                      <a:pt x="1074" y="580"/>
                      <a:pt x="1101" y="523"/>
                    </a:cubicBezTo>
                    <a:cubicBezTo>
                      <a:pt x="1201" y="304"/>
                      <a:pt x="778" y="0"/>
                      <a:pt x="45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04"/>
              <p:cNvSpPr/>
              <p:nvPr/>
            </p:nvSpPr>
            <p:spPr>
              <a:xfrm>
                <a:off x="1602572" y="1838773"/>
                <a:ext cx="120580" cy="65199"/>
              </a:xfrm>
              <a:custGeom>
                <a:rect b="b" l="l" r="r" t="t"/>
                <a:pathLst>
                  <a:path extrusionOk="0" h="684" w="1265">
                    <a:moveTo>
                      <a:pt x="784" y="1"/>
                    </a:moveTo>
                    <a:cubicBezTo>
                      <a:pt x="443" y="1"/>
                      <a:pt x="1" y="428"/>
                      <a:pt x="152" y="638"/>
                    </a:cubicBezTo>
                    <a:cubicBezTo>
                      <a:pt x="175" y="669"/>
                      <a:pt x="234" y="684"/>
                      <a:pt x="312" y="684"/>
                    </a:cubicBezTo>
                    <a:cubicBezTo>
                      <a:pt x="631" y="684"/>
                      <a:pt x="1264" y="441"/>
                      <a:pt x="1039" y="125"/>
                    </a:cubicBezTo>
                    <a:cubicBezTo>
                      <a:pt x="974" y="37"/>
                      <a:pt x="883" y="1"/>
                      <a:pt x="78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04"/>
              <p:cNvSpPr/>
              <p:nvPr/>
            </p:nvSpPr>
            <p:spPr>
              <a:xfrm>
                <a:off x="1193557" y="3053904"/>
                <a:ext cx="1614435" cy="798496"/>
              </a:xfrm>
              <a:custGeom>
                <a:rect b="b" l="l" r="r" t="t"/>
                <a:pathLst>
                  <a:path extrusionOk="0" h="8377" w="16937">
                    <a:moveTo>
                      <a:pt x="14304" y="1"/>
                    </a:moveTo>
                    <a:cubicBezTo>
                      <a:pt x="12985" y="1"/>
                      <a:pt x="11153" y="402"/>
                      <a:pt x="8885" y="1219"/>
                    </a:cubicBezTo>
                    <a:lnTo>
                      <a:pt x="4732" y="3981"/>
                    </a:lnTo>
                    <a:lnTo>
                      <a:pt x="5525" y="4700"/>
                    </a:lnTo>
                    <a:cubicBezTo>
                      <a:pt x="5525" y="4700"/>
                      <a:pt x="3453" y="5782"/>
                      <a:pt x="2521" y="6015"/>
                    </a:cubicBezTo>
                    <a:cubicBezTo>
                      <a:pt x="1595" y="6251"/>
                      <a:pt x="0" y="7855"/>
                      <a:pt x="316" y="8303"/>
                    </a:cubicBezTo>
                    <a:cubicBezTo>
                      <a:pt x="354" y="8354"/>
                      <a:pt x="440" y="8377"/>
                      <a:pt x="563" y="8377"/>
                    </a:cubicBezTo>
                    <a:cubicBezTo>
                      <a:pt x="1514" y="8377"/>
                      <a:pt x="4667" y="7024"/>
                      <a:pt x="4667" y="7024"/>
                    </a:cubicBezTo>
                    <a:cubicBezTo>
                      <a:pt x="4667" y="7024"/>
                      <a:pt x="4753" y="7027"/>
                      <a:pt x="4919" y="7027"/>
                    </a:cubicBezTo>
                    <a:cubicBezTo>
                      <a:pt x="5461" y="7027"/>
                      <a:pt x="6856" y="6988"/>
                      <a:pt x="8885" y="6652"/>
                    </a:cubicBezTo>
                    <a:cubicBezTo>
                      <a:pt x="11537" y="6213"/>
                      <a:pt x="16166" y="4662"/>
                      <a:pt x="16652" y="2171"/>
                    </a:cubicBezTo>
                    <a:cubicBezTo>
                      <a:pt x="16936" y="737"/>
                      <a:pt x="16091" y="1"/>
                      <a:pt x="1430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04"/>
              <p:cNvSpPr/>
              <p:nvPr/>
            </p:nvSpPr>
            <p:spPr>
              <a:xfrm>
                <a:off x="1784155" y="3445762"/>
                <a:ext cx="624727" cy="199505"/>
              </a:xfrm>
              <a:custGeom>
                <a:rect b="b" l="l" r="r" t="t"/>
                <a:pathLst>
                  <a:path extrusionOk="0" h="2093" w="6554">
                    <a:moveTo>
                      <a:pt x="720" y="0"/>
                    </a:moveTo>
                    <a:cubicBezTo>
                      <a:pt x="608" y="76"/>
                      <a:pt x="505" y="150"/>
                      <a:pt x="404" y="215"/>
                    </a:cubicBezTo>
                    <a:lnTo>
                      <a:pt x="1" y="56"/>
                    </a:lnTo>
                    <a:lnTo>
                      <a:pt x="4593" y="1904"/>
                    </a:lnTo>
                    <a:cubicBezTo>
                      <a:pt x="4622" y="1972"/>
                      <a:pt x="4640" y="2037"/>
                      <a:pt x="4660" y="2093"/>
                    </a:cubicBezTo>
                    <a:cubicBezTo>
                      <a:pt x="5285" y="1916"/>
                      <a:pt x="5928" y="1701"/>
                      <a:pt x="6553" y="1447"/>
                    </a:cubicBezTo>
                    <a:cubicBezTo>
                      <a:pt x="5415" y="1214"/>
                      <a:pt x="3296" y="749"/>
                      <a:pt x="720" y="0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04"/>
              <p:cNvSpPr/>
              <p:nvPr/>
            </p:nvSpPr>
            <p:spPr>
              <a:xfrm>
                <a:off x="1193557" y="3590933"/>
                <a:ext cx="503576" cy="261463"/>
              </a:xfrm>
              <a:custGeom>
                <a:rect b="b" l="l" r="r" t="t"/>
                <a:pathLst>
                  <a:path extrusionOk="0" h="2743" w="5283">
                    <a:moveTo>
                      <a:pt x="3565" y="1"/>
                    </a:moveTo>
                    <a:cubicBezTo>
                      <a:pt x="3173" y="169"/>
                      <a:pt x="2801" y="316"/>
                      <a:pt x="2521" y="381"/>
                    </a:cubicBezTo>
                    <a:cubicBezTo>
                      <a:pt x="1595" y="617"/>
                      <a:pt x="0" y="2221"/>
                      <a:pt x="316" y="2669"/>
                    </a:cubicBezTo>
                    <a:cubicBezTo>
                      <a:pt x="354" y="2720"/>
                      <a:pt x="440" y="2743"/>
                      <a:pt x="563" y="2743"/>
                    </a:cubicBezTo>
                    <a:cubicBezTo>
                      <a:pt x="1514" y="2743"/>
                      <a:pt x="4667" y="1390"/>
                      <a:pt x="4667" y="1390"/>
                    </a:cubicBezTo>
                    <a:cubicBezTo>
                      <a:pt x="4667" y="1390"/>
                      <a:pt x="4762" y="1395"/>
                      <a:pt x="4945" y="1395"/>
                    </a:cubicBezTo>
                    <a:cubicBezTo>
                      <a:pt x="5036" y="1395"/>
                      <a:pt x="5149" y="1393"/>
                      <a:pt x="5283" y="1390"/>
                    </a:cubicBezTo>
                    <a:cubicBezTo>
                      <a:pt x="4853" y="1139"/>
                      <a:pt x="4266" y="709"/>
                      <a:pt x="3565" y="1"/>
                    </a:cubicBez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04"/>
              <p:cNvSpPr/>
              <p:nvPr/>
            </p:nvSpPr>
            <p:spPr>
              <a:xfrm>
                <a:off x="1246936" y="3681677"/>
                <a:ext cx="100658" cy="172625"/>
              </a:xfrm>
              <a:custGeom>
                <a:rect b="b" l="l" r="r" t="t"/>
                <a:pathLst>
                  <a:path extrusionOk="0" h="1811" w="1056">
                    <a:moveTo>
                      <a:pt x="990" y="1"/>
                    </a:moveTo>
                    <a:cubicBezTo>
                      <a:pt x="974" y="1"/>
                      <a:pt x="959" y="9"/>
                      <a:pt x="944" y="19"/>
                    </a:cubicBezTo>
                    <a:cubicBezTo>
                      <a:pt x="906" y="66"/>
                      <a:pt x="1" y="1157"/>
                      <a:pt x="316" y="1782"/>
                    </a:cubicBezTo>
                    <a:cubicBezTo>
                      <a:pt x="328" y="1802"/>
                      <a:pt x="346" y="1811"/>
                      <a:pt x="372" y="1811"/>
                    </a:cubicBezTo>
                    <a:cubicBezTo>
                      <a:pt x="384" y="1811"/>
                      <a:pt x="393" y="1811"/>
                      <a:pt x="402" y="1802"/>
                    </a:cubicBezTo>
                    <a:cubicBezTo>
                      <a:pt x="428" y="1793"/>
                      <a:pt x="440" y="1755"/>
                      <a:pt x="419" y="1726"/>
                    </a:cubicBezTo>
                    <a:cubicBezTo>
                      <a:pt x="139" y="1177"/>
                      <a:pt x="1027" y="113"/>
                      <a:pt x="1035" y="93"/>
                    </a:cubicBezTo>
                    <a:cubicBezTo>
                      <a:pt x="1056" y="75"/>
                      <a:pt x="1056" y="37"/>
                      <a:pt x="1027" y="19"/>
                    </a:cubicBezTo>
                    <a:cubicBezTo>
                      <a:pt x="1015" y="6"/>
                      <a:pt x="1002" y="1"/>
                      <a:pt x="990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04"/>
              <p:cNvSpPr/>
              <p:nvPr/>
            </p:nvSpPr>
            <p:spPr>
              <a:xfrm>
                <a:off x="2022739" y="3645170"/>
                <a:ext cx="613098" cy="163760"/>
              </a:xfrm>
              <a:custGeom>
                <a:rect b="b" l="l" r="r" t="t"/>
                <a:pathLst>
                  <a:path extrusionOk="0" h="1718" w="6432">
                    <a:moveTo>
                      <a:pt x="3144" y="0"/>
                    </a:moveTo>
                    <a:cubicBezTo>
                      <a:pt x="2844" y="0"/>
                      <a:pt x="2494" y="10"/>
                      <a:pt x="2042" y="10"/>
                    </a:cubicBezTo>
                    <a:cubicBezTo>
                      <a:pt x="1982" y="10"/>
                      <a:pt x="1921" y="10"/>
                      <a:pt x="1857" y="10"/>
                    </a:cubicBezTo>
                    <a:cubicBezTo>
                      <a:pt x="1857" y="10"/>
                      <a:pt x="0" y="877"/>
                      <a:pt x="1082" y="1298"/>
                    </a:cubicBezTo>
                    <a:cubicBezTo>
                      <a:pt x="1756" y="1560"/>
                      <a:pt x="3618" y="1717"/>
                      <a:pt x="4936" y="1717"/>
                    </a:cubicBezTo>
                    <a:cubicBezTo>
                      <a:pt x="5720" y="1717"/>
                      <a:pt x="6312" y="1662"/>
                      <a:pt x="6346" y="1540"/>
                    </a:cubicBezTo>
                    <a:cubicBezTo>
                      <a:pt x="6432" y="1204"/>
                      <a:pt x="5462" y="532"/>
                      <a:pt x="4601" y="225"/>
                    </a:cubicBezTo>
                    <a:cubicBezTo>
                      <a:pt x="4072" y="34"/>
                      <a:pt x="3691" y="0"/>
                      <a:pt x="3144" y="0"/>
                    </a:cubicBez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04"/>
              <p:cNvSpPr/>
              <p:nvPr/>
            </p:nvSpPr>
            <p:spPr>
              <a:xfrm>
                <a:off x="2377803" y="3647744"/>
                <a:ext cx="155753" cy="166429"/>
              </a:xfrm>
              <a:custGeom>
                <a:rect b="b" l="l" r="r" t="t"/>
                <a:pathLst>
                  <a:path extrusionOk="0" h="1746" w="1634">
                    <a:moveTo>
                      <a:pt x="61" y="0"/>
                    </a:moveTo>
                    <a:cubicBezTo>
                      <a:pt x="41" y="0"/>
                      <a:pt x="21" y="11"/>
                      <a:pt x="9" y="30"/>
                    </a:cubicBezTo>
                    <a:cubicBezTo>
                      <a:pt x="0" y="57"/>
                      <a:pt x="0" y="95"/>
                      <a:pt x="27" y="113"/>
                    </a:cubicBezTo>
                    <a:cubicBezTo>
                      <a:pt x="45" y="121"/>
                      <a:pt x="1513" y="1056"/>
                      <a:pt x="1501" y="1690"/>
                    </a:cubicBezTo>
                    <a:cubicBezTo>
                      <a:pt x="1501" y="1719"/>
                      <a:pt x="1531" y="1746"/>
                      <a:pt x="1557" y="1746"/>
                    </a:cubicBezTo>
                    <a:cubicBezTo>
                      <a:pt x="1595" y="1746"/>
                      <a:pt x="1625" y="1719"/>
                      <a:pt x="1625" y="1690"/>
                    </a:cubicBezTo>
                    <a:cubicBezTo>
                      <a:pt x="1634" y="991"/>
                      <a:pt x="157" y="48"/>
                      <a:pt x="92" y="9"/>
                    </a:cubicBezTo>
                    <a:cubicBezTo>
                      <a:pt x="83" y="3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04"/>
              <p:cNvSpPr/>
              <p:nvPr/>
            </p:nvSpPr>
            <p:spPr>
              <a:xfrm>
                <a:off x="913223" y="3102517"/>
                <a:ext cx="1343631" cy="708704"/>
              </a:xfrm>
              <a:custGeom>
                <a:rect b="b" l="l" r="r" t="t"/>
                <a:pathLst>
                  <a:path extrusionOk="0" h="7435" w="14096">
                    <a:moveTo>
                      <a:pt x="4268" y="1"/>
                    </a:moveTo>
                    <a:cubicBezTo>
                      <a:pt x="3146" y="1"/>
                      <a:pt x="2290" y="163"/>
                      <a:pt x="1662" y="653"/>
                    </a:cubicBezTo>
                    <a:cubicBezTo>
                      <a:pt x="0" y="1950"/>
                      <a:pt x="1344" y="5069"/>
                      <a:pt x="5182" y="6496"/>
                    </a:cubicBezTo>
                    <a:cubicBezTo>
                      <a:pt x="7219" y="7257"/>
                      <a:pt x="9197" y="7435"/>
                      <a:pt x="10600" y="7435"/>
                    </a:cubicBezTo>
                    <a:cubicBezTo>
                      <a:pt x="11832" y="7435"/>
                      <a:pt x="12621" y="7298"/>
                      <a:pt x="12621" y="7298"/>
                    </a:cubicBezTo>
                    <a:cubicBezTo>
                      <a:pt x="13741" y="6991"/>
                      <a:pt x="14095" y="6384"/>
                      <a:pt x="13730" y="5505"/>
                    </a:cubicBezTo>
                    <a:lnTo>
                      <a:pt x="8663" y="3471"/>
                    </a:lnTo>
                    <a:lnTo>
                      <a:pt x="12153" y="588"/>
                    </a:lnTo>
                    <a:cubicBezTo>
                      <a:pt x="8686" y="442"/>
                      <a:pt x="6116" y="1"/>
                      <a:pt x="426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04"/>
              <p:cNvSpPr/>
              <p:nvPr/>
            </p:nvSpPr>
            <p:spPr>
              <a:xfrm>
                <a:off x="1738878" y="3061339"/>
                <a:ext cx="740446" cy="405015"/>
              </a:xfrm>
              <a:custGeom>
                <a:rect b="b" l="l" r="r" t="t"/>
                <a:pathLst>
                  <a:path extrusionOk="0" h="4249" w="7768">
                    <a:moveTo>
                      <a:pt x="7488" y="1"/>
                    </a:moveTo>
                    <a:lnTo>
                      <a:pt x="7488" y="1"/>
                    </a:lnTo>
                    <a:cubicBezTo>
                      <a:pt x="6665" y="104"/>
                      <a:pt x="5713" y="319"/>
                      <a:pt x="4631" y="646"/>
                    </a:cubicBezTo>
                    <a:cubicBezTo>
                      <a:pt x="4051" y="1065"/>
                      <a:pt x="3455" y="1569"/>
                      <a:pt x="3137" y="1672"/>
                    </a:cubicBezTo>
                    <a:cubicBezTo>
                      <a:pt x="2913" y="1748"/>
                      <a:pt x="2689" y="1784"/>
                      <a:pt x="2530" y="1813"/>
                    </a:cubicBezTo>
                    <a:lnTo>
                      <a:pt x="1" y="3903"/>
                    </a:lnTo>
                    <a:lnTo>
                      <a:pt x="476" y="4089"/>
                    </a:lnTo>
                    <a:lnTo>
                      <a:pt x="879" y="4248"/>
                    </a:lnTo>
                    <a:cubicBezTo>
                      <a:pt x="2857" y="2839"/>
                      <a:pt x="5648" y="2167"/>
                      <a:pt x="6871" y="2073"/>
                    </a:cubicBezTo>
                    <a:cubicBezTo>
                      <a:pt x="7768" y="2008"/>
                      <a:pt x="7626" y="702"/>
                      <a:pt x="7488" y="1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04"/>
              <p:cNvSpPr/>
              <p:nvPr/>
            </p:nvSpPr>
            <p:spPr>
              <a:xfrm>
                <a:off x="1118827" y="3120151"/>
                <a:ext cx="861312" cy="313317"/>
              </a:xfrm>
              <a:custGeom>
                <a:rect b="b" l="l" r="r" t="t"/>
                <a:pathLst>
                  <a:path extrusionOk="0" h="3287" w="9036">
                    <a:moveTo>
                      <a:pt x="1560" y="0"/>
                    </a:moveTo>
                    <a:cubicBezTo>
                      <a:pt x="0" y="468"/>
                      <a:pt x="130" y="1559"/>
                      <a:pt x="1522" y="3118"/>
                    </a:cubicBezTo>
                    <a:cubicBezTo>
                      <a:pt x="1522" y="3118"/>
                      <a:pt x="2568" y="2829"/>
                      <a:pt x="3901" y="2829"/>
                    </a:cubicBezTo>
                    <a:cubicBezTo>
                      <a:pt x="4714" y="2829"/>
                      <a:pt x="5637" y="2932"/>
                      <a:pt x="6506" y="3286"/>
                    </a:cubicBezTo>
                    <a:lnTo>
                      <a:pt x="9035" y="1196"/>
                    </a:lnTo>
                    <a:lnTo>
                      <a:pt x="9035" y="1196"/>
                    </a:lnTo>
                    <a:cubicBezTo>
                      <a:pt x="8941" y="1214"/>
                      <a:pt x="8867" y="1223"/>
                      <a:pt x="8829" y="1223"/>
                    </a:cubicBezTo>
                    <a:cubicBezTo>
                      <a:pt x="8820" y="1261"/>
                      <a:pt x="8811" y="1288"/>
                      <a:pt x="8793" y="1317"/>
                    </a:cubicBezTo>
                    <a:cubicBezTo>
                      <a:pt x="8784" y="1344"/>
                      <a:pt x="8764" y="1355"/>
                      <a:pt x="8737" y="1355"/>
                    </a:cubicBezTo>
                    <a:lnTo>
                      <a:pt x="8717" y="1355"/>
                    </a:lnTo>
                    <a:cubicBezTo>
                      <a:pt x="8708" y="1344"/>
                      <a:pt x="8708" y="1344"/>
                      <a:pt x="8699" y="1335"/>
                    </a:cubicBezTo>
                    <a:cubicBezTo>
                      <a:pt x="8336" y="1709"/>
                      <a:pt x="7832" y="1904"/>
                      <a:pt x="7317" y="1904"/>
                    </a:cubicBezTo>
                    <a:cubicBezTo>
                      <a:pt x="7187" y="1904"/>
                      <a:pt x="7048" y="1895"/>
                      <a:pt x="6916" y="1868"/>
                    </a:cubicBezTo>
                    <a:cubicBezTo>
                      <a:pt x="6730" y="1998"/>
                      <a:pt x="6515" y="2128"/>
                      <a:pt x="6365" y="2128"/>
                    </a:cubicBezTo>
                    <a:cubicBezTo>
                      <a:pt x="6161" y="2119"/>
                      <a:pt x="5816" y="2083"/>
                      <a:pt x="5292" y="1736"/>
                    </a:cubicBezTo>
                    <a:cubicBezTo>
                      <a:pt x="5236" y="1727"/>
                      <a:pt x="5189" y="1718"/>
                      <a:pt x="5144" y="1709"/>
                    </a:cubicBezTo>
                    <a:cubicBezTo>
                      <a:pt x="5106" y="1700"/>
                      <a:pt x="5088" y="1662"/>
                      <a:pt x="5097" y="1635"/>
                    </a:cubicBezTo>
                    <a:cubicBezTo>
                      <a:pt x="5097" y="1624"/>
                      <a:pt x="5097" y="1615"/>
                      <a:pt x="5106" y="1615"/>
                    </a:cubicBezTo>
                    <a:cubicBezTo>
                      <a:pt x="5050" y="1579"/>
                      <a:pt x="4994" y="1532"/>
                      <a:pt x="4929" y="1485"/>
                    </a:cubicBezTo>
                    <a:cubicBezTo>
                      <a:pt x="4920" y="1476"/>
                      <a:pt x="4909" y="1476"/>
                      <a:pt x="4900" y="1467"/>
                    </a:cubicBezTo>
                    <a:cubicBezTo>
                      <a:pt x="4826" y="2016"/>
                      <a:pt x="4629" y="2540"/>
                      <a:pt x="4136" y="2614"/>
                    </a:cubicBezTo>
                    <a:cubicBezTo>
                      <a:pt x="4098" y="2614"/>
                      <a:pt x="4060" y="2623"/>
                      <a:pt x="4013" y="2623"/>
                    </a:cubicBezTo>
                    <a:cubicBezTo>
                      <a:pt x="3005" y="2623"/>
                      <a:pt x="1819" y="784"/>
                      <a:pt x="1560" y="0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04"/>
              <p:cNvSpPr/>
              <p:nvPr/>
            </p:nvSpPr>
            <p:spPr>
              <a:xfrm>
                <a:off x="2164193" y="2680824"/>
                <a:ext cx="397770" cy="524069"/>
              </a:xfrm>
              <a:custGeom>
                <a:rect b="b" l="l" r="r" t="t"/>
                <a:pathLst>
                  <a:path extrusionOk="0" h="5498" w="4173">
                    <a:moveTo>
                      <a:pt x="2274" y="0"/>
                    </a:moveTo>
                    <a:cubicBezTo>
                      <a:pt x="1813" y="0"/>
                      <a:pt x="1428" y="252"/>
                      <a:pt x="1428" y="252"/>
                    </a:cubicBezTo>
                    <a:lnTo>
                      <a:pt x="859" y="736"/>
                    </a:lnTo>
                    <a:cubicBezTo>
                      <a:pt x="859" y="1567"/>
                      <a:pt x="346" y="1791"/>
                      <a:pt x="169" y="2360"/>
                    </a:cubicBezTo>
                    <a:cubicBezTo>
                      <a:pt x="0" y="2907"/>
                      <a:pt x="450" y="5498"/>
                      <a:pt x="1143" y="5498"/>
                    </a:cubicBezTo>
                    <a:cubicBezTo>
                      <a:pt x="1184" y="5498"/>
                      <a:pt x="1226" y="5489"/>
                      <a:pt x="1269" y="5469"/>
                    </a:cubicBezTo>
                    <a:cubicBezTo>
                      <a:pt x="2035" y="5133"/>
                      <a:pt x="4173" y="2902"/>
                      <a:pt x="3530" y="1101"/>
                    </a:cubicBezTo>
                    <a:cubicBezTo>
                      <a:pt x="3216" y="225"/>
                      <a:pt x="2711" y="0"/>
                      <a:pt x="2274" y="0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04"/>
              <p:cNvSpPr/>
              <p:nvPr/>
            </p:nvSpPr>
            <p:spPr>
              <a:xfrm>
                <a:off x="2164288" y="2860692"/>
                <a:ext cx="166429" cy="344105"/>
              </a:xfrm>
              <a:custGeom>
                <a:rect b="b" l="l" r="r" t="t"/>
                <a:pathLst>
                  <a:path extrusionOk="0" h="3610" w="1746">
                    <a:moveTo>
                      <a:pt x="751" y="1"/>
                    </a:moveTo>
                    <a:cubicBezTo>
                      <a:pt x="595" y="1"/>
                      <a:pt x="429" y="78"/>
                      <a:pt x="260" y="249"/>
                    </a:cubicBezTo>
                    <a:cubicBezTo>
                      <a:pt x="233" y="325"/>
                      <a:pt x="195" y="399"/>
                      <a:pt x="168" y="473"/>
                    </a:cubicBezTo>
                    <a:cubicBezTo>
                      <a:pt x="0" y="1015"/>
                      <a:pt x="448" y="3591"/>
                      <a:pt x="1138" y="3609"/>
                    </a:cubicBezTo>
                    <a:cubicBezTo>
                      <a:pt x="1651" y="3414"/>
                      <a:pt x="1745" y="2742"/>
                      <a:pt x="1651" y="1566"/>
                    </a:cubicBezTo>
                    <a:cubicBezTo>
                      <a:pt x="1581" y="679"/>
                      <a:pt x="1213" y="1"/>
                      <a:pt x="75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04"/>
              <p:cNvSpPr/>
              <p:nvPr/>
            </p:nvSpPr>
            <p:spPr>
              <a:xfrm>
                <a:off x="1253132" y="2347111"/>
                <a:ext cx="366696" cy="1023260"/>
              </a:xfrm>
              <a:custGeom>
                <a:rect b="b" l="l" r="r" t="t"/>
                <a:pathLst>
                  <a:path extrusionOk="0" h="10735" w="3847">
                    <a:moveTo>
                      <a:pt x="1513" y="1"/>
                    </a:moveTo>
                    <a:cubicBezTo>
                      <a:pt x="1513" y="1"/>
                      <a:pt x="655" y="337"/>
                      <a:pt x="449" y="2082"/>
                    </a:cubicBezTo>
                    <a:cubicBezTo>
                      <a:pt x="242" y="3818"/>
                      <a:pt x="1" y="7281"/>
                      <a:pt x="113" y="7942"/>
                    </a:cubicBezTo>
                    <a:cubicBezTo>
                      <a:pt x="212" y="8581"/>
                      <a:pt x="1514" y="10734"/>
                      <a:pt x="2603" y="10734"/>
                    </a:cubicBezTo>
                    <a:cubicBezTo>
                      <a:pt x="2644" y="10734"/>
                      <a:pt x="2686" y="10731"/>
                      <a:pt x="2727" y="10724"/>
                    </a:cubicBezTo>
                    <a:cubicBezTo>
                      <a:pt x="3847" y="10547"/>
                      <a:pt x="3455" y="8074"/>
                      <a:pt x="3455" y="8074"/>
                    </a:cubicBezTo>
                    <a:cubicBezTo>
                      <a:pt x="2503" y="7252"/>
                      <a:pt x="2512" y="6683"/>
                      <a:pt x="2447" y="5973"/>
                    </a:cubicBezTo>
                    <a:cubicBezTo>
                      <a:pt x="2380" y="5274"/>
                      <a:pt x="2604" y="2754"/>
                      <a:pt x="2604" y="2754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04"/>
              <p:cNvSpPr/>
              <p:nvPr/>
            </p:nvSpPr>
            <p:spPr>
              <a:xfrm>
                <a:off x="1439957" y="3094033"/>
                <a:ext cx="170909" cy="270709"/>
              </a:xfrm>
              <a:custGeom>
                <a:rect b="b" l="l" r="r" t="t"/>
                <a:pathLst>
                  <a:path extrusionOk="0" h="2840" w="1793">
                    <a:moveTo>
                      <a:pt x="849" y="1"/>
                    </a:moveTo>
                    <a:cubicBezTo>
                      <a:pt x="442" y="1"/>
                      <a:pt x="123" y="352"/>
                      <a:pt x="66" y="1226"/>
                    </a:cubicBezTo>
                    <a:cubicBezTo>
                      <a:pt x="1" y="2252"/>
                      <a:pt x="393" y="2839"/>
                      <a:pt x="804" y="2839"/>
                    </a:cubicBezTo>
                    <a:cubicBezTo>
                      <a:pt x="917" y="2839"/>
                      <a:pt x="1032" y="2795"/>
                      <a:pt x="1139" y="2702"/>
                    </a:cubicBezTo>
                    <a:cubicBezTo>
                      <a:pt x="1793" y="2095"/>
                      <a:pt x="1495" y="238"/>
                      <a:pt x="1495" y="238"/>
                    </a:cubicBezTo>
                    <a:cubicBezTo>
                      <a:pt x="1272" y="87"/>
                      <a:pt x="1050" y="1"/>
                      <a:pt x="84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04"/>
              <p:cNvSpPr/>
              <p:nvPr/>
            </p:nvSpPr>
            <p:spPr>
              <a:xfrm>
                <a:off x="1332342" y="2975837"/>
                <a:ext cx="170909" cy="87599"/>
              </a:xfrm>
              <a:custGeom>
                <a:rect b="b" l="l" r="r" t="t"/>
                <a:pathLst>
                  <a:path extrusionOk="0" h="919" w="1793">
                    <a:moveTo>
                      <a:pt x="1134" y="1"/>
                    </a:moveTo>
                    <a:cubicBezTo>
                      <a:pt x="898" y="1"/>
                      <a:pt x="708" y="69"/>
                      <a:pt x="570" y="143"/>
                    </a:cubicBezTo>
                    <a:cubicBezTo>
                      <a:pt x="225" y="320"/>
                      <a:pt x="36" y="638"/>
                      <a:pt x="1" y="842"/>
                    </a:cubicBezTo>
                    <a:cubicBezTo>
                      <a:pt x="1" y="880"/>
                      <a:pt x="19" y="909"/>
                      <a:pt x="57" y="918"/>
                    </a:cubicBezTo>
                    <a:lnTo>
                      <a:pt x="66" y="918"/>
                    </a:lnTo>
                    <a:cubicBezTo>
                      <a:pt x="92" y="918"/>
                      <a:pt x="113" y="889"/>
                      <a:pt x="122" y="862"/>
                    </a:cubicBezTo>
                    <a:cubicBezTo>
                      <a:pt x="148" y="685"/>
                      <a:pt x="316" y="405"/>
                      <a:pt x="626" y="246"/>
                    </a:cubicBezTo>
                    <a:cubicBezTo>
                      <a:pt x="752" y="178"/>
                      <a:pt x="924" y="118"/>
                      <a:pt x="1137" y="118"/>
                    </a:cubicBezTo>
                    <a:cubicBezTo>
                      <a:pt x="1300" y="118"/>
                      <a:pt x="1488" y="153"/>
                      <a:pt x="1699" y="246"/>
                    </a:cubicBezTo>
                    <a:cubicBezTo>
                      <a:pt x="1707" y="251"/>
                      <a:pt x="1715" y="253"/>
                      <a:pt x="1724" y="253"/>
                    </a:cubicBezTo>
                    <a:cubicBezTo>
                      <a:pt x="1746" y="253"/>
                      <a:pt x="1766" y="238"/>
                      <a:pt x="1773" y="217"/>
                    </a:cubicBezTo>
                    <a:cubicBezTo>
                      <a:pt x="1793" y="190"/>
                      <a:pt x="1773" y="152"/>
                      <a:pt x="1746" y="143"/>
                    </a:cubicBezTo>
                    <a:cubicBezTo>
                      <a:pt x="1517" y="39"/>
                      <a:pt x="1312" y="1"/>
                      <a:pt x="113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04"/>
              <p:cNvSpPr/>
              <p:nvPr/>
            </p:nvSpPr>
            <p:spPr>
              <a:xfrm>
                <a:off x="1447869" y="3061339"/>
                <a:ext cx="253742" cy="226004"/>
              </a:xfrm>
              <a:custGeom>
                <a:rect b="b" l="l" r="r" t="t"/>
                <a:pathLst>
                  <a:path extrusionOk="0" h="2371" w="2662">
                    <a:moveTo>
                      <a:pt x="2008" y="1"/>
                    </a:moveTo>
                    <a:cubicBezTo>
                      <a:pt x="1719" y="169"/>
                      <a:pt x="1439" y="337"/>
                      <a:pt x="1412" y="581"/>
                    </a:cubicBezTo>
                    <a:cubicBezTo>
                      <a:pt x="1412" y="581"/>
                      <a:pt x="1309" y="505"/>
                      <a:pt x="1159" y="431"/>
                    </a:cubicBezTo>
                    <a:cubicBezTo>
                      <a:pt x="1026" y="373"/>
                      <a:pt x="897" y="342"/>
                      <a:pt x="775" y="342"/>
                    </a:cubicBezTo>
                    <a:cubicBezTo>
                      <a:pt x="392" y="342"/>
                      <a:pt x="86" y="653"/>
                      <a:pt x="1" y="1412"/>
                    </a:cubicBezTo>
                    <a:lnTo>
                      <a:pt x="1168" y="1916"/>
                    </a:lnTo>
                    <a:cubicBezTo>
                      <a:pt x="1168" y="1916"/>
                      <a:pt x="1857" y="2371"/>
                      <a:pt x="2226" y="2371"/>
                    </a:cubicBezTo>
                    <a:cubicBezTo>
                      <a:pt x="2267" y="2371"/>
                      <a:pt x="2303" y="2365"/>
                      <a:pt x="2335" y="2353"/>
                    </a:cubicBezTo>
                    <a:cubicBezTo>
                      <a:pt x="2662" y="2223"/>
                      <a:pt x="2465" y="1132"/>
                      <a:pt x="2465" y="1132"/>
                    </a:cubicBez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04"/>
              <p:cNvSpPr/>
              <p:nvPr/>
            </p:nvSpPr>
            <p:spPr>
              <a:xfrm>
                <a:off x="1604573" y="2930179"/>
                <a:ext cx="424460" cy="372034"/>
              </a:xfrm>
              <a:custGeom>
                <a:rect b="b" l="l" r="r" t="t"/>
                <a:pathLst>
                  <a:path extrusionOk="0" h="3903" w="4453">
                    <a:moveTo>
                      <a:pt x="2228" y="1"/>
                    </a:moveTo>
                    <a:cubicBezTo>
                      <a:pt x="1532" y="1"/>
                      <a:pt x="860" y="373"/>
                      <a:pt x="505" y="1032"/>
                    </a:cubicBezTo>
                    <a:cubicBezTo>
                      <a:pt x="1" y="1984"/>
                      <a:pt x="355" y="3160"/>
                      <a:pt x="1307" y="3673"/>
                    </a:cubicBezTo>
                    <a:cubicBezTo>
                      <a:pt x="1600" y="3828"/>
                      <a:pt x="1915" y="3902"/>
                      <a:pt x="2225" y="3902"/>
                    </a:cubicBezTo>
                    <a:cubicBezTo>
                      <a:pt x="2921" y="3902"/>
                      <a:pt x="3593" y="3530"/>
                      <a:pt x="3948" y="2871"/>
                    </a:cubicBezTo>
                    <a:cubicBezTo>
                      <a:pt x="4452" y="1919"/>
                      <a:pt x="4098" y="743"/>
                      <a:pt x="3146" y="230"/>
                    </a:cubicBezTo>
                    <a:cubicBezTo>
                      <a:pt x="2853" y="75"/>
                      <a:pt x="2538" y="1"/>
                      <a:pt x="222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04"/>
              <p:cNvSpPr/>
              <p:nvPr/>
            </p:nvSpPr>
            <p:spPr>
              <a:xfrm>
                <a:off x="1718385" y="2948957"/>
                <a:ext cx="181585" cy="356401"/>
              </a:xfrm>
              <a:custGeom>
                <a:rect b="b" l="l" r="r" t="t"/>
                <a:pathLst>
                  <a:path extrusionOk="0" h="3739" w="1905">
                    <a:moveTo>
                      <a:pt x="74" y="1"/>
                    </a:moveTo>
                    <a:cubicBezTo>
                      <a:pt x="50" y="1"/>
                      <a:pt x="27" y="13"/>
                      <a:pt x="19" y="42"/>
                    </a:cubicBezTo>
                    <a:cubicBezTo>
                      <a:pt x="1" y="71"/>
                      <a:pt x="19" y="107"/>
                      <a:pt x="48" y="116"/>
                    </a:cubicBezTo>
                    <a:cubicBezTo>
                      <a:pt x="747" y="378"/>
                      <a:pt x="1345" y="994"/>
                      <a:pt x="1569" y="1675"/>
                    </a:cubicBezTo>
                    <a:cubicBezTo>
                      <a:pt x="1784" y="2320"/>
                      <a:pt x="1681" y="3001"/>
                      <a:pt x="1271" y="3655"/>
                    </a:cubicBezTo>
                    <a:cubicBezTo>
                      <a:pt x="1251" y="3682"/>
                      <a:pt x="1262" y="3720"/>
                      <a:pt x="1280" y="3729"/>
                    </a:cubicBezTo>
                    <a:cubicBezTo>
                      <a:pt x="1289" y="3738"/>
                      <a:pt x="1307" y="3738"/>
                      <a:pt x="1318" y="3738"/>
                    </a:cubicBezTo>
                    <a:cubicBezTo>
                      <a:pt x="1336" y="3738"/>
                      <a:pt x="1354" y="3729"/>
                      <a:pt x="1363" y="3720"/>
                    </a:cubicBezTo>
                    <a:cubicBezTo>
                      <a:pt x="1793" y="3039"/>
                      <a:pt x="1905" y="2320"/>
                      <a:pt x="1681" y="1639"/>
                    </a:cubicBezTo>
                    <a:cubicBezTo>
                      <a:pt x="1439" y="920"/>
                      <a:pt x="823" y="275"/>
                      <a:pt x="95" y="4"/>
                    </a:cubicBez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04"/>
              <p:cNvSpPr/>
              <p:nvPr/>
            </p:nvSpPr>
            <p:spPr>
              <a:xfrm>
                <a:off x="1763852" y="2930465"/>
                <a:ext cx="182538" cy="360596"/>
              </a:xfrm>
              <a:custGeom>
                <a:rect b="b" l="l" r="r" t="t"/>
                <a:pathLst>
                  <a:path extrusionOk="0" h="3783" w="1915">
                    <a:moveTo>
                      <a:pt x="78" y="1"/>
                    </a:moveTo>
                    <a:cubicBezTo>
                      <a:pt x="53" y="1"/>
                      <a:pt x="26" y="17"/>
                      <a:pt x="19" y="41"/>
                    </a:cubicBezTo>
                    <a:cubicBezTo>
                      <a:pt x="1" y="68"/>
                      <a:pt x="19" y="106"/>
                      <a:pt x="46" y="115"/>
                    </a:cubicBezTo>
                    <a:cubicBezTo>
                      <a:pt x="785" y="413"/>
                      <a:pt x="1363" y="1038"/>
                      <a:pt x="1587" y="1804"/>
                    </a:cubicBezTo>
                    <a:cubicBezTo>
                      <a:pt x="1793" y="2467"/>
                      <a:pt x="1699" y="3139"/>
                      <a:pt x="1316" y="3690"/>
                    </a:cubicBezTo>
                    <a:cubicBezTo>
                      <a:pt x="1298" y="3717"/>
                      <a:pt x="1307" y="3755"/>
                      <a:pt x="1325" y="3773"/>
                    </a:cubicBezTo>
                    <a:cubicBezTo>
                      <a:pt x="1345" y="3773"/>
                      <a:pt x="1354" y="3782"/>
                      <a:pt x="1363" y="3782"/>
                    </a:cubicBezTo>
                    <a:cubicBezTo>
                      <a:pt x="1381" y="3782"/>
                      <a:pt x="1401" y="3773"/>
                      <a:pt x="1410" y="3755"/>
                    </a:cubicBezTo>
                    <a:cubicBezTo>
                      <a:pt x="1811" y="3177"/>
                      <a:pt x="1914" y="2467"/>
                      <a:pt x="1708" y="1766"/>
                    </a:cubicBezTo>
                    <a:cubicBezTo>
                      <a:pt x="1466" y="973"/>
                      <a:pt x="859" y="310"/>
                      <a:pt x="93" y="3"/>
                    </a:cubicBezTo>
                    <a:cubicBezTo>
                      <a:pt x="88" y="1"/>
                      <a:pt x="83" y="1"/>
                      <a:pt x="78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04"/>
              <p:cNvSpPr/>
              <p:nvPr/>
            </p:nvSpPr>
            <p:spPr>
              <a:xfrm>
                <a:off x="1828002" y="2925318"/>
                <a:ext cx="184158" cy="324088"/>
              </a:xfrm>
              <a:custGeom>
                <a:rect b="b" l="l" r="r" t="t"/>
                <a:pathLst>
                  <a:path extrusionOk="0" h="3400" w="1932">
                    <a:moveTo>
                      <a:pt x="61" y="1"/>
                    </a:moveTo>
                    <a:cubicBezTo>
                      <a:pt x="42" y="1"/>
                      <a:pt x="24" y="11"/>
                      <a:pt x="18" y="28"/>
                    </a:cubicBezTo>
                    <a:cubicBezTo>
                      <a:pt x="0" y="57"/>
                      <a:pt x="9" y="95"/>
                      <a:pt x="36" y="113"/>
                    </a:cubicBezTo>
                    <a:cubicBezTo>
                      <a:pt x="1389" y="944"/>
                      <a:pt x="1801" y="2026"/>
                      <a:pt x="1250" y="3314"/>
                    </a:cubicBezTo>
                    <a:cubicBezTo>
                      <a:pt x="1232" y="3352"/>
                      <a:pt x="1250" y="3379"/>
                      <a:pt x="1277" y="3399"/>
                    </a:cubicBezTo>
                    <a:lnTo>
                      <a:pt x="1297" y="3399"/>
                    </a:lnTo>
                    <a:cubicBezTo>
                      <a:pt x="1324" y="3399"/>
                      <a:pt x="1344" y="3388"/>
                      <a:pt x="1353" y="3361"/>
                    </a:cubicBezTo>
                    <a:cubicBezTo>
                      <a:pt x="1931" y="2008"/>
                      <a:pt x="1512" y="888"/>
                      <a:pt x="92" y="10"/>
                    </a:cubicBezTo>
                    <a:cubicBezTo>
                      <a:pt x="82" y="4"/>
                      <a:pt x="71" y="1"/>
                      <a:pt x="6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04"/>
              <p:cNvSpPr/>
              <p:nvPr/>
            </p:nvSpPr>
            <p:spPr>
              <a:xfrm>
                <a:off x="1722865" y="3155705"/>
                <a:ext cx="167287" cy="130016"/>
              </a:xfrm>
              <a:custGeom>
                <a:rect b="b" l="l" r="r" t="t"/>
                <a:pathLst>
                  <a:path extrusionOk="0" h="1364" w="1755">
                    <a:moveTo>
                      <a:pt x="1687" y="1"/>
                    </a:moveTo>
                    <a:cubicBezTo>
                      <a:pt x="1666" y="1"/>
                      <a:pt x="1646" y="11"/>
                      <a:pt x="1634" y="30"/>
                    </a:cubicBezTo>
                    <a:cubicBezTo>
                      <a:pt x="924" y="1177"/>
                      <a:pt x="66" y="1242"/>
                      <a:pt x="66" y="1242"/>
                    </a:cubicBezTo>
                    <a:cubicBezTo>
                      <a:pt x="28" y="1251"/>
                      <a:pt x="1" y="1280"/>
                      <a:pt x="10" y="1307"/>
                    </a:cubicBezTo>
                    <a:cubicBezTo>
                      <a:pt x="10" y="1336"/>
                      <a:pt x="39" y="1363"/>
                      <a:pt x="66" y="1363"/>
                    </a:cubicBezTo>
                    <a:cubicBezTo>
                      <a:pt x="104" y="1363"/>
                      <a:pt x="991" y="1298"/>
                      <a:pt x="1737" y="86"/>
                    </a:cubicBezTo>
                    <a:cubicBezTo>
                      <a:pt x="1755" y="57"/>
                      <a:pt x="1746" y="19"/>
                      <a:pt x="1719" y="10"/>
                    </a:cubicBezTo>
                    <a:cubicBezTo>
                      <a:pt x="1709" y="4"/>
                      <a:pt x="1698" y="1"/>
                      <a:pt x="168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04"/>
              <p:cNvSpPr/>
              <p:nvPr/>
            </p:nvSpPr>
            <p:spPr>
              <a:xfrm>
                <a:off x="1771763" y="3210514"/>
                <a:ext cx="113907" cy="93128"/>
              </a:xfrm>
              <a:custGeom>
                <a:rect b="b" l="l" r="r" t="t"/>
                <a:pathLst>
                  <a:path extrusionOk="0" h="977" w="1195">
                    <a:moveTo>
                      <a:pt x="1137" y="1"/>
                    </a:moveTo>
                    <a:cubicBezTo>
                      <a:pt x="1113" y="1"/>
                      <a:pt x="1089" y="11"/>
                      <a:pt x="1074" y="33"/>
                    </a:cubicBezTo>
                    <a:cubicBezTo>
                      <a:pt x="646" y="743"/>
                      <a:pt x="57" y="855"/>
                      <a:pt x="57" y="864"/>
                    </a:cubicBezTo>
                    <a:cubicBezTo>
                      <a:pt x="19" y="864"/>
                      <a:pt x="1" y="891"/>
                      <a:pt x="10" y="929"/>
                    </a:cubicBezTo>
                    <a:cubicBezTo>
                      <a:pt x="10" y="956"/>
                      <a:pt x="39" y="976"/>
                      <a:pt x="66" y="976"/>
                    </a:cubicBezTo>
                    <a:lnTo>
                      <a:pt x="75" y="976"/>
                    </a:lnTo>
                    <a:cubicBezTo>
                      <a:pt x="104" y="967"/>
                      <a:pt x="720" y="855"/>
                      <a:pt x="1177" y="89"/>
                    </a:cubicBezTo>
                    <a:cubicBezTo>
                      <a:pt x="1195" y="60"/>
                      <a:pt x="1186" y="24"/>
                      <a:pt x="1159" y="4"/>
                    </a:cubicBezTo>
                    <a:cubicBezTo>
                      <a:pt x="1152" y="2"/>
                      <a:pt x="1144" y="1"/>
                      <a:pt x="113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104"/>
              <p:cNvSpPr/>
              <p:nvPr/>
            </p:nvSpPr>
            <p:spPr>
              <a:xfrm>
                <a:off x="1681020" y="3099562"/>
                <a:ext cx="198456" cy="157755"/>
              </a:xfrm>
              <a:custGeom>
                <a:rect b="b" l="l" r="r" t="t"/>
                <a:pathLst>
                  <a:path extrusionOk="0" h="1655" w="2082">
                    <a:moveTo>
                      <a:pt x="2018" y="0"/>
                    </a:moveTo>
                    <a:cubicBezTo>
                      <a:pt x="1994" y="0"/>
                      <a:pt x="1968" y="17"/>
                      <a:pt x="1961" y="39"/>
                    </a:cubicBezTo>
                    <a:cubicBezTo>
                      <a:pt x="1625" y="832"/>
                      <a:pt x="850" y="1336"/>
                      <a:pt x="411" y="1486"/>
                    </a:cubicBezTo>
                    <a:cubicBezTo>
                      <a:pt x="298" y="1522"/>
                      <a:pt x="215" y="1535"/>
                      <a:pt x="160" y="1535"/>
                    </a:cubicBezTo>
                    <a:cubicBezTo>
                      <a:pt x="130" y="1535"/>
                      <a:pt x="108" y="1531"/>
                      <a:pt x="95" y="1524"/>
                    </a:cubicBezTo>
                    <a:cubicBezTo>
                      <a:pt x="85" y="1517"/>
                      <a:pt x="74" y="1514"/>
                      <a:pt x="63" y="1514"/>
                    </a:cubicBezTo>
                    <a:cubicBezTo>
                      <a:pt x="42" y="1514"/>
                      <a:pt x="23" y="1525"/>
                      <a:pt x="10" y="1542"/>
                    </a:cubicBezTo>
                    <a:cubicBezTo>
                      <a:pt x="1" y="1571"/>
                      <a:pt x="10" y="1607"/>
                      <a:pt x="39" y="1616"/>
                    </a:cubicBezTo>
                    <a:cubicBezTo>
                      <a:pt x="75" y="1645"/>
                      <a:pt x="122" y="1654"/>
                      <a:pt x="169" y="1654"/>
                    </a:cubicBezTo>
                    <a:cubicBezTo>
                      <a:pt x="263" y="1654"/>
                      <a:pt x="366" y="1627"/>
                      <a:pt x="449" y="1598"/>
                    </a:cubicBezTo>
                    <a:cubicBezTo>
                      <a:pt x="915" y="1439"/>
                      <a:pt x="1719" y="917"/>
                      <a:pt x="2064" y="86"/>
                    </a:cubicBezTo>
                    <a:cubicBezTo>
                      <a:pt x="2082" y="48"/>
                      <a:pt x="2064" y="21"/>
                      <a:pt x="2035" y="3"/>
                    </a:cubicBezTo>
                    <a:cubicBezTo>
                      <a:pt x="2030" y="1"/>
                      <a:pt x="2024" y="0"/>
                      <a:pt x="2018" y="0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04"/>
              <p:cNvSpPr/>
              <p:nvPr/>
            </p:nvSpPr>
            <p:spPr>
              <a:xfrm>
                <a:off x="1650708" y="3062006"/>
                <a:ext cx="211896" cy="154323"/>
              </a:xfrm>
              <a:custGeom>
                <a:rect b="b" l="l" r="r" t="t"/>
                <a:pathLst>
                  <a:path extrusionOk="0" h="1619" w="2223">
                    <a:moveTo>
                      <a:pt x="2155" y="1"/>
                    </a:moveTo>
                    <a:cubicBezTo>
                      <a:pt x="2135" y="1"/>
                      <a:pt x="2115" y="12"/>
                      <a:pt x="2102" y="32"/>
                    </a:cubicBezTo>
                    <a:cubicBezTo>
                      <a:pt x="1318" y="1506"/>
                      <a:pt x="77" y="1506"/>
                      <a:pt x="68" y="1506"/>
                    </a:cubicBezTo>
                    <a:cubicBezTo>
                      <a:pt x="63" y="1505"/>
                      <a:pt x="59" y="1504"/>
                      <a:pt x="55" y="1504"/>
                    </a:cubicBezTo>
                    <a:cubicBezTo>
                      <a:pt x="26" y="1504"/>
                      <a:pt x="12" y="1531"/>
                      <a:pt x="12" y="1562"/>
                    </a:cubicBezTo>
                    <a:cubicBezTo>
                      <a:pt x="1" y="1591"/>
                      <a:pt x="30" y="1618"/>
                      <a:pt x="68" y="1618"/>
                    </a:cubicBezTo>
                    <a:cubicBezTo>
                      <a:pt x="113" y="1618"/>
                      <a:pt x="1392" y="1600"/>
                      <a:pt x="2205" y="88"/>
                    </a:cubicBezTo>
                    <a:cubicBezTo>
                      <a:pt x="2223" y="61"/>
                      <a:pt x="2205" y="23"/>
                      <a:pt x="2176" y="5"/>
                    </a:cubicBezTo>
                    <a:cubicBezTo>
                      <a:pt x="2169" y="2"/>
                      <a:pt x="2162" y="1"/>
                      <a:pt x="2155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04"/>
              <p:cNvSpPr/>
              <p:nvPr/>
            </p:nvSpPr>
            <p:spPr>
              <a:xfrm>
                <a:off x="1773479" y="3000620"/>
                <a:ext cx="50043" cy="130302"/>
              </a:xfrm>
              <a:custGeom>
                <a:rect b="b" l="l" r="r" t="t"/>
                <a:pathLst>
                  <a:path extrusionOk="0" h="1367" w="525">
                    <a:moveTo>
                      <a:pt x="359" y="1"/>
                    </a:moveTo>
                    <a:cubicBezTo>
                      <a:pt x="334" y="1"/>
                      <a:pt x="314" y="11"/>
                      <a:pt x="301" y="33"/>
                    </a:cubicBezTo>
                    <a:cubicBezTo>
                      <a:pt x="1" y="658"/>
                      <a:pt x="393" y="1310"/>
                      <a:pt x="404" y="1339"/>
                    </a:cubicBezTo>
                    <a:cubicBezTo>
                      <a:pt x="422" y="1357"/>
                      <a:pt x="440" y="1366"/>
                      <a:pt x="460" y="1366"/>
                    </a:cubicBezTo>
                    <a:cubicBezTo>
                      <a:pt x="469" y="1366"/>
                      <a:pt x="478" y="1366"/>
                      <a:pt x="487" y="1357"/>
                    </a:cubicBezTo>
                    <a:cubicBezTo>
                      <a:pt x="516" y="1339"/>
                      <a:pt x="525" y="1310"/>
                      <a:pt x="505" y="1283"/>
                    </a:cubicBezTo>
                    <a:cubicBezTo>
                      <a:pt x="505" y="1274"/>
                      <a:pt x="142" y="658"/>
                      <a:pt x="413" y="89"/>
                    </a:cubicBezTo>
                    <a:cubicBezTo>
                      <a:pt x="422" y="60"/>
                      <a:pt x="413" y="22"/>
                      <a:pt x="384" y="4"/>
                    </a:cubicBezTo>
                    <a:cubicBezTo>
                      <a:pt x="375" y="2"/>
                      <a:pt x="367" y="1"/>
                      <a:pt x="359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04"/>
              <p:cNvSpPr/>
              <p:nvPr/>
            </p:nvSpPr>
            <p:spPr>
              <a:xfrm>
                <a:off x="1727345" y="2972501"/>
                <a:ext cx="65866" cy="188734"/>
              </a:xfrm>
              <a:custGeom>
                <a:rect b="b" l="l" r="r" t="t"/>
                <a:pathLst>
                  <a:path extrusionOk="0" h="1980" w="691">
                    <a:moveTo>
                      <a:pt x="473" y="1"/>
                    </a:moveTo>
                    <a:cubicBezTo>
                      <a:pt x="454" y="1"/>
                      <a:pt x="436" y="11"/>
                      <a:pt x="429" y="28"/>
                    </a:cubicBezTo>
                    <a:cubicBezTo>
                      <a:pt x="1" y="776"/>
                      <a:pt x="384" y="1549"/>
                      <a:pt x="541" y="1876"/>
                    </a:cubicBezTo>
                    <a:cubicBezTo>
                      <a:pt x="552" y="1905"/>
                      <a:pt x="561" y="1923"/>
                      <a:pt x="570" y="1952"/>
                    </a:cubicBezTo>
                    <a:cubicBezTo>
                      <a:pt x="579" y="1970"/>
                      <a:pt x="608" y="1979"/>
                      <a:pt x="626" y="1979"/>
                    </a:cubicBezTo>
                    <a:lnTo>
                      <a:pt x="653" y="1979"/>
                    </a:lnTo>
                    <a:cubicBezTo>
                      <a:pt x="682" y="1961"/>
                      <a:pt x="691" y="1923"/>
                      <a:pt x="682" y="1896"/>
                    </a:cubicBezTo>
                    <a:cubicBezTo>
                      <a:pt x="673" y="1876"/>
                      <a:pt x="653" y="1849"/>
                      <a:pt x="644" y="1829"/>
                    </a:cubicBezTo>
                    <a:cubicBezTo>
                      <a:pt x="496" y="1513"/>
                      <a:pt x="140" y="776"/>
                      <a:pt x="523" y="84"/>
                    </a:cubicBezTo>
                    <a:cubicBezTo>
                      <a:pt x="541" y="57"/>
                      <a:pt x="532" y="19"/>
                      <a:pt x="505" y="10"/>
                    </a:cubicBezTo>
                    <a:cubicBezTo>
                      <a:pt x="495" y="4"/>
                      <a:pt x="483" y="1"/>
                      <a:pt x="473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04"/>
              <p:cNvSpPr/>
              <p:nvPr/>
            </p:nvSpPr>
            <p:spPr>
              <a:xfrm>
                <a:off x="1672059" y="2952007"/>
                <a:ext cx="81213" cy="237633"/>
              </a:xfrm>
              <a:custGeom>
                <a:rect b="b" l="l" r="r" t="t"/>
                <a:pathLst>
                  <a:path extrusionOk="0" h="2493" w="852">
                    <a:moveTo>
                      <a:pt x="641" y="1"/>
                    </a:moveTo>
                    <a:cubicBezTo>
                      <a:pt x="621" y="1"/>
                      <a:pt x="601" y="11"/>
                      <a:pt x="590" y="28"/>
                    </a:cubicBezTo>
                    <a:cubicBezTo>
                      <a:pt x="1" y="953"/>
                      <a:pt x="496" y="1970"/>
                      <a:pt x="673" y="2353"/>
                    </a:cubicBezTo>
                    <a:cubicBezTo>
                      <a:pt x="702" y="2400"/>
                      <a:pt x="720" y="2427"/>
                      <a:pt x="729" y="2456"/>
                    </a:cubicBezTo>
                    <a:cubicBezTo>
                      <a:pt x="740" y="2483"/>
                      <a:pt x="758" y="2492"/>
                      <a:pt x="785" y="2492"/>
                    </a:cubicBezTo>
                    <a:lnTo>
                      <a:pt x="805" y="2492"/>
                    </a:lnTo>
                    <a:cubicBezTo>
                      <a:pt x="832" y="2474"/>
                      <a:pt x="852" y="2447"/>
                      <a:pt x="832" y="2409"/>
                    </a:cubicBezTo>
                    <a:cubicBezTo>
                      <a:pt x="823" y="2380"/>
                      <a:pt x="805" y="2344"/>
                      <a:pt x="785" y="2297"/>
                    </a:cubicBezTo>
                    <a:cubicBezTo>
                      <a:pt x="608" y="1932"/>
                      <a:pt x="142" y="953"/>
                      <a:pt x="693" y="95"/>
                    </a:cubicBezTo>
                    <a:cubicBezTo>
                      <a:pt x="711" y="66"/>
                      <a:pt x="702" y="28"/>
                      <a:pt x="673" y="10"/>
                    </a:cubicBezTo>
                    <a:cubicBezTo>
                      <a:pt x="663" y="4"/>
                      <a:pt x="652" y="1"/>
                      <a:pt x="64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04"/>
              <p:cNvSpPr/>
              <p:nvPr/>
            </p:nvSpPr>
            <p:spPr>
              <a:xfrm>
                <a:off x="1625925" y="2992709"/>
                <a:ext cx="85502" cy="214851"/>
              </a:xfrm>
              <a:custGeom>
                <a:rect b="b" l="l" r="r" t="t"/>
                <a:pathLst>
                  <a:path extrusionOk="0" h="2254" w="897">
                    <a:moveTo>
                      <a:pt x="497" y="1"/>
                    </a:moveTo>
                    <a:cubicBezTo>
                      <a:pt x="475" y="1"/>
                      <a:pt x="454" y="18"/>
                      <a:pt x="440" y="40"/>
                    </a:cubicBezTo>
                    <a:cubicBezTo>
                      <a:pt x="1" y="1133"/>
                      <a:pt x="747" y="2188"/>
                      <a:pt x="785" y="2233"/>
                    </a:cubicBezTo>
                    <a:cubicBezTo>
                      <a:pt x="794" y="2253"/>
                      <a:pt x="812" y="2253"/>
                      <a:pt x="832" y="2253"/>
                    </a:cubicBezTo>
                    <a:cubicBezTo>
                      <a:pt x="841" y="2253"/>
                      <a:pt x="850" y="2253"/>
                      <a:pt x="859" y="2244"/>
                    </a:cubicBezTo>
                    <a:cubicBezTo>
                      <a:pt x="888" y="2224"/>
                      <a:pt x="897" y="2188"/>
                      <a:pt x="877" y="2159"/>
                    </a:cubicBezTo>
                    <a:cubicBezTo>
                      <a:pt x="868" y="2150"/>
                      <a:pt x="131" y="1113"/>
                      <a:pt x="552" y="78"/>
                    </a:cubicBezTo>
                    <a:cubicBezTo>
                      <a:pt x="561" y="49"/>
                      <a:pt x="552" y="22"/>
                      <a:pt x="514" y="4"/>
                    </a:cubicBezTo>
                    <a:cubicBezTo>
                      <a:pt x="508" y="2"/>
                      <a:pt x="503" y="1"/>
                      <a:pt x="49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104"/>
              <p:cNvSpPr/>
              <p:nvPr/>
            </p:nvSpPr>
            <p:spPr>
              <a:xfrm>
                <a:off x="1584366" y="3162854"/>
                <a:ext cx="258603" cy="160233"/>
              </a:xfrm>
              <a:custGeom>
                <a:rect b="b" l="l" r="r" t="t"/>
                <a:pathLst>
                  <a:path extrusionOk="0" h="1681" w="2713">
                    <a:moveTo>
                      <a:pt x="168" y="1"/>
                    </a:moveTo>
                    <a:cubicBezTo>
                      <a:pt x="1" y="1"/>
                      <a:pt x="45" y="1037"/>
                      <a:pt x="45" y="1037"/>
                    </a:cubicBezTo>
                    <a:cubicBezTo>
                      <a:pt x="782" y="1615"/>
                      <a:pt x="1230" y="1671"/>
                      <a:pt x="1481" y="1680"/>
                    </a:cubicBezTo>
                    <a:cubicBezTo>
                      <a:pt x="1725" y="1680"/>
                      <a:pt x="2173" y="1317"/>
                      <a:pt x="2350" y="1187"/>
                    </a:cubicBezTo>
                    <a:cubicBezTo>
                      <a:pt x="2518" y="1055"/>
                      <a:pt x="2377" y="990"/>
                      <a:pt x="2377" y="990"/>
                    </a:cubicBezTo>
                    <a:cubicBezTo>
                      <a:pt x="2377" y="990"/>
                      <a:pt x="2713" y="831"/>
                      <a:pt x="2621" y="739"/>
                    </a:cubicBezTo>
                    <a:cubicBezTo>
                      <a:pt x="2580" y="706"/>
                      <a:pt x="2444" y="695"/>
                      <a:pt x="2295" y="695"/>
                    </a:cubicBezTo>
                    <a:cubicBezTo>
                      <a:pt x="2067" y="695"/>
                      <a:pt x="1808" y="719"/>
                      <a:pt x="1808" y="719"/>
                    </a:cubicBezTo>
                    <a:cubicBezTo>
                      <a:pt x="1808" y="719"/>
                      <a:pt x="1705" y="607"/>
                      <a:pt x="1342" y="607"/>
                    </a:cubicBezTo>
                    <a:cubicBezTo>
                      <a:pt x="1241" y="607"/>
                      <a:pt x="1113" y="638"/>
                      <a:pt x="975" y="638"/>
                    </a:cubicBezTo>
                    <a:cubicBezTo>
                      <a:pt x="756" y="638"/>
                      <a:pt x="511" y="560"/>
                      <a:pt x="305" y="159"/>
                    </a:cubicBezTo>
                    <a:cubicBezTo>
                      <a:pt x="248" y="47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104"/>
              <p:cNvSpPr/>
              <p:nvPr/>
            </p:nvSpPr>
            <p:spPr>
              <a:xfrm>
                <a:off x="1810844" y="3254646"/>
                <a:ext cx="6577" cy="6291"/>
              </a:xfrm>
              <a:custGeom>
                <a:rect b="b" l="l" r="r" t="t"/>
                <a:pathLst>
                  <a:path extrusionOk="0" h="66" w="69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3C0D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104"/>
              <p:cNvSpPr/>
              <p:nvPr/>
            </p:nvSpPr>
            <p:spPr>
              <a:xfrm>
                <a:off x="1603716" y="3274092"/>
                <a:ext cx="19541" cy="11629"/>
              </a:xfrm>
              <a:custGeom>
                <a:rect b="b" l="l" r="r" t="t"/>
                <a:pathLst>
                  <a:path extrusionOk="0" h="122" w="205">
                    <a:moveTo>
                      <a:pt x="19" y="0"/>
                    </a:moveTo>
                    <a:cubicBezTo>
                      <a:pt x="10" y="0"/>
                      <a:pt x="10" y="9"/>
                      <a:pt x="10" y="20"/>
                    </a:cubicBezTo>
                    <a:cubicBezTo>
                      <a:pt x="1" y="47"/>
                      <a:pt x="19" y="85"/>
                      <a:pt x="57" y="94"/>
                    </a:cubicBezTo>
                    <a:cubicBezTo>
                      <a:pt x="102" y="103"/>
                      <a:pt x="149" y="112"/>
                      <a:pt x="205" y="121"/>
                    </a:cubicBezTo>
                    <a:cubicBezTo>
                      <a:pt x="140" y="85"/>
                      <a:pt x="84" y="47"/>
                      <a:pt x="19" y="0"/>
                    </a:cubicBezTo>
                    <a:close/>
                  </a:path>
                </a:pathLst>
              </a:custGeom>
              <a:solidFill>
                <a:srgbClr val="2908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104"/>
              <p:cNvSpPr/>
              <p:nvPr/>
            </p:nvSpPr>
            <p:spPr>
              <a:xfrm>
                <a:off x="1605431" y="3251882"/>
                <a:ext cx="210848" cy="42799"/>
              </a:xfrm>
              <a:custGeom>
                <a:rect b="b" l="l" r="r" t="t"/>
                <a:pathLst>
                  <a:path extrusionOk="0" h="449" w="2212">
                    <a:moveTo>
                      <a:pt x="2138" y="0"/>
                    </a:moveTo>
                    <a:cubicBezTo>
                      <a:pt x="2100" y="18"/>
                      <a:pt x="2073" y="29"/>
                      <a:pt x="2044" y="47"/>
                    </a:cubicBezTo>
                    <a:cubicBezTo>
                      <a:pt x="1755" y="186"/>
                      <a:pt x="1457" y="336"/>
                      <a:pt x="962" y="336"/>
                    </a:cubicBezTo>
                    <a:cubicBezTo>
                      <a:pt x="720" y="336"/>
                      <a:pt x="420" y="298"/>
                      <a:pt x="66" y="206"/>
                    </a:cubicBezTo>
                    <a:lnTo>
                      <a:pt x="48" y="206"/>
                    </a:lnTo>
                    <a:cubicBezTo>
                      <a:pt x="28" y="206"/>
                      <a:pt x="10" y="215"/>
                      <a:pt x="1" y="233"/>
                    </a:cubicBezTo>
                    <a:cubicBezTo>
                      <a:pt x="66" y="280"/>
                      <a:pt x="122" y="318"/>
                      <a:pt x="187" y="354"/>
                    </a:cubicBezTo>
                    <a:cubicBezTo>
                      <a:pt x="487" y="421"/>
                      <a:pt x="738" y="448"/>
                      <a:pt x="953" y="448"/>
                    </a:cubicBezTo>
                    <a:cubicBezTo>
                      <a:pt x="1484" y="448"/>
                      <a:pt x="1802" y="289"/>
                      <a:pt x="2100" y="150"/>
                    </a:cubicBezTo>
                    <a:cubicBezTo>
                      <a:pt x="2129" y="130"/>
                      <a:pt x="2156" y="121"/>
                      <a:pt x="2185" y="103"/>
                    </a:cubicBezTo>
                    <a:cubicBezTo>
                      <a:pt x="2194" y="103"/>
                      <a:pt x="2194" y="103"/>
                      <a:pt x="2203" y="94"/>
                    </a:cubicBezTo>
                    <a:cubicBezTo>
                      <a:pt x="2185" y="65"/>
                      <a:pt x="2156" y="56"/>
                      <a:pt x="2156" y="56"/>
                    </a:cubicBezTo>
                    <a:cubicBezTo>
                      <a:pt x="2156" y="56"/>
                      <a:pt x="2185" y="47"/>
                      <a:pt x="2212" y="29"/>
                    </a:cubicBezTo>
                    <a:cubicBezTo>
                      <a:pt x="2203" y="9"/>
                      <a:pt x="2185" y="0"/>
                      <a:pt x="2156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04"/>
              <p:cNvSpPr/>
              <p:nvPr/>
            </p:nvSpPr>
            <p:spPr>
              <a:xfrm>
                <a:off x="1545857" y="3201268"/>
                <a:ext cx="42799" cy="45372"/>
              </a:xfrm>
              <a:custGeom>
                <a:rect b="b" l="l" r="r" t="t"/>
                <a:pathLst>
                  <a:path extrusionOk="0" h="476" w="449">
                    <a:moveTo>
                      <a:pt x="66" y="0"/>
                    </a:moveTo>
                    <a:cubicBezTo>
                      <a:pt x="48" y="0"/>
                      <a:pt x="37" y="9"/>
                      <a:pt x="28" y="18"/>
                    </a:cubicBezTo>
                    <a:cubicBezTo>
                      <a:pt x="1" y="36"/>
                      <a:pt x="1" y="74"/>
                      <a:pt x="19" y="101"/>
                    </a:cubicBezTo>
                    <a:cubicBezTo>
                      <a:pt x="37" y="112"/>
                      <a:pt x="205" y="307"/>
                      <a:pt x="449" y="475"/>
                    </a:cubicBezTo>
                    <a:lnTo>
                      <a:pt x="449" y="325"/>
                    </a:lnTo>
                    <a:cubicBezTo>
                      <a:pt x="243" y="177"/>
                      <a:pt x="113" y="27"/>
                      <a:pt x="113" y="27"/>
                    </a:cubicBezTo>
                    <a:cubicBezTo>
                      <a:pt x="93" y="9"/>
                      <a:pt x="84" y="0"/>
                      <a:pt x="66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04"/>
              <p:cNvSpPr/>
              <p:nvPr/>
            </p:nvSpPr>
            <p:spPr>
              <a:xfrm>
                <a:off x="1752128" y="3225193"/>
                <a:ext cx="10771" cy="6291"/>
              </a:xfrm>
              <a:custGeom>
                <a:rect b="b" l="l" r="r" t="t"/>
                <a:pathLst>
                  <a:path extrusionOk="0" h="66" w="113">
                    <a:moveTo>
                      <a:pt x="48" y="0"/>
                    </a:moveTo>
                    <a:cubicBezTo>
                      <a:pt x="30" y="0"/>
                      <a:pt x="12" y="9"/>
                      <a:pt x="1" y="29"/>
                    </a:cubicBezTo>
                    <a:cubicBezTo>
                      <a:pt x="30" y="47"/>
                      <a:pt x="48" y="65"/>
                      <a:pt x="48" y="65"/>
                    </a:cubicBezTo>
                    <a:cubicBezTo>
                      <a:pt x="48" y="65"/>
                      <a:pt x="77" y="56"/>
                      <a:pt x="113" y="56"/>
                    </a:cubicBezTo>
                    <a:cubicBezTo>
                      <a:pt x="104" y="38"/>
                      <a:pt x="95" y="18"/>
                      <a:pt x="77" y="9"/>
                    </a:cubicBezTo>
                    <a:cubicBezTo>
                      <a:pt x="68" y="9"/>
                      <a:pt x="57" y="0"/>
                      <a:pt x="48" y="0"/>
                    </a:cubicBezTo>
                    <a:close/>
                  </a:path>
                </a:pathLst>
              </a:custGeom>
              <a:solidFill>
                <a:srgbClr val="994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04"/>
              <p:cNvSpPr/>
              <p:nvPr/>
            </p:nvSpPr>
            <p:spPr>
              <a:xfrm>
                <a:off x="1588560" y="3227957"/>
                <a:ext cx="175389" cy="41750"/>
              </a:xfrm>
              <a:custGeom>
                <a:rect b="b" l="l" r="r" t="t"/>
                <a:pathLst>
                  <a:path extrusionOk="0" h="438" w="1840">
                    <a:moveTo>
                      <a:pt x="1717" y="0"/>
                    </a:moveTo>
                    <a:cubicBezTo>
                      <a:pt x="1708" y="0"/>
                      <a:pt x="1708" y="0"/>
                      <a:pt x="1708" y="9"/>
                    </a:cubicBezTo>
                    <a:cubicBezTo>
                      <a:pt x="1699" y="27"/>
                      <a:pt x="1699" y="45"/>
                      <a:pt x="1708" y="65"/>
                    </a:cubicBezTo>
                    <a:cubicBezTo>
                      <a:pt x="1625" y="130"/>
                      <a:pt x="1260" y="260"/>
                      <a:pt x="785" y="316"/>
                    </a:cubicBezTo>
                    <a:cubicBezTo>
                      <a:pt x="756" y="325"/>
                      <a:pt x="729" y="325"/>
                      <a:pt x="700" y="325"/>
                    </a:cubicBezTo>
                    <a:cubicBezTo>
                      <a:pt x="440" y="325"/>
                      <a:pt x="187" y="186"/>
                      <a:pt x="1" y="45"/>
                    </a:cubicBezTo>
                    <a:lnTo>
                      <a:pt x="1" y="195"/>
                    </a:lnTo>
                    <a:cubicBezTo>
                      <a:pt x="196" y="325"/>
                      <a:pt x="440" y="437"/>
                      <a:pt x="700" y="437"/>
                    </a:cubicBezTo>
                    <a:lnTo>
                      <a:pt x="803" y="437"/>
                    </a:lnTo>
                    <a:cubicBezTo>
                      <a:pt x="1204" y="381"/>
                      <a:pt x="1811" y="233"/>
                      <a:pt x="1840" y="74"/>
                    </a:cubicBezTo>
                    <a:cubicBezTo>
                      <a:pt x="1840" y="56"/>
                      <a:pt x="1840" y="45"/>
                      <a:pt x="1829" y="27"/>
                    </a:cubicBezTo>
                    <a:cubicBezTo>
                      <a:pt x="1793" y="27"/>
                      <a:pt x="1764" y="36"/>
                      <a:pt x="1764" y="36"/>
                    </a:cubicBezTo>
                    <a:cubicBezTo>
                      <a:pt x="1764" y="36"/>
                      <a:pt x="1746" y="18"/>
                      <a:pt x="1717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04"/>
              <p:cNvSpPr/>
              <p:nvPr/>
            </p:nvSpPr>
            <p:spPr>
              <a:xfrm>
                <a:off x="1882429" y="2859643"/>
                <a:ext cx="442094" cy="392337"/>
              </a:xfrm>
              <a:custGeom>
                <a:rect b="b" l="l" r="r" t="t"/>
                <a:pathLst>
                  <a:path extrusionOk="0" h="4116" w="4638">
                    <a:moveTo>
                      <a:pt x="3723" y="1"/>
                    </a:moveTo>
                    <a:cubicBezTo>
                      <a:pt x="3636" y="1"/>
                      <a:pt x="3544" y="27"/>
                      <a:pt x="3450" y="83"/>
                    </a:cubicBezTo>
                    <a:cubicBezTo>
                      <a:pt x="2845" y="717"/>
                      <a:pt x="2583" y="419"/>
                      <a:pt x="1808" y="616"/>
                    </a:cubicBezTo>
                    <a:cubicBezTo>
                      <a:pt x="1024" y="802"/>
                      <a:pt x="511" y="1156"/>
                      <a:pt x="511" y="1156"/>
                    </a:cubicBezTo>
                    <a:cubicBezTo>
                      <a:pt x="679" y="1288"/>
                      <a:pt x="809" y="1427"/>
                      <a:pt x="921" y="1595"/>
                    </a:cubicBezTo>
                    <a:cubicBezTo>
                      <a:pt x="921" y="1595"/>
                      <a:pt x="1086" y="1556"/>
                      <a:pt x="1235" y="1556"/>
                    </a:cubicBezTo>
                    <a:cubicBezTo>
                      <a:pt x="1359" y="1556"/>
                      <a:pt x="1472" y="1583"/>
                      <a:pt x="1472" y="1680"/>
                    </a:cubicBezTo>
                    <a:cubicBezTo>
                      <a:pt x="1472" y="1893"/>
                      <a:pt x="594" y="2417"/>
                      <a:pt x="305" y="2789"/>
                    </a:cubicBezTo>
                    <a:cubicBezTo>
                      <a:pt x="30" y="3145"/>
                      <a:pt x="0" y="3475"/>
                      <a:pt x="103" y="3475"/>
                    </a:cubicBezTo>
                    <a:cubicBezTo>
                      <a:pt x="108" y="3475"/>
                      <a:pt x="113" y="3474"/>
                      <a:pt x="119" y="3472"/>
                    </a:cubicBezTo>
                    <a:cubicBezTo>
                      <a:pt x="240" y="3425"/>
                      <a:pt x="1808" y="2464"/>
                      <a:pt x="1808" y="2464"/>
                    </a:cubicBezTo>
                    <a:lnTo>
                      <a:pt x="1808" y="2464"/>
                    </a:lnTo>
                    <a:cubicBezTo>
                      <a:pt x="1808" y="2464"/>
                      <a:pt x="1062" y="3042"/>
                      <a:pt x="623" y="3405"/>
                    </a:cubicBezTo>
                    <a:cubicBezTo>
                      <a:pt x="184" y="3761"/>
                      <a:pt x="110" y="4115"/>
                      <a:pt x="110" y="4115"/>
                    </a:cubicBezTo>
                    <a:cubicBezTo>
                      <a:pt x="110" y="4115"/>
                      <a:pt x="576" y="4041"/>
                      <a:pt x="856" y="3882"/>
                    </a:cubicBezTo>
                    <a:lnTo>
                      <a:pt x="856" y="3882"/>
                    </a:lnTo>
                    <a:lnTo>
                      <a:pt x="791" y="3956"/>
                    </a:lnTo>
                    <a:cubicBezTo>
                      <a:pt x="791" y="3956"/>
                      <a:pt x="1201" y="3929"/>
                      <a:pt x="1631" y="3788"/>
                    </a:cubicBezTo>
                    <a:cubicBezTo>
                      <a:pt x="2070" y="3649"/>
                      <a:pt x="3040" y="2753"/>
                      <a:pt x="3759" y="2352"/>
                    </a:cubicBezTo>
                    <a:cubicBezTo>
                      <a:pt x="4487" y="1949"/>
                      <a:pt x="4637" y="1922"/>
                      <a:pt x="4637" y="1922"/>
                    </a:cubicBezTo>
                    <a:cubicBezTo>
                      <a:pt x="4605" y="893"/>
                      <a:pt x="4233" y="1"/>
                      <a:pt x="3723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04"/>
              <p:cNvSpPr/>
              <p:nvPr/>
            </p:nvSpPr>
            <p:spPr>
              <a:xfrm>
                <a:off x="1963164" y="3229673"/>
                <a:ext cx="953" cy="953"/>
              </a:xfrm>
              <a:custGeom>
                <a:rect b="b" l="l" r="r" t="t"/>
                <a:pathLst>
                  <a:path extrusionOk="0" h="10" w="10">
                    <a:moveTo>
                      <a:pt x="9" y="0"/>
                    </a:moveTo>
                    <a:cubicBezTo>
                      <a:pt x="9" y="0"/>
                      <a:pt x="0" y="0"/>
                      <a:pt x="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C0D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104"/>
              <p:cNvSpPr/>
              <p:nvPr/>
            </p:nvSpPr>
            <p:spPr>
              <a:xfrm>
                <a:off x="1958684" y="3230531"/>
                <a:ext cx="4575" cy="3717"/>
              </a:xfrm>
              <a:custGeom>
                <a:rect b="b" l="l" r="r" t="t"/>
                <a:pathLst>
                  <a:path extrusionOk="0" h="39" w="48">
                    <a:moveTo>
                      <a:pt x="47" y="0"/>
                    </a:moveTo>
                    <a:cubicBezTo>
                      <a:pt x="38" y="0"/>
                      <a:pt x="18" y="9"/>
                      <a:pt x="0" y="18"/>
                    </a:cubicBezTo>
                    <a:cubicBezTo>
                      <a:pt x="0" y="29"/>
                      <a:pt x="0" y="29"/>
                      <a:pt x="9" y="29"/>
                    </a:cubicBezTo>
                    <a:cubicBezTo>
                      <a:pt x="9" y="38"/>
                      <a:pt x="9" y="38"/>
                      <a:pt x="18" y="38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94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04"/>
              <p:cNvSpPr/>
              <p:nvPr/>
            </p:nvSpPr>
            <p:spPr>
              <a:xfrm>
                <a:off x="1957826" y="3129969"/>
                <a:ext cx="134401" cy="105996"/>
              </a:xfrm>
              <a:custGeom>
                <a:rect b="b" l="l" r="r" t="t"/>
                <a:pathLst>
                  <a:path extrusionOk="0" h="1112" w="1410">
                    <a:moveTo>
                      <a:pt x="1315" y="0"/>
                    </a:moveTo>
                    <a:cubicBezTo>
                      <a:pt x="1147" y="94"/>
                      <a:pt x="74" y="961"/>
                      <a:pt x="27" y="999"/>
                    </a:cubicBezTo>
                    <a:cubicBezTo>
                      <a:pt x="0" y="1017"/>
                      <a:pt x="0" y="1055"/>
                      <a:pt x="9" y="1073"/>
                    </a:cubicBezTo>
                    <a:cubicBezTo>
                      <a:pt x="27" y="1064"/>
                      <a:pt x="47" y="1055"/>
                      <a:pt x="56" y="1055"/>
                    </a:cubicBezTo>
                    <a:cubicBezTo>
                      <a:pt x="56" y="1046"/>
                      <a:pt x="65" y="1046"/>
                      <a:pt x="65" y="1046"/>
                    </a:cubicBezTo>
                    <a:lnTo>
                      <a:pt x="65" y="1046"/>
                    </a:lnTo>
                    <a:lnTo>
                      <a:pt x="56" y="1055"/>
                    </a:lnTo>
                    <a:lnTo>
                      <a:pt x="27" y="1093"/>
                    </a:lnTo>
                    <a:cubicBezTo>
                      <a:pt x="38" y="1102"/>
                      <a:pt x="47" y="1111"/>
                      <a:pt x="65" y="1111"/>
                    </a:cubicBezTo>
                    <a:cubicBezTo>
                      <a:pt x="74" y="1111"/>
                      <a:pt x="83" y="1102"/>
                      <a:pt x="103" y="1093"/>
                    </a:cubicBezTo>
                    <a:cubicBezTo>
                      <a:pt x="486" y="784"/>
                      <a:pt x="1250" y="177"/>
                      <a:pt x="1371" y="103"/>
                    </a:cubicBezTo>
                    <a:cubicBezTo>
                      <a:pt x="1400" y="85"/>
                      <a:pt x="1409" y="56"/>
                      <a:pt x="1391" y="29"/>
                    </a:cubicBezTo>
                    <a:cubicBezTo>
                      <a:pt x="1382" y="9"/>
                      <a:pt x="1362" y="0"/>
                      <a:pt x="1344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04"/>
              <p:cNvSpPr/>
              <p:nvPr/>
            </p:nvSpPr>
            <p:spPr>
              <a:xfrm>
                <a:off x="1341111" y="1477322"/>
                <a:ext cx="718236" cy="250692"/>
              </a:xfrm>
              <a:custGeom>
                <a:rect b="b" l="l" r="r" t="t"/>
                <a:pathLst>
                  <a:path extrusionOk="0" h="2630" w="7535">
                    <a:moveTo>
                      <a:pt x="2577" y="1312"/>
                    </a:moveTo>
                    <a:lnTo>
                      <a:pt x="2577" y="1312"/>
                    </a:lnTo>
                    <a:cubicBezTo>
                      <a:pt x="2653" y="1845"/>
                      <a:pt x="2447" y="2226"/>
                      <a:pt x="2261" y="2338"/>
                    </a:cubicBezTo>
                    <a:cubicBezTo>
                      <a:pt x="2232" y="2356"/>
                      <a:pt x="2196" y="2373"/>
                      <a:pt x="2162" y="2373"/>
                    </a:cubicBezTo>
                    <a:cubicBezTo>
                      <a:pt x="2140" y="2373"/>
                      <a:pt x="2120" y="2366"/>
                      <a:pt x="2102" y="2349"/>
                    </a:cubicBezTo>
                    <a:cubicBezTo>
                      <a:pt x="2037" y="2293"/>
                      <a:pt x="2046" y="1966"/>
                      <a:pt x="2232" y="1648"/>
                    </a:cubicBezTo>
                    <a:cubicBezTo>
                      <a:pt x="2297" y="1536"/>
                      <a:pt x="2409" y="1397"/>
                      <a:pt x="2577" y="1312"/>
                    </a:cubicBezTo>
                    <a:close/>
                    <a:moveTo>
                      <a:pt x="1401" y="1"/>
                    </a:moveTo>
                    <a:cubicBezTo>
                      <a:pt x="1085" y="1"/>
                      <a:pt x="766" y="136"/>
                      <a:pt x="478" y="398"/>
                    </a:cubicBezTo>
                    <a:cubicBezTo>
                      <a:pt x="0" y="817"/>
                      <a:pt x="77" y="1294"/>
                      <a:pt x="301" y="1592"/>
                    </a:cubicBezTo>
                    <a:cubicBezTo>
                      <a:pt x="483" y="1835"/>
                      <a:pt x="795" y="1999"/>
                      <a:pt x="1125" y="1999"/>
                    </a:cubicBezTo>
                    <a:cubicBezTo>
                      <a:pt x="1302" y="1999"/>
                      <a:pt x="1484" y="1952"/>
                      <a:pt x="1654" y="1845"/>
                    </a:cubicBezTo>
                    <a:cubicBezTo>
                      <a:pt x="1681" y="1825"/>
                      <a:pt x="1692" y="1789"/>
                      <a:pt x="1672" y="1760"/>
                    </a:cubicBezTo>
                    <a:cubicBezTo>
                      <a:pt x="1660" y="1743"/>
                      <a:pt x="1640" y="1732"/>
                      <a:pt x="1620" y="1732"/>
                    </a:cubicBezTo>
                    <a:cubicBezTo>
                      <a:pt x="1609" y="1732"/>
                      <a:pt x="1598" y="1735"/>
                      <a:pt x="1589" y="1742"/>
                    </a:cubicBezTo>
                    <a:cubicBezTo>
                      <a:pt x="1440" y="1839"/>
                      <a:pt x="1280" y="1881"/>
                      <a:pt x="1126" y="1881"/>
                    </a:cubicBezTo>
                    <a:cubicBezTo>
                      <a:pt x="834" y="1881"/>
                      <a:pt x="558" y="1732"/>
                      <a:pt x="392" y="1518"/>
                    </a:cubicBezTo>
                    <a:cubicBezTo>
                      <a:pt x="198" y="1265"/>
                      <a:pt x="133" y="855"/>
                      <a:pt x="552" y="481"/>
                    </a:cubicBezTo>
                    <a:cubicBezTo>
                      <a:pt x="820" y="240"/>
                      <a:pt x="1113" y="116"/>
                      <a:pt x="1397" y="116"/>
                    </a:cubicBezTo>
                    <a:cubicBezTo>
                      <a:pt x="1500" y="116"/>
                      <a:pt x="1602" y="132"/>
                      <a:pt x="1701" y="165"/>
                    </a:cubicBezTo>
                    <a:cubicBezTo>
                      <a:pt x="2111" y="286"/>
                      <a:pt x="2429" y="658"/>
                      <a:pt x="2541" y="1144"/>
                    </a:cubicBezTo>
                    <a:cubicBezTo>
                      <a:pt x="2550" y="1153"/>
                      <a:pt x="2550" y="1173"/>
                      <a:pt x="2559" y="1191"/>
                    </a:cubicBezTo>
                    <a:cubicBezTo>
                      <a:pt x="2335" y="1303"/>
                      <a:pt x="2205" y="1480"/>
                      <a:pt x="2129" y="1592"/>
                    </a:cubicBezTo>
                    <a:cubicBezTo>
                      <a:pt x="1934" y="1910"/>
                      <a:pt x="1887" y="2311"/>
                      <a:pt x="2028" y="2441"/>
                    </a:cubicBezTo>
                    <a:cubicBezTo>
                      <a:pt x="2065" y="2473"/>
                      <a:pt x="2111" y="2490"/>
                      <a:pt x="2162" y="2490"/>
                    </a:cubicBezTo>
                    <a:cubicBezTo>
                      <a:pt x="2214" y="2490"/>
                      <a:pt x="2270" y="2473"/>
                      <a:pt x="2326" y="2441"/>
                    </a:cubicBezTo>
                    <a:cubicBezTo>
                      <a:pt x="2577" y="2293"/>
                      <a:pt x="2774" y="1834"/>
                      <a:pt x="2689" y="1256"/>
                    </a:cubicBezTo>
                    <a:cubicBezTo>
                      <a:pt x="2769" y="1227"/>
                      <a:pt x="2858" y="1209"/>
                      <a:pt x="2958" y="1209"/>
                    </a:cubicBezTo>
                    <a:cubicBezTo>
                      <a:pt x="3081" y="1209"/>
                      <a:pt x="3221" y="1236"/>
                      <a:pt x="3381" y="1303"/>
                    </a:cubicBezTo>
                    <a:cubicBezTo>
                      <a:pt x="3632" y="1397"/>
                      <a:pt x="3838" y="1583"/>
                      <a:pt x="4053" y="1789"/>
                    </a:cubicBezTo>
                    <a:cubicBezTo>
                      <a:pt x="4492" y="2190"/>
                      <a:pt x="4976" y="2629"/>
                      <a:pt x="6013" y="2629"/>
                    </a:cubicBezTo>
                    <a:cubicBezTo>
                      <a:pt x="6152" y="2629"/>
                      <a:pt x="6302" y="2618"/>
                      <a:pt x="6452" y="2609"/>
                    </a:cubicBezTo>
                    <a:cubicBezTo>
                      <a:pt x="7160" y="2535"/>
                      <a:pt x="7393" y="2302"/>
                      <a:pt x="7469" y="2114"/>
                    </a:cubicBezTo>
                    <a:cubicBezTo>
                      <a:pt x="7534" y="1966"/>
                      <a:pt x="7505" y="1789"/>
                      <a:pt x="7384" y="1639"/>
                    </a:cubicBezTo>
                    <a:cubicBezTo>
                      <a:pt x="7238" y="1469"/>
                      <a:pt x="7009" y="1363"/>
                      <a:pt x="6776" y="1363"/>
                    </a:cubicBezTo>
                    <a:cubicBezTo>
                      <a:pt x="6727" y="1363"/>
                      <a:pt x="6678" y="1367"/>
                      <a:pt x="6629" y="1377"/>
                    </a:cubicBezTo>
                    <a:cubicBezTo>
                      <a:pt x="6591" y="1377"/>
                      <a:pt x="6573" y="1415"/>
                      <a:pt x="6573" y="1442"/>
                    </a:cubicBezTo>
                    <a:cubicBezTo>
                      <a:pt x="6581" y="1473"/>
                      <a:pt x="6600" y="1491"/>
                      <a:pt x="6629" y="1491"/>
                    </a:cubicBezTo>
                    <a:cubicBezTo>
                      <a:pt x="6634" y="1491"/>
                      <a:pt x="6641" y="1490"/>
                      <a:pt x="6647" y="1489"/>
                    </a:cubicBezTo>
                    <a:cubicBezTo>
                      <a:pt x="6688" y="1482"/>
                      <a:pt x="6729" y="1479"/>
                      <a:pt x="6768" y="1479"/>
                    </a:cubicBezTo>
                    <a:cubicBezTo>
                      <a:pt x="6996" y="1479"/>
                      <a:pt x="7187" y="1587"/>
                      <a:pt x="7292" y="1713"/>
                    </a:cubicBezTo>
                    <a:cubicBezTo>
                      <a:pt x="7348" y="1778"/>
                      <a:pt x="7431" y="1919"/>
                      <a:pt x="7366" y="2069"/>
                    </a:cubicBezTo>
                    <a:cubicBezTo>
                      <a:pt x="7310" y="2199"/>
                      <a:pt x="7124" y="2414"/>
                      <a:pt x="6441" y="2488"/>
                    </a:cubicBezTo>
                    <a:cubicBezTo>
                      <a:pt x="6287" y="2505"/>
                      <a:pt x="6144" y="2513"/>
                      <a:pt x="6010" y="2513"/>
                    </a:cubicBezTo>
                    <a:cubicBezTo>
                      <a:pt x="5019" y="2513"/>
                      <a:pt x="4556" y="2083"/>
                      <a:pt x="4136" y="1704"/>
                    </a:cubicBezTo>
                    <a:cubicBezTo>
                      <a:pt x="3912" y="1489"/>
                      <a:pt x="3697" y="1303"/>
                      <a:pt x="3428" y="1191"/>
                    </a:cubicBezTo>
                    <a:cubicBezTo>
                      <a:pt x="3249" y="1123"/>
                      <a:pt x="3091" y="1093"/>
                      <a:pt x="2953" y="1093"/>
                    </a:cubicBezTo>
                    <a:cubicBezTo>
                      <a:pt x="2844" y="1093"/>
                      <a:pt x="2747" y="1111"/>
                      <a:pt x="2662" y="1144"/>
                    </a:cubicBezTo>
                    <a:lnTo>
                      <a:pt x="2662" y="1117"/>
                    </a:lnTo>
                    <a:cubicBezTo>
                      <a:pt x="2532" y="593"/>
                      <a:pt x="2185" y="192"/>
                      <a:pt x="1737" y="53"/>
                    </a:cubicBezTo>
                    <a:cubicBezTo>
                      <a:pt x="1626" y="18"/>
                      <a:pt x="1514" y="1"/>
                      <a:pt x="1401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104"/>
              <p:cNvSpPr/>
              <p:nvPr/>
            </p:nvSpPr>
            <p:spPr>
              <a:xfrm>
                <a:off x="1806650" y="1431664"/>
                <a:ext cx="1568491" cy="1504531"/>
              </a:xfrm>
              <a:custGeom>
                <a:rect b="b" l="l" r="r" t="t"/>
                <a:pathLst>
                  <a:path extrusionOk="0" h="15784" w="16455">
                    <a:moveTo>
                      <a:pt x="8596" y="801"/>
                    </a:moveTo>
                    <a:cubicBezTo>
                      <a:pt x="8970" y="895"/>
                      <a:pt x="9241" y="1137"/>
                      <a:pt x="9371" y="1493"/>
                    </a:cubicBezTo>
                    <a:cubicBezTo>
                      <a:pt x="9521" y="1903"/>
                      <a:pt x="9474" y="2268"/>
                      <a:pt x="9259" y="2492"/>
                    </a:cubicBezTo>
                    <a:cubicBezTo>
                      <a:pt x="9144" y="2605"/>
                      <a:pt x="8991" y="2671"/>
                      <a:pt x="8831" y="2671"/>
                    </a:cubicBezTo>
                    <a:cubicBezTo>
                      <a:pt x="8769" y="2671"/>
                      <a:pt x="8705" y="2661"/>
                      <a:pt x="8643" y="2640"/>
                    </a:cubicBezTo>
                    <a:cubicBezTo>
                      <a:pt x="8363" y="2548"/>
                      <a:pt x="8177" y="2277"/>
                      <a:pt x="8121" y="1894"/>
                    </a:cubicBezTo>
                    <a:cubicBezTo>
                      <a:pt x="8065" y="1520"/>
                      <a:pt x="8251" y="1128"/>
                      <a:pt x="8596" y="801"/>
                    </a:cubicBezTo>
                    <a:close/>
                    <a:moveTo>
                      <a:pt x="12245" y="1484"/>
                    </a:moveTo>
                    <a:cubicBezTo>
                      <a:pt x="12330" y="1829"/>
                      <a:pt x="12265" y="2145"/>
                      <a:pt x="12162" y="2380"/>
                    </a:cubicBezTo>
                    <a:cubicBezTo>
                      <a:pt x="11900" y="2967"/>
                      <a:pt x="11284" y="3424"/>
                      <a:pt x="10901" y="3444"/>
                    </a:cubicBezTo>
                    <a:cubicBezTo>
                      <a:pt x="10798" y="3444"/>
                      <a:pt x="10724" y="3406"/>
                      <a:pt x="10697" y="3341"/>
                    </a:cubicBezTo>
                    <a:cubicBezTo>
                      <a:pt x="10603" y="3173"/>
                      <a:pt x="10789" y="2743"/>
                      <a:pt x="11293" y="2221"/>
                    </a:cubicBezTo>
                    <a:cubicBezTo>
                      <a:pt x="11564" y="1959"/>
                      <a:pt x="11882" y="1697"/>
                      <a:pt x="12245" y="1484"/>
                    </a:cubicBezTo>
                    <a:close/>
                    <a:moveTo>
                      <a:pt x="5948" y="3024"/>
                    </a:moveTo>
                    <a:cubicBezTo>
                      <a:pt x="6346" y="3024"/>
                      <a:pt x="6592" y="3254"/>
                      <a:pt x="6673" y="3350"/>
                    </a:cubicBezTo>
                    <a:cubicBezTo>
                      <a:pt x="6906" y="3612"/>
                      <a:pt x="6971" y="3966"/>
                      <a:pt x="6821" y="4143"/>
                    </a:cubicBezTo>
                    <a:cubicBezTo>
                      <a:pt x="6746" y="4244"/>
                      <a:pt x="6608" y="4296"/>
                      <a:pt x="6451" y="4296"/>
                    </a:cubicBezTo>
                    <a:cubicBezTo>
                      <a:pt x="6318" y="4296"/>
                      <a:pt x="6171" y="4258"/>
                      <a:pt x="6037" y="4181"/>
                    </a:cubicBezTo>
                    <a:cubicBezTo>
                      <a:pt x="5898" y="4096"/>
                      <a:pt x="5506" y="3798"/>
                      <a:pt x="5600" y="3079"/>
                    </a:cubicBezTo>
                    <a:cubicBezTo>
                      <a:pt x="5727" y="3040"/>
                      <a:pt x="5843" y="3024"/>
                      <a:pt x="5948" y="3024"/>
                    </a:cubicBezTo>
                    <a:close/>
                    <a:moveTo>
                      <a:pt x="14438" y="4181"/>
                    </a:moveTo>
                    <a:cubicBezTo>
                      <a:pt x="14812" y="4181"/>
                      <a:pt x="15204" y="4284"/>
                      <a:pt x="15484" y="4582"/>
                    </a:cubicBezTo>
                    <a:cubicBezTo>
                      <a:pt x="15143" y="4944"/>
                      <a:pt x="14713" y="5188"/>
                      <a:pt x="14254" y="5188"/>
                    </a:cubicBezTo>
                    <a:cubicBezTo>
                      <a:pt x="14122" y="5188"/>
                      <a:pt x="13987" y="5168"/>
                      <a:pt x="13851" y="5124"/>
                    </a:cubicBezTo>
                    <a:cubicBezTo>
                      <a:pt x="13506" y="5001"/>
                      <a:pt x="13318" y="4853"/>
                      <a:pt x="13329" y="4694"/>
                    </a:cubicBezTo>
                    <a:cubicBezTo>
                      <a:pt x="13338" y="4497"/>
                      <a:pt x="13645" y="4302"/>
                      <a:pt x="14057" y="4217"/>
                    </a:cubicBezTo>
                    <a:cubicBezTo>
                      <a:pt x="14178" y="4190"/>
                      <a:pt x="14308" y="4181"/>
                      <a:pt x="14438" y="4181"/>
                    </a:cubicBezTo>
                    <a:close/>
                    <a:moveTo>
                      <a:pt x="10072" y="3465"/>
                    </a:moveTo>
                    <a:cubicBezTo>
                      <a:pt x="10184" y="3465"/>
                      <a:pt x="10288" y="3482"/>
                      <a:pt x="10379" y="3518"/>
                    </a:cubicBezTo>
                    <a:cubicBezTo>
                      <a:pt x="10585" y="3592"/>
                      <a:pt x="10697" y="3760"/>
                      <a:pt x="10706" y="3984"/>
                    </a:cubicBezTo>
                    <a:cubicBezTo>
                      <a:pt x="10733" y="4432"/>
                      <a:pt x="10453" y="4871"/>
                      <a:pt x="9931" y="5169"/>
                    </a:cubicBezTo>
                    <a:cubicBezTo>
                      <a:pt x="9527" y="5397"/>
                      <a:pt x="8994" y="5549"/>
                      <a:pt x="8415" y="5549"/>
                    </a:cubicBezTo>
                    <a:cubicBezTo>
                      <a:pt x="8351" y="5549"/>
                      <a:pt x="8286" y="5547"/>
                      <a:pt x="8221" y="5543"/>
                    </a:cubicBezTo>
                    <a:cubicBezTo>
                      <a:pt x="8212" y="4945"/>
                      <a:pt x="8437" y="4405"/>
                      <a:pt x="8867" y="4004"/>
                    </a:cubicBezTo>
                    <a:cubicBezTo>
                      <a:pt x="9220" y="3665"/>
                      <a:pt x="9691" y="3465"/>
                      <a:pt x="10072" y="3465"/>
                    </a:cubicBezTo>
                    <a:close/>
                    <a:moveTo>
                      <a:pt x="8221" y="5740"/>
                    </a:moveTo>
                    <a:cubicBezTo>
                      <a:pt x="8289" y="5740"/>
                      <a:pt x="8354" y="5740"/>
                      <a:pt x="8419" y="5749"/>
                    </a:cubicBezTo>
                    <a:cubicBezTo>
                      <a:pt x="8725" y="5785"/>
                      <a:pt x="8932" y="5917"/>
                      <a:pt x="8997" y="6112"/>
                    </a:cubicBezTo>
                    <a:cubicBezTo>
                      <a:pt x="9073" y="6327"/>
                      <a:pt x="8970" y="6598"/>
                      <a:pt x="8737" y="6831"/>
                    </a:cubicBezTo>
                    <a:cubicBezTo>
                      <a:pt x="8690" y="6869"/>
                      <a:pt x="8643" y="6916"/>
                      <a:pt x="8596" y="6952"/>
                    </a:cubicBezTo>
                    <a:cubicBezTo>
                      <a:pt x="8513" y="6793"/>
                      <a:pt x="8437" y="6625"/>
                      <a:pt x="8372" y="6448"/>
                    </a:cubicBezTo>
                    <a:cubicBezTo>
                      <a:pt x="8298" y="6206"/>
                      <a:pt x="8242" y="5973"/>
                      <a:pt x="8221" y="5740"/>
                    </a:cubicBezTo>
                    <a:close/>
                    <a:moveTo>
                      <a:pt x="4973" y="3433"/>
                    </a:moveTo>
                    <a:cubicBezTo>
                      <a:pt x="5152" y="3948"/>
                      <a:pt x="5450" y="4479"/>
                      <a:pt x="6196" y="4983"/>
                    </a:cubicBezTo>
                    <a:cubicBezTo>
                      <a:pt x="6785" y="5375"/>
                      <a:pt x="7393" y="5581"/>
                      <a:pt x="7980" y="5646"/>
                    </a:cubicBezTo>
                    <a:cubicBezTo>
                      <a:pt x="7523" y="5711"/>
                      <a:pt x="7122" y="5982"/>
                      <a:pt x="6842" y="6412"/>
                    </a:cubicBezTo>
                    <a:cubicBezTo>
                      <a:pt x="6682" y="6663"/>
                      <a:pt x="6579" y="6952"/>
                      <a:pt x="6523" y="7241"/>
                    </a:cubicBezTo>
                    <a:cubicBezTo>
                      <a:pt x="6385" y="7205"/>
                      <a:pt x="6234" y="7158"/>
                      <a:pt x="6075" y="7102"/>
                    </a:cubicBezTo>
                    <a:cubicBezTo>
                      <a:pt x="4973" y="6701"/>
                      <a:pt x="4330" y="6000"/>
                      <a:pt x="4256" y="5151"/>
                    </a:cubicBezTo>
                    <a:cubicBezTo>
                      <a:pt x="4189" y="4508"/>
                      <a:pt x="4480" y="3854"/>
                      <a:pt x="4973" y="3433"/>
                    </a:cubicBezTo>
                    <a:close/>
                    <a:moveTo>
                      <a:pt x="12870" y="5991"/>
                    </a:moveTo>
                    <a:cubicBezTo>
                      <a:pt x="13105" y="5991"/>
                      <a:pt x="13412" y="6121"/>
                      <a:pt x="13683" y="6504"/>
                    </a:cubicBezTo>
                    <a:cubicBezTo>
                      <a:pt x="13851" y="6748"/>
                      <a:pt x="13869" y="7008"/>
                      <a:pt x="13795" y="7252"/>
                    </a:cubicBezTo>
                    <a:cubicBezTo>
                      <a:pt x="13477" y="7196"/>
                      <a:pt x="13132" y="7055"/>
                      <a:pt x="12778" y="6804"/>
                    </a:cubicBezTo>
                    <a:cubicBezTo>
                      <a:pt x="12545" y="6636"/>
                      <a:pt x="12422" y="6439"/>
                      <a:pt x="12460" y="6262"/>
                    </a:cubicBezTo>
                    <a:cubicBezTo>
                      <a:pt x="12489" y="6141"/>
                      <a:pt x="12601" y="6038"/>
                      <a:pt x="12758" y="6009"/>
                    </a:cubicBezTo>
                    <a:cubicBezTo>
                      <a:pt x="12796" y="6000"/>
                      <a:pt x="12834" y="5991"/>
                      <a:pt x="12870" y="5991"/>
                    </a:cubicBezTo>
                    <a:close/>
                    <a:moveTo>
                      <a:pt x="8109" y="5749"/>
                    </a:moveTo>
                    <a:cubicBezTo>
                      <a:pt x="8130" y="5982"/>
                      <a:pt x="8177" y="6233"/>
                      <a:pt x="8260" y="6486"/>
                    </a:cubicBezTo>
                    <a:cubicBezTo>
                      <a:pt x="8324" y="6681"/>
                      <a:pt x="8410" y="6860"/>
                      <a:pt x="8493" y="7017"/>
                    </a:cubicBezTo>
                    <a:cubicBezTo>
                      <a:pt x="8202" y="7210"/>
                      <a:pt x="7798" y="7341"/>
                      <a:pt x="7300" y="7341"/>
                    </a:cubicBezTo>
                    <a:cubicBezTo>
                      <a:pt x="7097" y="7341"/>
                      <a:pt x="6878" y="7319"/>
                      <a:pt x="6644" y="7270"/>
                    </a:cubicBezTo>
                    <a:cubicBezTo>
                      <a:pt x="6691" y="6990"/>
                      <a:pt x="6785" y="6719"/>
                      <a:pt x="6945" y="6477"/>
                    </a:cubicBezTo>
                    <a:cubicBezTo>
                      <a:pt x="7225" y="6038"/>
                      <a:pt x="7635" y="5776"/>
                      <a:pt x="8109" y="5749"/>
                    </a:cubicBezTo>
                    <a:close/>
                    <a:moveTo>
                      <a:pt x="11293" y="6233"/>
                    </a:moveTo>
                    <a:cubicBezTo>
                      <a:pt x="11302" y="6233"/>
                      <a:pt x="11313" y="6233"/>
                      <a:pt x="11322" y="6244"/>
                    </a:cubicBezTo>
                    <a:cubicBezTo>
                      <a:pt x="11537" y="6253"/>
                      <a:pt x="11826" y="6430"/>
                      <a:pt x="11994" y="6878"/>
                    </a:cubicBezTo>
                    <a:cubicBezTo>
                      <a:pt x="12097" y="7167"/>
                      <a:pt x="11974" y="7409"/>
                      <a:pt x="11844" y="7559"/>
                    </a:cubicBezTo>
                    <a:cubicBezTo>
                      <a:pt x="11761" y="7662"/>
                      <a:pt x="11649" y="7756"/>
                      <a:pt x="11508" y="7839"/>
                    </a:cubicBezTo>
                    <a:cubicBezTo>
                      <a:pt x="11443" y="7774"/>
                      <a:pt x="11387" y="7709"/>
                      <a:pt x="11322" y="7633"/>
                    </a:cubicBezTo>
                    <a:cubicBezTo>
                      <a:pt x="10957" y="7158"/>
                      <a:pt x="10827" y="6701"/>
                      <a:pt x="10966" y="6430"/>
                    </a:cubicBezTo>
                    <a:cubicBezTo>
                      <a:pt x="11033" y="6309"/>
                      <a:pt x="11154" y="6233"/>
                      <a:pt x="11293" y="6233"/>
                    </a:cubicBezTo>
                    <a:close/>
                    <a:moveTo>
                      <a:pt x="10362" y="121"/>
                    </a:moveTo>
                    <a:cubicBezTo>
                      <a:pt x="10893" y="121"/>
                      <a:pt x="11444" y="300"/>
                      <a:pt x="11873" y="792"/>
                    </a:cubicBezTo>
                    <a:cubicBezTo>
                      <a:pt x="12041" y="989"/>
                      <a:pt x="12153" y="1184"/>
                      <a:pt x="12218" y="1372"/>
                    </a:cubicBezTo>
                    <a:cubicBezTo>
                      <a:pt x="11835" y="1585"/>
                      <a:pt x="11490" y="1856"/>
                      <a:pt x="11210" y="2145"/>
                    </a:cubicBezTo>
                    <a:cubicBezTo>
                      <a:pt x="10706" y="2660"/>
                      <a:pt x="10462" y="3144"/>
                      <a:pt x="10585" y="3397"/>
                    </a:cubicBezTo>
                    <a:cubicBezTo>
                      <a:pt x="10637" y="3501"/>
                      <a:pt x="10745" y="3557"/>
                      <a:pt x="10879" y="3557"/>
                    </a:cubicBezTo>
                    <a:cubicBezTo>
                      <a:pt x="10889" y="3557"/>
                      <a:pt x="10899" y="3557"/>
                      <a:pt x="10910" y="3556"/>
                    </a:cubicBezTo>
                    <a:cubicBezTo>
                      <a:pt x="11322" y="3545"/>
                      <a:pt x="11985" y="3079"/>
                      <a:pt x="12265" y="2425"/>
                    </a:cubicBezTo>
                    <a:cubicBezTo>
                      <a:pt x="12377" y="2165"/>
                      <a:pt x="12460" y="1809"/>
                      <a:pt x="12357" y="1428"/>
                    </a:cubicBezTo>
                    <a:cubicBezTo>
                      <a:pt x="12853" y="1154"/>
                      <a:pt x="13413" y="971"/>
                      <a:pt x="13986" y="971"/>
                    </a:cubicBezTo>
                    <a:cubicBezTo>
                      <a:pt x="14372" y="971"/>
                      <a:pt x="14765" y="1054"/>
                      <a:pt x="15148" y="1249"/>
                    </a:cubicBezTo>
                    <a:cubicBezTo>
                      <a:pt x="16306" y="1829"/>
                      <a:pt x="16324" y="2985"/>
                      <a:pt x="15988" y="3789"/>
                    </a:cubicBezTo>
                    <a:cubicBezTo>
                      <a:pt x="15885" y="4040"/>
                      <a:pt x="15737" y="4284"/>
                      <a:pt x="15558" y="4488"/>
                    </a:cubicBezTo>
                    <a:cubicBezTo>
                      <a:pt x="15263" y="4180"/>
                      <a:pt x="14842" y="4063"/>
                      <a:pt x="14446" y="4063"/>
                    </a:cubicBezTo>
                    <a:cubicBezTo>
                      <a:pt x="14304" y="4063"/>
                      <a:pt x="14165" y="4078"/>
                      <a:pt x="14037" y="4105"/>
                    </a:cubicBezTo>
                    <a:cubicBezTo>
                      <a:pt x="13553" y="4199"/>
                      <a:pt x="13226" y="4432"/>
                      <a:pt x="13206" y="4694"/>
                    </a:cubicBezTo>
                    <a:cubicBezTo>
                      <a:pt x="13197" y="4844"/>
                      <a:pt x="13300" y="5057"/>
                      <a:pt x="13813" y="5236"/>
                    </a:cubicBezTo>
                    <a:cubicBezTo>
                      <a:pt x="13962" y="5285"/>
                      <a:pt x="14109" y="5307"/>
                      <a:pt x="14253" y="5307"/>
                    </a:cubicBezTo>
                    <a:cubicBezTo>
                      <a:pt x="14743" y="5307"/>
                      <a:pt x="15198" y="5048"/>
                      <a:pt x="15558" y="4665"/>
                    </a:cubicBezTo>
                    <a:cubicBezTo>
                      <a:pt x="15605" y="4732"/>
                      <a:pt x="15643" y="4797"/>
                      <a:pt x="15681" y="4862"/>
                    </a:cubicBezTo>
                    <a:cubicBezTo>
                      <a:pt x="16006" y="5534"/>
                      <a:pt x="15820" y="6356"/>
                      <a:pt x="15222" y="6860"/>
                    </a:cubicBezTo>
                    <a:cubicBezTo>
                      <a:pt x="14944" y="7097"/>
                      <a:pt x="14548" y="7271"/>
                      <a:pt x="14094" y="7271"/>
                    </a:cubicBezTo>
                    <a:cubicBezTo>
                      <a:pt x="14033" y="7271"/>
                      <a:pt x="13970" y="7268"/>
                      <a:pt x="13907" y="7261"/>
                    </a:cubicBezTo>
                    <a:cubicBezTo>
                      <a:pt x="13990" y="6990"/>
                      <a:pt x="13963" y="6701"/>
                      <a:pt x="13777" y="6430"/>
                    </a:cubicBezTo>
                    <a:cubicBezTo>
                      <a:pt x="13483" y="6018"/>
                      <a:pt x="13137" y="5875"/>
                      <a:pt x="12868" y="5875"/>
                    </a:cubicBezTo>
                    <a:cubicBezTo>
                      <a:pt x="12819" y="5875"/>
                      <a:pt x="12774" y="5880"/>
                      <a:pt x="12731" y="5888"/>
                    </a:cubicBezTo>
                    <a:cubicBezTo>
                      <a:pt x="12534" y="5935"/>
                      <a:pt x="12386" y="6065"/>
                      <a:pt x="12348" y="6244"/>
                    </a:cubicBezTo>
                    <a:cubicBezTo>
                      <a:pt x="12301" y="6457"/>
                      <a:pt x="12433" y="6701"/>
                      <a:pt x="12713" y="6905"/>
                    </a:cubicBezTo>
                    <a:cubicBezTo>
                      <a:pt x="13067" y="7158"/>
                      <a:pt x="13421" y="7297"/>
                      <a:pt x="13748" y="7364"/>
                    </a:cubicBezTo>
                    <a:cubicBezTo>
                      <a:pt x="13645" y="7568"/>
                      <a:pt x="13486" y="7756"/>
                      <a:pt x="13300" y="7895"/>
                    </a:cubicBezTo>
                    <a:cubicBezTo>
                      <a:pt x="13048" y="8082"/>
                      <a:pt x="12733" y="8200"/>
                      <a:pt x="12410" y="8200"/>
                    </a:cubicBezTo>
                    <a:cubicBezTo>
                      <a:pt x="12135" y="8200"/>
                      <a:pt x="11855" y="8115"/>
                      <a:pt x="11602" y="7913"/>
                    </a:cubicBezTo>
                    <a:cubicBezTo>
                      <a:pt x="11732" y="7839"/>
                      <a:pt x="11844" y="7736"/>
                      <a:pt x="11938" y="7633"/>
                    </a:cubicBezTo>
                    <a:cubicBezTo>
                      <a:pt x="12142" y="7382"/>
                      <a:pt x="12198" y="7102"/>
                      <a:pt x="12097" y="6831"/>
                    </a:cubicBezTo>
                    <a:cubicBezTo>
                      <a:pt x="11909" y="6336"/>
                      <a:pt x="11582" y="6141"/>
                      <a:pt x="11331" y="6121"/>
                    </a:cubicBezTo>
                    <a:cubicBezTo>
                      <a:pt x="11322" y="6121"/>
                      <a:pt x="11314" y="6121"/>
                      <a:pt x="11305" y="6121"/>
                    </a:cubicBezTo>
                    <a:cubicBezTo>
                      <a:pt x="11118" y="6121"/>
                      <a:pt x="10953" y="6214"/>
                      <a:pt x="10865" y="6374"/>
                    </a:cubicBezTo>
                    <a:cubicBezTo>
                      <a:pt x="10789" y="6524"/>
                      <a:pt x="10659" y="6961"/>
                      <a:pt x="11228" y="7709"/>
                    </a:cubicBezTo>
                    <a:cubicBezTo>
                      <a:pt x="11284" y="7774"/>
                      <a:pt x="11340" y="7839"/>
                      <a:pt x="11396" y="7895"/>
                    </a:cubicBezTo>
                    <a:cubicBezTo>
                      <a:pt x="11143" y="8022"/>
                      <a:pt x="10827" y="8106"/>
                      <a:pt x="10483" y="8106"/>
                    </a:cubicBezTo>
                    <a:cubicBezTo>
                      <a:pt x="10346" y="8106"/>
                      <a:pt x="10204" y="8093"/>
                      <a:pt x="10061" y="8063"/>
                    </a:cubicBezTo>
                    <a:cubicBezTo>
                      <a:pt x="9474" y="7951"/>
                      <a:pt x="8979" y="7597"/>
                      <a:pt x="8652" y="7055"/>
                    </a:cubicBezTo>
                    <a:cubicBezTo>
                      <a:pt x="8708" y="7008"/>
                      <a:pt x="8764" y="6961"/>
                      <a:pt x="8811" y="6916"/>
                    </a:cubicBezTo>
                    <a:cubicBezTo>
                      <a:pt x="9091" y="6654"/>
                      <a:pt x="9203" y="6336"/>
                      <a:pt x="9109" y="6076"/>
                    </a:cubicBezTo>
                    <a:cubicBezTo>
                      <a:pt x="9044" y="5870"/>
                      <a:pt x="8858" y="5729"/>
                      <a:pt x="8578" y="5664"/>
                    </a:cubicBezTo>
                    <a:cubicBezTo>
                      <a:pt x="9118" y="5637"/>
                      <a:pt x="9604" y="5487"/>
                      <a:pt x="9987" y="5272"/>
                    </a:cubicBezTo>
                    <a:cubicBezTo>
                      <a:pt x="10547" y="4945"/>
                      <a:pt x="10854" y="4470"/>
                      <a:pt x="10827" y="3975"/>
                    </a:cubicBezTo>
                    <a:cubicBezTo>
                      <a:pt x="10809" y="3704"/>
                      <a:pt x="10668" y="3500"/>
                      <a:pt x="10426" y="3406"/>
                    </a:cubicBezTo>
                    <a:cubicBezTo>
                      <a:pt x="10318" y="3364"/>
                      <a:pt x="10198" y="3345"/>
                      <a:pt x="10070" y="3345"/>
                    </a:cubicBezTo>
                    <a:cubicBezTo>
                      <a:pt x="9654" y="3345"/>
                      <a:pt x="9160" y="3556"/>
                      <a:pt x="8781" y="3919"/>
                    </a:cubicBezTo>
                    <a:cubicBezTo>
                      <a:pt x="8333" y="4340"/>
                      <a:pt x="8100" y="4909"/>
                      <a:pt x="8100" y="5534"/>
                    </a:cubicBezTo>
                    <a:cubicBezTo>
                      <a:pt x="7505" y="5487"/>
                      <a:pt x="6868" y="5292"/>
                      <a:pt x="6261" y="4880"/>
                    </a:cubicBezTo>
                    <a:cubicBezTo>
                      <a:pt x="5515" y="4385"/>
                      <a:pt x="5235" y="3872"/>
                      <a:pt x="5076" y="3359"/>
                    </a:cubicBezTo>
                    <a:cubicBezTo>
                      <a:pt x="5123" y="3312"/>
                      <a:pt x="5179" y="3285"/>
                      <a:pt x="5235" y="3247"/>
                    </a:cubicBezTo>
                    <a:cubicBezTo>
                      <a:pt x="5320" y="3200"/>
                      <a:pt x="5394" y="3164"/>
                      <a:pt x="5477" y="3126"/>
                    </a:cubicBezTo>
                    <a:lnTo>
                      <a:pt x="5477" y="3126"/>
                    </a:lnTo>
                    <a:cubicBezTo>
                      <a:pt x="5403" y="3872"/>
                      <a:pt x="5824" y="4190"/>
                      <a:pt x="5981" y="4284"/>
                    </a:cubicBezTo>
                    <a:cubicBezTo>
                      <a:pt x="6131" y="4371"/>
                      <a:pt x="6297" y="4414"/>
                      <a:pt x="6452" y="4414"/>
                    </a:cubicBezTo>
                    <a:cubicBezTo>
                      <a:pt x="6644" y="4414"/>
                      <a:pt x="6817" y="4347"/>
                      <a:pt x="6915" y="4217"/>
                    </a:cubicBezTo>
                    <a:cubicBezTo>
                      <a:pt x="7101" y="3984"/>
                      <a:pt x="7036" y="3583"/>
                      <a:pt x="6765" y="3276"/>
                    </a:cubicBezTo>
                    <a:cubicBezTo>
                      <a:pt x="6587" y="3069"/>
                      <a:pt x="6305" y="2910"/>
                      <a:pt x="5957" y="2910"/>
                    </a:cubicBezTo>
                    <a:cubicBezTo>
                      <a:pt x="5850" y="2910"/>
                      <a:pt x="5737" y="2925"/>
                      <a:pt x="5618" y="2958"/>
                    </a:cubicBezTo>
                    <a:cubicBezTo>
                      <a:pt x="5645" y="2808"/>
                      <a:pt x="5692" y="2640"/>
                      <a:pt x="5777" y="2454"/>
                    </a:cubicBezTo>
                    <a:cubicBezTo>
                      <a:pt x="6227" y="1344"/>
                      <a:pt x="7354" y="755"/>
                      <a:pt x="8199" y="755"/>
                    </a:cubicBezTo>
                    <a:cubicBezTo>
                      <a:pt x="8213" y="755"/>
                      <a:pt x="8228" y="756"/>
                      <a:pt x="8242" y="756"/>
                    </a:cubicBezTo>
                    <a:cubicBezTo>
                      <a:pt x="8316" y="765"/>
                      <a:pt x="8389" y="765"/>
                      <a:pt x="8457" y="774"/>
                    </a:cubicBezTo>
                    <a:cubicBezTo>
                      <a:pt x="8121" y="1119"/>
                      <a:pt x="7953" y="1520"/>
                      <a:pt x="8009" y="1903"/>
                    </a:cubicBezTo>
                    <a:cubicBezTo>
                      <a:pt x="8065" y="2342"/>
                      <a:pt x="8289" y="2649"/>
                      <a:pt x="8605" y="2752"/>
                    </a:cubicBezTo>
                    <a:cubicBezTo>
                      <a:pt x="8680" y="2777"/>
                      <a:pt x="8757" y="2789"/>
                      <a:pt x="8833" y="2789"/>
                    </a:cubicBezTo>
                    <a:cubicBezTo>
                      <a:pt x="9021" y="2789"/>
                      <a:pt x="9203" y="2715"/>
                      <a:pt x="9342" y="2575"/>
                    </a:cubicBezTo>
                    <a:cubicBezTo>
                      <a:pt x="9595" y="2313"/>
                      <a:pt x="9642" y="1912"/>
                      <a:pt x="9483" y="1455"/>
                    </a:cubicBezTo>
                    <a:cubicBezTo>
                      <a:pt x="9353" y="1081"/>
                      <a:pt x="9073" y="830"/>
                      <a:pt x="8699" y="709"/>
                    </a:cubicBezTo>
                    <a:cubicBezTo>
                      <a:pt x="8858" y="577"/>
                      <a:pt x="9053" y="456"/>
                      <a:pt x="9268" y="364"/>
                    </a:cubicBezTo>
                    <a:cubicBezTo>
                      <a:pt x="9582" y="220"/>
                      <a:pt x="9967" y="121"/>
                      <a:pt x="10362" y="121"/>
                    </a:cubicBezTo>
                    <a:close/>
                    <a:moveTo>
                      <a:pt x="10349" y="1"/>
                    </a:moveTo>
                    <a:cubicBezTo>
                      <a:pt x="9939" y="1"/>
                      <a:pt x="9543" y="102"/>
                      <a:pt x="9221" y="252"/>
                    </a:cubicBezTo>
                    <a:cubicBezTo>
                      <a:pt x="8961" y="373"/>
                      <a:pt x="8746" y="512"/>
                      <a:pt x="8557" y="680"/>
                    </a:cubicBezTo>
                    <a:cubicBezTo>
                      <a:pt x="8457" y="653"/>
                      <a:pt x="8354" y="644"/>
                      <a:pt x="8251" y="644"/>
                    </a:cubicBezTo>
                    <a:cubicBezTo>
                      <a:pt x="8236" y="644"/>
                      <a:pt x="8222" y="643"/>
                      <a:pt x="8207" y="643"/>
                    </a:cubicBezTo>
                    <a:cubicBezTo>
                      <a:pt x="7316" y="643"/>
                      <a:pt x="6142" y="1250"/>
                      <a:pt x="5665" y="2407"/>
                    </a:cubicBezTo>
                    <a:cubicBezTo>
                      <a:pt x="5571" y="2631"/>
                      <a:pt x="5524" y="2817"/>
                      <a:pt x="5488" y="2996"/>
                    </a:cubicBezTo>
                    <a:cubicBezTo>
                      <a:pt x="5394" y="3032"/>
                      <a:pt x="5282" y="3079"/>
                      <a:pt x="5179" y="3144"/>
                    </a:cubicBezTo>
                    <a:cubicBezTo>
                      <a:pt x="5132" y="3173"/>
                      <a:pt x="5085" y="3200"/>
                      <a:pt x="5040" y="3238"/>
                    </a:cubicBezTo>
                    <a:cubicBezTo>
                      <a:pt x="5002" y="3108"/>
                      <a:pt x="4973" y="2976"/>
                      <a:pt x="4937" y="2846"/>
                    </a:cubicBezTo>
                    <a:cubicBezTo>
                      <a:pt x="4769" y="2136"/>
                      <a:pt x="4610" y="1464"/>
                      <a:pt x="3461" y="1016"/>
                    </a:cubicBezTo>
                    <a:cubicBezTo>
                      <a:pt x="3107" y="876"/>
                      <a:pt x="2768" y="806"/>
                      <a:pt x="2446" y="806"/>
                    </a:cubicBezTo>
                    <a:cubicBezTo>
                      <a:pt x="2013" y="806"/>
                      <a:pt x="1610" y="932"/>
                      <a:pt x="1241" y="1184"/>
                    </a:cubicBezTo>
                    <a:cubicBezTo>
                      <a:pt x="1212" y="1204"/>
                      <a:pt x="1212" y="1240"/>
                      <a:pt x="1232" y="1269"/>
                    </a:cubicBezTo>
                    <a:cubicBezTo>
                      <a:pt x="1242" y="1284"/>
                      <a:pt x="1255" y="1290"/>
                      <a:pt x="1269" y="1290"/>
                    </a:cubicBezTo>
                    <a:cubicBezTo>
                      <a:pt x="1280" y="1290"/>
                      <a:pt x="1293" y="1286"/>
                      <a:pt x="1306" y="1278"/>
                    </a:cubicBezTo>
                    <a:cubicBezTo>
                      <a:pt x="1660" y="1042"/>
                      <a:pt x="2046" y="924"/>
                      <a:pt x="2458" y="924"/>
                    </a:cubicBezTo>
                    <a:cubicBezTo>
                      <a:pt x="2763" y="924"/>
                      <a:pt x="3083" y="988"/>
                      <a:pt x="3416" y="1119"/>
                    </a:cubicBezTo>
                    <a:cubicBezTo>
                      <a:pt x="4507" y="1549"/>
                      <a:pt x="4657" y="2165"/>
                      <a:pt x="4825" y="2873"/>
                    </a:cubicBezTo>
                    <a:cubicBezTo>
                      <a:pt x="4861" y="3014"/>
                      <a:pt x="4899" y="3164"/>
                      <a:pt x="4937" y="3312"/>
                    </a:cubicBezTo>
                    <a:cubicBezTo>
                      <a:pt x="4386" y="3751"/>
                      <a:pt x="4068" y="4470"/>
                      <a:pt x="4133" y="5160"/>
                    </a:cubicBezTo>
                    <a:cubicBezTo>
                      <a:pt x="4180" y="5684"/>
                      <a:pt x="4489" y="6645"/>
                      <a:pt x="6037" y="7214"/>
                    </a:cubicBezTo>
                    <a:cubicBezTo>
                      <a:pt x="6196" y="7270"/>
                      <a:pt x="6355" y="7317"/>
                      <a:pt x="6514" y="7353"/>
                    </a:cubicBezTo>
                    <a:cubicBezTo>
                      <a:pt x="6458" y="7839"/>
                      <a:pt x="6553" y="8325"/>
                      <a:pt x="6794" y="8726"/>
                    </a:cubicBezTo>
                    <a:cubicBezTo>
                      <a:pt x="7130" y="9269"/>
                      <a:pt x="7773" y="9661"/>
                      <a:pt x="8557" y="9791"/>
                    </a:cubicBezTo>
                    <a:cubicBezTo>
                      <a:pt x="8756" y="9823"/>
                      <a:pt x="8956" y="9839"/>
                      <a:pt x="9156" y="9839"/>
                    </a:cubicBezTo>
                    <a:cubicBezTo>
                      <a:pt x="9983" y="9839"/>
                      <a:pt x="10801" y="9564"/>
                      <a:pt x="11425" y="9054"/>
                    </a:cubicBezTo>
                    <a:cubicBezTo>
                      <a:pt x="11868" y="8699"/>
                      <a:pt x="12341" y="8572"/>
                      <a:pt x="12745" y="8572"/>
                    </a:cubicBezTo>
                    <a:cubicBezTo>
                      <a:pt x="12978" y="8572"/>
                      <a:pt x="13188" y="8615"/>
                      <a:pt x="13356" y="8679"/>
                    </a:cubicBezTo>
                    <a:cubicBezTo>
                      <a:pt x="13665" y="8800"/>
                      <a:pt x="13860" y="9007"/>
                      <a:pt x="13889" y="9248"/>
                    </a:cubicBezTo>
                    <a:cubicBezTo>
                      <a:pt x="13925" y="9511"/>
                      <a:pt x="13757" y="9791"/>
                      <a:pt x="13412" y="10053"/>
                    </a:cubicBezTo>
                    <a:cubicBezTo>
                      <a:pt x="12693" y="10591"/>
                      <a:pt x="11895" y="10731"/>
                      <a:pt x="11011" y="10731"/>
                    </a:cubicBezTo>
                    <a:cubicBezTo>
                      <a:pt x="10564" y="10731"/>
                      <a:pt x="10095" y="10695"/>
                      <a:pt x="9604" y="10658"/>
                    </a:cubicBezTo>
                    <a:cubicBezTo>
                      <a:pt x="9091" y="10622"/>
                      <a:pt x="8557" y="10575"/>
                      <a:pt x="7997" y="10575"/>
                    </a:cubicBezTo>
                    <a:cubicBezTo>
                      <a:pt x="7980" y="10574"/>
                      <a:pt x="7964" y="10574"/>
                      <a:pt x="7947" y="10574"/>
                    </a:cubicBezTo>
                    <a:cubicBezTo>
                      <a:pt x="7203" y="10574"/>
                      <a:pt x="6716" y="10769"/>
                      <a:pt x="6514" y="11153"/>
                    </a:cubicBezTo>
                    <a:cubicBezTo>
                      <a:pt x="6169" y="11798"/>
                      <a:pt x="6747" y="12759"/>
                      <a:pt x="7010" y="13142"/>
                    </a:cubicBezTo>
                    <a:cubicBezTo>
                      <a:pt x="7260" y="13487"/>
                      <a:pt x="7307" y="13832"/>
                      <a:pt x="7169" y="14130"/>
                    </a:cubicBezTo>
                    <a:cubicBezTo>
                      <a:pt x="6962" y="14569"/>
                      <a:pt x="6346" y="14858"/>
                      <a:pt x="5497" y="14925"/>
                    </a:cubicBezTo>
                    <a:cubicBezTo>
                      <a:pt x="5393" y="14932"/>
                      <a:pt x="5290" y="14935"/>
                      <a:pt x="5188" y="14935"/>
                    </a:cubicBezTo>
                    <a:cubicBezTo>
                      <a:pt x="4493" y="14935"/>
                      <a:pt x="3868" y="14779"/>
                      <a:pt x="3266" y="14625"/>
                    </a:cubicBezTo>
                    <a:cubicBezTo>
                      <a:pt x="2748" y="14497"/>
                      <a:pt x="2258" y="14374"/>
                      <a:pt x="1778" y="14374"/>
                    </a:cubicBezTo>
                    <a:cubicBezTo>
                      <a:pt x="1704" y="14374"/>
                      <a:pt x="1631" y="14377"/>
                      <a:pt x="1557" y="14383"/>
                    </a:cubicBezTo>
                    <a:cubicBezTo>
                      <a:pt x="392" y="14495"/>
                      <a:pt x="9" y="15698"/>
                      <a:pt x="9" y="15709"/>
                    </a:cubicBezTo>
                    <a:cubicBezTo>
                      <a:pt x="0" y="15736"/>
                      <a:pt x="18" y="15774"/>
                      <a:pt x="45" y="15783"/>
                    </a:cubicBezTo>
                    <a:lnTo>
                      <a:pt x="65" y="15783"/>
                    </a:lnTo>
                    <a:cubicBezTo>
                      <a:pt x="83" y="15783"/>
                      <a:pt x="112" y="15765"/>
                      <a:pt x="121" y="15745"/>
                    </a:cubicBezTo>
                    <a:cubicBezTo>
                      <a:pt x="121" y="15727"/>
                      <a:pt x="484" y="14607"/>
                      <a:pt x="1568" y="14504"/>
                    </a:cubicBezTo>
                    <a:cubicBezTo>
                      <a:pt x="1650" y="14495"/>
                      <a:pt x="1732" y="14491"/>
                      <a:pt x="1814" y="14491"/>
                    </a:cubicBezTo>
                    <a:cubicBezTo>
                      <a:pt x="2269" y="14491"/>
                      <a:pt x="2740" y="14612"/>
                      <a:pt x="3237" y="14737"/>
                    </a:cubicBezTo>
                    <a:cubicBezTo>
                      <a:pt x="3819" y="14882"/>
                      <a:pt x="4465" y="15050"/>
                      <a:pt x="5173" y="15050"/>
                    </a:cubicBezTo>
                    <a:cubicBezTo>
                      <a:pt x="5283" y="15050"/>
                      <a:pt x="5394" y="15046"/>
                      <a:pt x="5506" y="15037"/>
                    </a:cubicBezTo>
                    <a:cubicBezTo>
                      <a:pt x="6402" y="14970"/>
                      <a:pt x="7045" y="14663"/>
                      <a:pt x="7269" y="14186"/>
                    </a:cubicBezTo>
                    <a:cubicBezTo>
                      <a:pt x="7437" y="13850"/>
                      <a:pt x="7372" y="13458"/>
                      <a:pt x="7113" y="13077"/>
                    </a:cubicBezTo>
                    <a:cubicBezTo>
                      <a:pt x="6915" y="12786"/>
                      <a:pt x="6290" y="11816"/>
                      <a:pt x="6617" y="11200"/>
                    </a:cubicBezTo>
                    <a:cubicBezTo>
                      <a:pt x="6799" y="10863"/>
                      <a:pt x="7239" y="10686"/>
                      <a:pt x="7945" y="10686"/>
                    </a:cubicBezTo>
                    <a:cubicBezTo>
                      <a:pt x="7962" y="10686"/>
                      <a:pt x="7980" y="10686"/>
                      <a:pt x="7997" y="10687"/>
                    </a:cubicBezTo>
                    <a:cubicBezTo>
                      <a:pt x="8557" y="10696"/>
                      <a:pt x="9091" y="10734"/>
                      <a:pt x="9604" y="10770"/>
                    </a:cubicBezTo>
                    <a:cubicBezTo>
                      <a:pt x="10104" y="10807"/>
                      <a:pt x="10580" y="10844"/>
                      <a:pt x="11035" y="10844"/>
                    </a:cubicBezTo>
                    <a:cubicBezTo>
                      <a:pt x="11930" y="10844"/>
                      <a:pt x="12740" y="10702"/>
                      <a:pt x="13477" y="10145"/>
                    </a:cubicBezTo>
                    <a:cubicBezTo>
                      <a:pt x="13963" y="9782"/>
                      <a:pt x="14037" y="9446"/>
                      <a:pt x="14010" y="9231"/>
                    </a:cubicBezTo>
                    <a:cubicBezTo>
                      <a:pt x="13972" y="8950"/>
                      <a:pt x="13748" y="8709"/>
                      <a:pt x="13394" y="8567"/>
                    </a:cubicBezTo>
                    <a:cubicBezTo>
                      <a:pt x="13214" y="8499"/>
                      <a:pt x="12988" y="8452"/>
                      <a:pt x="12737" y="8452"/>
                    </a:cubicBezTo>
                    <a:cubicBezTo>
                      <a:pt x="12311" y="8452"/>
                      <a:pt x="11813" y="8586"/>
                      <a:pt x="11349" y="8968"/>
                    </a:cubicBezTo>
                    <a:cubicBezTo>
                      <a:pt x="10744" y="9455"/>
                      <a:pt x="9959" y="9719"/>
                      <a:pt x="9167" y="9719"/>
                    </a:cubicBezTo>
                    <a:cubicBezTo>
                      <a:pt x="8970" y="9719"/>
                      <a:pt x="8773" y="9703"/>
                      <a:pt x="8578" y="9670"/>
                    </a:cubicBezTo>
                    <a:cubicBezTo>
                      <a:pt x="7829" y="9549"/>
                      <a:pt x="7213" y="9183"/>
                      <a:pt x="6898" y="8670"/>
                    </a:cubicBezTo>
                    <a:cubicBezTo>
                      <a:pt x="6673" y="8296"/>
                      <a:pt x="6579" y="7830"/>
                      <a:pt x="6626" y="7382"/>
                    </a:cubicBezTo>
                    <a:lnTo>
                      <a:pt x="6626" y="7382"/>
                    </a:lnTo>
                    <a:cubicBezTo>
                      <a:pt x="6868" y="7434"/>
                      <a:pt x="7095" y="7457"/>
                      <a:pt x="7306" y="7457"/>
                    </a:cubicBezTo>
                    <a:cubicBezTo>
                      <a:pt x="7823" y="7457"/>
                      <a:pt x="8245" y="7319"/>
                      <a:pt x="8549" y="7120"/>
                    </a:cubicBezTo>
                    <a:cubicBezTo>
                      <a:pt x="9006" y="7868"/>
                      <a:pt x="9651" y="8110"/>
                      <a:pt x="10043" y="8184"/>
                    </a:cubicBezTo>
                    <a:cubicBezTo>
                      <a:pt x="10180" y="8210"/>
                      <a:pt x="10320" y="8222"/>
                      <a:pt x="10459" y="8222"/>
                    </a:cubicBezTo>
                    <a:cubicBezTo>
                      <a:pt x="10828" y="8222"/>
                      <a:pt x="11190" y="8135"/>
                      <a:pt x="11490" y="7981"/>
                    </a:cubicBezTo>
                    <a:cubicBezTo>
                      <a:pt x="11775" y="8221"/>
                      <a:pt x="12092" y="8322"/>
                      <a:pt x="12402" y="8322"/>
                    </a:cubicBezTo>
                    <a:cubicBezTo>
                      <a:pt x="12752" y="8322"/>
                      <a:pt x="13093" y="8193"/>
                      <a:pt x="13365" y="7989"/>
                    </a:cubicBezTo>
                    <a:cubicBezTo>
                      <a:pt x="13580" y="7830"/>
                      <a:pt x="13757" y="7615"/>
                      <a:pt x="13860" y="7373"/>
                    </a:cubicBezTo>
                    <a:cubicBezTo>
                      <a:pt x="13942" y="7384"/>
                      <a:pt x="14022" y="7389"/>
                      <a:pt x="14100" y="7389"/>
                    </a:cubicBezTo>
                    <a:cubicBezTo>
                      <a:pt x="14586" y="7389"/>
                      <a:pt x="15001" y="7201"/>
                      <a:pt x="15298" y="6952"/>
                    </a:cubicBezTo>
                    <a:cubicBezTo>
                      <a:pt x="15941" y="6412"/>
                      <a:pt x="16138" y="5534"/>
                      <a:pt x="15782" y="4815"/>
                    </a:cubicBezTo>
                    <a:cubicBezTo>
                      <a:pt x="15737" y="4721"/>
                      <a:pt x="15690" y="4647"/>
                      <a:pt x="15634" y="4582"/>
                    </a:cubicBezTo>
                    <a:cubicBezTo>
                      <a:pt x="15829" y="4358"/>
                      <a:pt x="15988" y="4105"/>
                      <a:pt x="16100" y="3836"/>
                    </a:cubicBezTo>
                    <a:cubicBezTo>
                      <a:pt x="16454" y="2976"/>
                      <a:pt x="16427" y="1764"/>
                      <a:pt x="15204" y="1148"/>
                    </a:cubicBezTo>
                    <a:cubicBezTo>
                      <a:pt x="14798" y="941"/>
                      <a:pt x="14383" y="854"/>
                      <a:pt x="13976" y="854"/>
                    </a:cubicBezTo>
                    <a:cubicBezTo>
                      <a:pt x="13391" y="854"/>
                      <a:pt x="12822" y="1035"/>
                      <a:pt x="12321" y="1305"/>
                    </a:cubicBezTo>
                    <a:cubicBezTo>
                      <a:pt x="12254" y="1119"/>
                      <a:pt x="12133" y="924"/>
                      <a:pt x="11965" y="718"/>
                    </a:cubicBezTo>
                    <a:cubicBezTo>
                      <a:pt x="11505" y="193"/>
                      <a:pt x="10914" y="1"/>
                      <a:pt x="10349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104"/>
              <p:cNvSpPr/>
              <p:nvPr/>
            </p:nvSpPr>
            <p:spPr>
              <a:xfrm>
                <a:off x="2341296" y="1396300"/>
                <a:ext cx="265085" cy="263179"/>
              </a:xfrm>
              <a:custGeom>
                <a:rect b="b" l="l" r="r" t="t"/>
                <a:pathLst>
                  <a:path extrusionOk="0" h="2761" w="2781">
                    <a:moveTo>
                      <a:pt x="1471" y="0"/>
                    </a:moveTo>
                    <a:cubicBezTo>
                      <a:pt x="1356" y="0"/>
                      <a:pt x="1239" y="14"/>
                      <a:pt x="1120" y="43"/>
                    </a:cubicBezTo>
                    <a:cubicBezTo>
                      <a:pt x="439" y="211"/>
                      <a:pt x="0" y="836"/>
                      <a:pt x="148" y="1434"/>
                    </a:cubicBezTo>
                    <a:cubicBezTo>
                      <a:pt x="242" y="1799"/>
                      <a:pt x="522" y="2068"/>
                      <a:pt x="888" y="2191"/>
                    </a:cubicBezTo>
                    <a:lnTo>
                      <a:pt x="1056" y="2760"/>
                    </a:lnTo>
                    <a:lnTo>
                      <a:pt x="1345" y="2256"/>
                    </a:lnTo>
                    <a:cubicBezTo>
                      <a:pt x="1448" y="2256"/>
                      <a:pt x="1560" y="2247"/>
                      <a:pt x="1660" y="2218"/>
                    </a:cubicBezTo>
                    <a:cubicBezTo>
                      <a:pt x="2353" y="2050"/>
                      <a:pt x="2780" y="1425"/>
                      <a:pt x="2633" y="818"/>
                    </a:cubicBezTo>
                    <a:cubicBezTo>
                      <a:pt x="2508" y="322"/>
                      <a:pt x="2025" y="0"/>
                      <a:pt x="1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04"/>
              <p:cNvSpPr/>
              <p:nvPr/>
            </p:nvSpPr>
            <p:spPr>
              <a:xfrm>
                <a:off x="2364363" y="1441481"/>
                <a:ext cx="211896" cy="123535"/>
              </a:xfrm>
              <a:custGeom>
                <a:rect b="b" l="l" r="r" t="t"/>
                <a:pathLst>
                  <a:path extrusionOk="0" h="1296" w="2223">
                    <a:moveTo>
                      <a:pt x="1711" y="0"/>
                    </a:moveTo>
                    <a:cubicBezTo>
                      <a:pt x="1435" y="0"/>
                      <a:pt x="1150" y="494"/>
                      <a:pt x="1150" y="494"/>
                    </a:cubicBezTo>
                    <a:cubicBezTo>
                      <a:pt x="1150" y="494"/>
                      <a:pt x="834" y="107"/>
                      <a:pt x="573" y="107"/>
                    </a:cubicBezTo>
                    <a:cubicBezTo>
                      <a:pt x="508" y="107"/>
                      <a:pt x="445" y="132"/>
                      <a:pt x="392" y="194"/>
                    </a:cubicBezTo>
                    <a:cubicBezTo>
                      <a:pt x="0" y="653"/>
                      <a:pt x="1232" y="1296"/>
                      <a:pt x="1232" y="1296"/>
                    </a:cubicBezTo>
                    <a:cubicBezTo>
                      <a:pt x="1232" y="1296"/>
                      <a:pt x="2223" y="503"/>
                      <a:pt x="1913" y="111"/>
                    </a:cubicBezTo>
                    <a:cubicBezTo>
                      <a:pt x="1850" y="32"/>
                      <a:pt x="1781" y="0"/>
                      <a:pt x="1711" y="0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04"/>
              <p:cNvSpPr/>
              <p:nvPr/>
            </p:nvSpPr>
            <p:spPr>
              <a:xfrm>
                <a:off x="2685493" y="1898919"/>
                <a:ext cx="265276" cy="263179"/>
              </a:xfrm>
              <a:custGeom>
                <a:rect b="b" l="l" r="r" t="t"/>
                <a:pathLst>
                  <a:path extrusionOk="0" h="2761" w="2783">
                    <a:moveTo>
                      <a:pt x="1314" y="1"/>
                    </a:moveTo>
                    <a:cubicBezTo>
                      <a:pt x="759" y="1"/>
                      <a:pt x="275" y="325"/>
                      <a:pt x="151" y="827"/>
                    </a:cubicBezTo>
                    <a:cubicBezTo>
                      <a:pt x="1" y="1425"/>
                      <a:pt x="431" y="2050"/>
                      <a:pt x="1121" y="2218"/>
                    </a:cubicBezTo>
                    <a:cubicBezTo>
                      <a:pt x="1224" y="2247"/>
                      <a:pt x="1336" y="2256"/>
                      <a:pt x="1439" y="2256"/>
                    </a:cubicBezTo>
                    <a:lnTo>
                      <a:pt x="1728" y="2760"/>
                    </a:lnTo>
                    <a:lnTo>
                      <a:pt x="1896" y="2191"/>
                    </a:lnTo>
                    <a:cubicBezTo>
                      <a:pt x="2261" y="2070"/>
                      <a:pt x="2541" y="1799"/>
                      <a:pt x="2633" y="1434"/>
                    </a:cubicBezTo>
                    <a:cubicBezTo>
                      <a:pt x="2783" y="838"/>
                      <a:pt x="2344" y="211"/>
                      <a:pt x="1663" y="43"/>
                    </a:cubicBezTo>
                    <a:cubicBezTo>
                      <a:pt x="1545" y="14"/>
                      <a:pt x="1428" y="1"/>
                      <a:pt x="1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04"/>
              <p:cNvSpPr/>
              <p:nvPr/>
            </p:nvSpPr>
            <p:spPr>
              <a:xfrm>
                <a:off x="2762988" y="1920938"/>
                <a:ext cx="117530" cy="168144"/>
              </a:xfrm>
              <a:custGeom>
                <a:rect b="b" l="l" r="r" t="t"/>
                <a:pathLst>
                  <a:path extrusionOk="0" h="1764" w="1233">
                    <a:moveTo>
                      <a:pt x="505" y="0"/>
                    </a:moveTo>
                    <a:lnTo>
                      <a:pt x="1" y="840"/>
                    </a:lnTo>
                    <a:lnTo>
                      <a:pt x="635" y="840"/>
                    </a:lnTo>
                    <a:lnTo>
                      <a:pt x="449" y="1763"/>
                    </a:lnTo>
                    <a:lnTo>
                      <a:pt x="1233" y="540"/>
                    </a:lnTo>
                    <a:lnTo>
                      <a:pt x="449" y="522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04"/>
              <p:cNvSpPr/>
              <p:nvPr/>
            </p:nvSpPr>
            <p:spPr>
              <a:xfrm>
                <a:off x="2850110" y="1565015"/>
                <a:ext cx="308932" cy="273187"/>
              </a:xfrm>
              <a:custGeom>
                <a:rect b="b" l="l" r="r" t="t"/>
                <a:pathLst>
                  <a:path extrusionOk="0" h="2866" w="3241">
                    <a:moveTo>
                      <a:pt x="2388" y="1"/>
                    </a:moveTo>
                    <a:cubicBezTo>
                      <a:pt x="2345" y="1"/>
                      <a:pt x="2301" y="10"/>
                      <a:pt x="2259" y="29"/>
                    </a:cubicBezTo>
                    <a:lnTo>
                      <a:pt x="263" y="849"/>
                    </a:lnTo>
                    <a:cubicBezTo>
                      <a:pt x="75" y="925"/>
                      <a:pt x="1" y="1138"/>
                      <a:pt x="86" y="1317"/>
                    </a:cubicBezTo>
                    <a:lnTo>
                      <a:pt x="635" y="2381"/>
                    </a:lnTo>
                    <a:cubicBezTo>
                      <a:pt x="697" y="2496"/>
                      <a:pt x="819" y="2568"/>
                      <a:pt x="942" y="2568"/>
                    </a:cubicBezTo>
                    <a:cubicBezTo>
                      <a:pt x="986" y="2568"/>
                      <a:pt x="1031" y="2558"/>
                      <a:pt x="1074" y="2538"/>
                    </a:cubicBezTo>
                    <a:lnTo>
                      <a:pt x="1195" y="2482"/>
                    </a:lnTo>
                    <a:lnTo>
                      <a:pt x="1327" y="2865"/>
                    </a:lnTo>
                    <a:lnTo>
                      <a:pt x="1634" y="2287"/>
                    </a:lnTo>
                    <a:lnTo>
                      <a:pt x="2998" y="1689"/>
                    </a:lnTo>
                    <a:cubicBezTo>
                      <a:pt x="3166" y="1606"/>
                      <a:pt x="3240" y="1409"/>
                      <a:pt x="3166" y="1232"/>
                    </a:cubicBezTo>
                    <a:lnTo>
                      <a:pt x="2689" y="197"/>
                    </a:lnTo>
                    <a:cubicBezTo>
                      <a:pt x="2634" y="78"/>
                      <a:pt x="2515" y="1"/>
                      <a:pt x="2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104"/>
              <p:cNvSpPr/>
              <p:nvPr/>
            </p:nvSpPr>
            <p:spPr>
              <a:xfrm>
                <a:off x="2908826" y="1608195"/>
                <a:ext cx="156611" cy="72634"/>
              </a:xfrm>
              <a:custGeom>
                <a:rect b="b" l="l" r="r" t="t"/>
                <a:pathLst>
                  <a:path extrusionOk="0" h="762" w="1643">
                    <a:moveTo>
                      <a:pt x="1571" y="1"/>
                    </a:moveTo>
                    <a:cubicBezTo>
                      <a:pt x="1564" y="1"/>
                      <a:pt x="1557" y="2"/>
                      <a:pt x="1551" y="4"/>
                    </a:cubicBezTo>
                    <a:lnTo>
                      <a:pt x="48" y="649"/>
                    </a:lnTo>
                    <a:cubicBezTo>
                      <a:pt x="19" y="658"/>
                      <a:pt x="1" y="696"/>
                      <a:pt x="19" y="723"/>
                    </a:cubicBezTo>
                    <a:cubicBezTo>
                      <a:pt x="30" y="752"/>
                      <a:pt x="48" y="761"/>
                      <a:pt x="75" y="761"/>
                    </a:cubicBezTo>
                    <a:lnTo>
                      <a:pt x="95" y="761"/>
                    </a:lnTo>
                    <a:lnTo>
                      <a:pt x="1598" y="116"/>
                    </a:lnTo>
                    <a:cubicBezTo>
                      <a:pt x="1625" y="98"/>
                      <a:pt x="1643" y="69"/>
                      <a:pt x="1625" y="42"/>
                    </a:cubicBezTo>
                    <a:cubicBezTo>
                      <a:pt x="1618" y="13"/>
                      <a:pt x="1594" y="1"/>
                      <a:pt x="157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04"/>
              <p:cNvSpPr/>
              <p:nvPr/>
            </p:nvSpPr>
            <p:spPr>
              <a:xfrm>
                <a:off x="2927604" y="1646418"/>
                <a:ext cx="159184" cy="74254"/>
              </a:xfrm>
              <a:custGeom>
                <a:rect b="b" l="l" r="r" t="t"/>
                <a:pathLst>
                  <a:path extrusionOk="0" h="779" w="1670">
                    <a:moveTo>
                      <a:pt x="1599" y="1"/>
                    </a:moveTo>
                    <a:cubicBezTo>
                      <a:pt x="1592" y="1"/>
                      <a:pt x="1585" y="2"/>
                      <a:pt x="1578" y="4"/>
                    </a:cubicBezTo>
                    <a:lnTo>
                      <a:pt x="37" y="667"/>
                    </a:lnTo>
                    <a:cubicBezTo>
                      <a:pt x="10" y="687"/>
                      <a:pt x="1" y="714"/>
                      <a:pt x="10" y="743"/>
                    </a:cubicBezTo>
                    <a:cubicBezTo>
                      <a:pt x="19" y="770"/>
                      <a:pt x="46" y="779"/>
                      <a:pt x="66" y="779"/>
                    </a:cubicBezTo>
                    <a:lnTo>
                      <a:pt x="84" y="779"/>
                    </a:lnTo>
                    <a:lnTo>
                      <a:pt x="1625" y="116"/>
                    </a:lnTo>
                    <a:cubicBezTo>
                      <a:pt x="1652" y="98"/>
                      <a:pt x="1670" y="60"/>
                      <a:pt x="1652" y="33"/>
                    </a:cubicBezTo>
                    <a:cubicBezTo>
                      <a:pt x="1645" y="11"/>
                      <a:pt x="1622" y="1"/>
                      <a:pt x="1599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04"/>
              <p:cNvSpPr/>
              <p:nvPr/>
            </p:nvSpPr>
            <p:spPr>
              <a:xfrm>
                <a:off x="2946191" y="1686166"/>
                <a:ext cx="158612" cy="74731"/>
              </a:xfrm>
              <a:custGeom>
                <a:rect b="b" l="l" r="r" t="t"/>
                <a:pathLst>
                  <a:path extrusionOk="0" h="784" w="1664">
                    <a:moveTo>
                      <a:pt x="1598" y="1"/>
                    </a:moveTo>
                    <a:cubicBezTo>
                      <a:pt x="1589" y="1"/>
                      <a:pt x="1580" y="3"/>
                      <a:pt x="1569" y="8"/>
                    </a:cubicBezTo>
                    <a:lnTo>
                      <a:pt x="48" y="671"/>
                    </a:lnTo>
                    <a:cubicBezTo>
                      <a:pt x="19" y="680"/>
                      <a:pt x="1" y="718"/>
                      <a:pt x="19" y="745"/>
                    </a:cubicBezTo>
                    <a:cubicBezTo>
                      <a:pt x="30" y="774"/>
                      <a:pt x="48" y="783"/>
                      <a:pt x="75" y="783"/>
                    </a:cubicBezTo>
                    <a:cubicBezTo>
                      <a:pt x="75" y="783"/>
                      <a:pt x="86" y="783"/>
                      <a:pt x="95" y="774"/>
                    </a:cubicBezTo>
                    <a:lnTo>
                      <a:pt x="1616" y="111"/>
                    </a:lnTo>
                    <a:cubicBezTo>
                      <a:pt x="1654" y="102"/>
                      <a:pt x="1663" y="64"/>
                      <a:pt x="1654" y="35"/>
                    </a:cubicBezTo>
                    <a:cubicBezTo>
                      <a:pt x="1640" y="16"/>
                      <a:pt x="1622" y="1"/>
                      <a:pt x="1598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7" name="Google Shape;1827;p104"/>
          <p:cNvGrpSpPr/>
          <p:nvPr/>
        </p:nvGrpSpPr>
        <p:grpSpPr>
          <a:xfrm>
            <a:off x="7831423" y="3767447"/>
            <a:ext cx="1280516" cy="1392466"/>
            <a:chOff x="715102" y="1186667"/>
            <a:chExt cx="2874979" cy="2902181"/>
          </a:xfrm>
        </p:grpSpPr>
        <p:sp>
          <p:nvSpPr>
            <p:cNvPr id="1828" name="Google Shape;1828;p104"/>
            <p:cNvSpPr/>
            <p:nvPr/>
          </p:nvSpPr>
          <p:spPr>
            <a:xfrm>
              <a:off x="715102" y="3747200"/>
              <a:ext cx="2447712" cy="341648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9" name="Google Shape;1829;p104"/>
            <p:cNvGrpSpPr/>
            <p:nvPr/>
          </p:nvGrpSpPr>
          <p:grpSpPr>
            <a:xfrm>
              <a:off x="815500" y="1186667"/>
              <a:ext cx="2774581" cy="2770168"/>
              <a:chOff x="913223" y="1396300"/>
              <a:chExt cx="2461918" cy="2458002"/>
            </a:xfrm>
          </p:grpSpPr>
          <p:sp>
            <p:nvSpPr>
              <p:cNvPr id="1830" name="Google Shape;1830;p104"/>
              <p:cNvSpPr/>
              <p:nvPr/>
            </p:nvSpPr>
            <p:spPr>
              <a:xfrm>
                <a:off x="1285159" y="1503820"/>
                <a:ext cx="937949" cy="928798"/>
              </a:xfrm>
              <a:custGeom>
                <a:rect b="b" l="l" r="r" t="t"/>
                <a:pathLst>
                  <a:path extrusionOk="0" h="9744" w="9840">
                    <a:moveTo>
                      <a:pt x="5342" y="1"/>
                    </a:moveTo>
                    <a:cubicBezTo>
                      <a:pt x="5118" y="1"/>
                      <a:pt x="4872" y="27"/>
                      <a:pt x="4602" y="82"/>
                    </a:cubicBezTo>
                    <a:cubicBezTo>
                      <a:pt x="4602" y="82"/>
                      <a:pt x="4461" y="47"/>
                      <a:pt x="4242" y="47"/>
                    </a:cubicBezTo>
                    <a:cubicBezTo>
                      <a:pt x="4163" y="47"/>
                      <a:pt x="4073" y="51"/>
                      <a:pt x="3977" y="64"/>
                    </a:cubicBezTo>
                    <a:cubicBezTo>
                      <a:pt x="3276" y="138"/>
                      <a:pt x="2212" y="586"/>
                      <a:pt x="1952" y="2575"/>
                    </a:cubicBezTo>
                    <a:cubicBezTo>
                      <a:pt x="1551" y="5588"/>
                      <a:pt x="1560" y="5207"/>
                      <a:pt x="785" y="6392"/>
                    </a:cubicBezTo>
                    <a:cubicBezTo>
                      <a:pt x="1" y="7577"/>
                      <a:pt x="290" y="9043"/>
                      <a:pt x="1233" y="9620"/>
                    </a:cubicBezTo>
                    <a:cubicBezTo>
                      <a:pt x="1376" y="9707"/>
                      <a:pt x="1655" y="9744"/>
                      <a:pt x="2026" y="9744"/>
                    </a:cubicBezTo>
                    <a:cubicBezTo>
                      <a:pt x="4099" y="9744"/>
                      <a:pt x="9035" y="8594"/>
                      <a:pt x="9035" y="8594"/>
                    </a:cubicBezTo>
                    <a:cubicBezTo>
                      <a:pt x="9839" y="6867"/>
                      <a:pt x="8849" y="6419"/>
                      <a:pt x="8177" y="5243"/>
                    </a:cubicBezTo>
                    <a:cubicBezTo>
                      <a:pt x="7554" y="4145"/>
                      <a:pt x="8182" y="1"/>
                      <a:pt x="5342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04"/>
              <p:cNvSpPr/>
              <p:nvPr/>
            </p:nvSpPr>
            <p:spPr>
              <a:xfrm>
                <a:off x="1445295" y="1513257"/>
                <a:ext cx="205510" cy="383663"/>
              </a:xfrm>
              <a:custGeom>
                <a:rect b="b" l="l" r="r" t="t"/>
                <a:pathLst>
                  <a:path extrusionOk="0" h="4025" w="2156">
                    <a:moveTo>
                      <a:pt x="2082" y="1"/>
                    </a:moveTo>
                    <a:cubicBezTo>
                      <a:pt x="635" y="254"/>
                      <a:pt x="1" y="702"/>
                      <a:pt x="1" y="3968"/>
                    </a:cubicBezTo>
                    <a:cubicBezTo>
                      <a:pt x="1" y="4006"/>
                      <a:pt x="28" y="4024"/>
                      <a:pt x="57" y="4024"/>
                    </a:cubicBezTo>
                    <a:cubicBezTo>
                      <a:pt x="95" y="4024"/>
                      <a:pt x="122" y="4006"/>
                      <a:pt x="122" y="3968"/>
                    </a:cubicBezTo>
                    <a:cubicBezTo>
                      <a:pt x="122" y="628"/>
                      <a:pt x="841" y="337"/>
                      <a:pt x="2111" y="124"/>
                    </a:cubicBezTo>
                    <a:cubicBezTo>
                      <a:pt x="2138" y="113"/>
                      <a:pt x="2156" y="86"/>
                      <a:pt x="2156" y="48"/>
                    </a:cubicBezTo>
                    <a:cubicBezTo>
                      <a:pt x="2147" y="21"/>
                      <a:pt x="2120" y="1"/>
                      <a:pt x="2082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04"/>
              <p:cNvSpPr/>
              <p:nvPr/>
            </p:nvSpPr>
            <p:spPr>
              <a:xfrm>
                <a:off x="1717527" y="1505917"/>
                <a:ext cx="75684" cy="262797"/>
              </a:xfrm>
              <a:custGeom>
                <a:rect b="b" l="l" r="r" t="t"/>
                <a:pathLst>
                  <a:path extrusionOk="0" h="2757" w="794">
                    <a:moveTo>
                      <a:pt x="72" y="0"/>
                    </a:moveTo>
                    <a:cubicBezTo>
                      <a:pt x="59" y="0"/>
                      <a:pt x="47" y="5"/>
                      <a:pt x="39" y="13"/>
                    </a:cubicBezTo>
                    <a:cubicBezTo>
                      <a:pt x="10" y="33"/>
                      <a:pt x="1" y="69"/>
                      <a:pt x="28" y="98"/>
                    </a:cubicBezTo>
                    <a:cubicBezTo>
                      <a:pt x="28" y="107"/>
                      <a:pt x="673" y="918"/>
                      <a:pt x="440" y="2692"/>
                    </a:cubicBezTo>
                    <a:cubicBezTo>
                      <a:pt x="431" y="2730"/>
                      <a:pt x="458" y="2757"/>
                      <a:pt x="487" y="2757"/>
                    </a:cubicBezTo>
                    <a:lnTo>
                      <a:pt x="496" y="2757"/>
                    </a:lnTo>
                    <a:cubicBezTo>
                      <a:pt x="523" y="2757"/>
                      <a:pt x="552" y="2739"/>
                      <a:pt x="552" y="2710"/>
                    </a:cubicBezTo>
                    <a:cubicBezTo>
                      <a:pt x="794" y="882"/>
                      <a:pt x="140" y="60"/>
                      <a:pt x="113" y="22"/>
                    </a:cubicBezTo>
                    <a:cubicBezTo>
                      <a:pt x="103" y="7"/>
                      <a:pt x="87" y="0"/>
                      <a:pt x="72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04"/>
              <p:cNvSpPr/>
              <p:nvPr/>
            </p:nvSpPr>
            <p:spPr>
              <a:xfrm>
                <a:off x="1397254" y="1998242"/>
                <a:ext cx="825662" cy="706988"/>
              </a:xfrm>
              <a:custGeom>
                <a:rect b="b" l="l" r="r" t="t"/>
                <a:pathLst>
                  <a:path extrusionOk="0" h="7417" w="8662">
                    <a:moveTo>
                      <a:pt x="5115" y="0"/>
                    </a:moveTo>
                    <a:lnTo>
                      <a:pt x="2604" y="197"/>
                    </a:lnTo>
                    <a:lnTo>
                      <a:pt x="2604" y="2709"/>
                    </a:lnTo>
                    <a:cubicBezTo>
                      <a:pt x="2604" y="2709"/>
                      <a:pt x="431" y="3425"/>
                      <a:pt x="1" y="3873"/>
                    </a:cubicBezTo>
                    <a:cubicBezTo>
                      <a:pt x="1" y="3873"/>
                      <a:pt x="3267" y="7281"/>
                      <a:pt x="4266" y="7413"/>
                    </a:cubicBezTo>
                    <a:cubicBezTo>
                      <a:pt x="4282" y="7415"/>
                      <a:pt x="4299" y="7416"/>
                      <a:pt x="4317" y="7416"/>
                    </a:cubicBezTo>
                    <a:cubicBezTo>
                      <a:pt x="5376" y="7416"/>
                      <a:pt x="8661" y="3651"/>
                      <a:pt x="8009" y="3063"/>
                    </a:cubicBezTo>
                    <a:cubicBezTo>
                      <a:pt x="7449" y="2550"/>
                      <a:pt x="6018" y="2510"/>
                      <a:pt x="5585" y="2510"/>
                    </a:cubicBezTo>
                    <a:cubicBezTo>
                      <a:pt x="5506" y="2510"/>
                      <a:pt x="5460" y="2511"/>
                      <a:pt x="5460" y="2511"/>
                    </a:cubicBezTo>
                    <a:lnTo>
                      <a:pt x="5115" y="0"/>
                    </a:ln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04"/>
              <p:cNvSpPr/>
              <p:nvPr/>
            </p:nvSpPr>
            <p:spPr>
              <a:xfrm>
                <a:off x="1837534" y="2300786"/>
                <a:ext cx="168430" cy="48137"/>
              </a:xfrm>
              <a:custGeom>
                <a:rect b="b" l="l" r="r" t="t"/>
                <a:pathLst>
                  <a:path extrusionOk="0" h="505" w="1767">
                    <a:moveTo>
                      <a:pt x="1692" y="1"/>
                    </a:moveTo>
                    <a:lnTo>
                      <a:pt x="48" y="384"/>
                    </a:lnTo>
                    <a:cubicBezTo>
                      <a:pt x="21" y="393"/>
                      <a:pt x="1" y="419"/>
                      <a:pt x="12" y="458"/>
                    </a:cubicBezTo>
                    <a:cubicBezTo>
                      <a:pt x="12" y="487"/>
                      <a:pt x="39" y="505"/>
                      <a:pt x="68" y="505"/>
                    </a:cubicBezTo>
                    <a:cubicBezTo>
                      <a:pt x="68" y="505"/>
                      <a:pt x="77" y="505"/>
                      <a:pt x="77" y="496"/>
                    </a:cubicBezTo>
                    <a:lnTo>
                      <a:pt x="1710" y="121"/>
                    </a:lnTo>
                    <a:cubicBezTo>
                      <a:pt x="1748" y="113"/>
                      <a:pt x="1766" y="74"/>
                      <a:pt x="1757" y="48"/>
                    </a:cubicBezTo>
                    <a:cubicBezTo>
                      <a:pt x="1748" y="18"/>
                      <a:pt x="1719" y="1"/>
                      <a:pt x="1692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04"/>
              <p:cNvSpPr/>
              <p:nvPr/>
            </p:nvSpPr>
            <p:spPr>
              <a:xfrm>
                <a:off x="1570640" y="2337293"/>
                <a:ext cx="188829" cy="19541"/>
              </a:xfrm>
              <a:custGeom>
                <a:rect b="b" l="l" r="r" t="t"/>
                <a:pathLst>
                  <a:path extrusionOk="0" h="205" w="1981">
                    <a:moveTo>
                      <a:pt x="68" y="1"/>
                    </a:moveTo>
                    <a:cubicBezTo>
                      <a:pt x="39" y="1"/>
                      <a:pt x="12" y="27"/>
                      <a:pt x="12" y="57"/>
                    </a:cubicBezTo>
                    <a:cubicBezTo>
                      <a:pt x="1" y="83"/>
                      <a:pt x="30" y="113"/>
                      <a:pt x="68" y="122"/>
                    </a:cubicBezTo>
                    <a:lnTo>
                      <a:pt x="1925" y="204"/>
                    </a:lnTo>
                    <a:cubicBezTo>
                      <a:pt x="1952" y="204"/>
                      <a:pt x="1981" y="187"/>
                      <a:pt x="1981" y="148"/>
                    </a:cubicBezTo>
                    <a:cubicBezTo>
                      <a:pt x="1981" y="122"/>
                      <a:pt x="1961" y="92"/>
                      <a:pt x="1925" y="92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04"/>
              <p:cNvSpPr/>
              <p:nvPr/>
            </p:nvSpPr>
            <p:spPr>
              <a:xfrm>
                <a:off x="1645370" y="2011682"/>
                <a:ext cx="260796" cy="186160"/>
              </a:xfrm>
              <a:custGeom>
                <a:rect b="b" l="l" r="r" t="t"/>
                <a:pathLst>
                  <a:path extrusionOk="0" h="1953" w="2736">
                    <a:moveTo>
                      <a:pt x="617" y="0"/>
                    </a:moveTo>
                    <a:lnTo>
                      <a:pt x="1" y="56"/>
                    </a:lnTo>
                    <a:lnTo>
                      <a:pt x="1" y="1167"/>
                    </a:lnTo>
                    <a:cubicBezTo>
                      <a:pt x="527" y="1728"/>
                      <a:pt x="1072" y="1952"/>
                      <a:pt x="1565" y="1952"/>
                    </a:cubicBezTo>
                    <a:cubicBezTo>
                      <a:pt x="2016" y="1952"/>
                      <a:pt x="2424" y="1764"/>
                      <a:pt x="2736" y="1474"/>
                    </a:cubicBezTo>
                    <a:lnTo>
                      <a:pt x="2550" y="112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04"/>
              <p:cNvSpPr/>
              <p:nvPr/>
            </p:nvSpPr>
            <p:spPr>
              <a:xfrm>
                <a:off x="1410504" y="1844110"/>
                <a:ext cx="171957" cy="161949"/>
              </a:xfrm>
              <a:custGeom>
                <a:rect b="b" l="l" r="r" t="t"/>
                <a:pathLst>
                  <a:path extrusionOk="0" h="1699" w="1804">
                    <a:moveTo>
                      <a:pt x="640" y="1"/>
                    </a:moveTo>
                    <a:cubicBezTo>
                      <a:pt x="87" y="1"/>
                      <a:pt x="1" y="643"/>
                      <a:pt x="469" y="1160"/>
                    </a:cubicBezTo>
                    <a:cubicBezTo>
                      <a:pt x="802" y="1523"/>
                      <a:pt x="1121" y="1698"/>
                      <a:pt x="1357" y="1698"/>
                    </a:cubicBezTo>
                    <a:cubicBezTo>
                      <a:pt x="1564" y="1698"/>
                      <a:pt x="1706" y="1563"/>
                      <a:pt x="1737" y="1301"/>
                    </a:cubicBezTo>
                    <a:cubicBezTo>
                      <a:pt x="1804" y="741"/>
                      <a:pt x="1300" y="217"/>
                      <a:pt x="1300" y="217"/>
                    </a:cubicBezTo>
                    <a:cubicBezTo>
                      <a:pt x="1035" y="65"/>
                      <a:pt x="814" y="1"/>
                      <a:pt x="640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104"/>
              <p:cNvSpPr/>
              <p:nvPr/>
            </p:nvSpPr>
            <p:spPr>
              <a:xfrm>
                <a:off x="1437193" y="1860791"/>
                <a:ext cx="117530" cy="105519"/>
              </a:xfrm>
              <a:custGeom>
                <a:rect b="b" l="l" r="r" t="t"/>
                <a:pathLst>
                  <a:path extrusionOk="0" h="1107" w="1233">
                    <a:moveTo>
                      <a:pt x="302" y="0"/>
                    </a:moveTo>
                    <a:cubicBezTo>
                      <a:pt x="212" y="0"/>
                      <a:pt x="120" y="26"/>
                      <a:pt x="30" y="89"/>
                    </a:cubicBezTo>
                    <a:cubicBezTo>
                      <a:pt x="1" y="107"/>
                      <a:pt x="1" y="136"/>
                      <a:pt x="21" y="163"/>
                    </a:cubicBezTo>
                    <a:cubicBezTo>
                      <a:pt x="32" y="182"/>
                      <a:pt x="53" y="192"/>
                      <a:pt x="70" y="192"/>
                    </a:cubicBezTo>
                    <a:cubicBezTo>
                      <a:pt x="80" y="192"/>
                      <a:pt x="88" y="189"/>
                      <a:pt x="95" y="183"/>
                    </a:cubicBezTo>
                    <a:cubicBezTo>
                      <a:pt x="160" y="137"/>
                      <a:pt x="229" y="119"/>
                      <a:pt x="298" y="119"/>
                    </a:cubicBezTo>
                    <a:cubicBezTo>
                      <a:pt x="482" y="119"/>
                      <a:pt x="665" y="253"/>
                      <a:pt x="796" y="369"/>
                    </a:cubicBezTo>
                    <a:cubicBezTo>
                      <a:pt x="744" y="360"/>
                      <a:pt x="688" y="353"/>
                      <a:pt x="633" y="353"/>
                    </a:cubicBezTo>
                    <a:cubicBezTo>
                      <a:pt x="528" y="353"/>
                      <a:pt x="424" y="380"/>
                      <a:pt x="357" y="472"/>
                    </a:cubicBezTo>
                    <a:cubicBezTo>
                      <a:pt x="310" y="528"/>
                      <a:pt x="310" y="611"/>
                      <a:pt x="357" y="705"/>
                    </a:cubicBezTo>
                    <a:cubicBezTo>
                      <a:pt x="449" y="891"/>
                      <a:pt x="720" y="1106"/>
                      <a:pt x="953" y="1106"/>
                    </a:cubicBezTo>
                    <a:lnTo>
                      <a:pt x="964" y="1106"/>
                    </a:lnTo>
                    <a:cubicBezTo>
                      <a:pt x="1076" y="1106"/>
                      <a:pt x="1159" y="1059"/>
                      <a:pt x="1215" y="958"/>
                    </a:cubicBezTo>
                    <a:cubicBezTo>
                      <a:pt x="1233" y="929"/>
                      <a:pt x="1215" y="891"/>
                      <a:pt x="1188" y="882"/>
                    </a:cubicBezTo>
                    <a:cubicBezTo>
                      <a:pt x="1178" y="876"/>
                      <a:pt x="1168" y="873"/>
                      <a:pt x="1158" y="873"/>
                    </a:cubicBezTo>
                    <a:cubicBezTo>
                      <a:pt x="1141" y="873"/>
                      <a:pt x="1125" y="883"/>
                      <a:pt x="1112" y="902"/>
                    </a:cubicBezTo>
                    <a:cubicBezTo>
                      <a:pt x="1076" y="967"/>
                      <a:pt x="1029" y="994"/>
                      <a:pt x="953" y="994"/>
                    </a:cubicBezTo>
                    <a:cubicBezTo>
                      <a:pt x="776" y="985"/>
                      <a:pt x="534" y="799"/>
                      <a:pt x="460" y="649"/>
                    </a:cubicBezTo>
                    <a:cubicBezTo>
                      <a:pt x="449" y="622"/>
                      <a:pt x="431" y="575"/>
                      <a:pt x="449" y="537"/>
                    </a:cubicBezTo>
                    <a:cubicBezTo>
                      <a:pt x="490" y="486"/>
                      <a:pt x="558" y="467"/>
                      <a:pt x="632" y="467"/>
                    </a:cubicBezTo>
                    <a:cubicBezTo>
                      <a:pt x="757" y="467"/>
                      <a:pt x="899" y="520"/>
                      <a:pt x="964" y="555"/>
                    </a:cubicBezTo>
                    <a:cubicBezTo>
                      <a:pt x="975" y="560"/>
                      <a:pt x="987" y="563"/>
                      <a:pt x="998" y="563"/>
                    </a:cubicBezTo>
                    <a:cubicBezTo>
                      <a:pt x="1014" y="563"/>
                      <a:pt x="1027" y="558"/>
                      <a:pt x="1038" y="546"/>
                    </a:cubicBezTo>
                    <a:cubicBezTo>
                      <a:pt x="1056" y="519"/>
                      <a:pt x="1056" y="490"/>
                      <a:pt x="1038" y="472"/>
                    </a:cubicBezTo>
                    <a:cubicBezTo>
                      <a:pt x="1023" y="449"/>
                      <a:pt x="679" y="0"/>
                      <a:pt x="302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104"/>
              <p:cNvSpPr/>
              <p:nvPr/>
            </p:nvSpPr>
            <p:spPr>
              <a:xfrm>
                <a:off x="1931995" y="1762994"/>
                <a:ext cx="161472" cy="176723"/>
              </a:xfrm>
              <a:custGeom>
                <a:rect b="b" l="l" r="r" t="t"/>
                <a:pathLst>
                  <a:path extrusionOk="0" h="1854" w="1694">
                    <a:moveTo>
                      <a:pt x="1096" y="1"/>
                    </a:moveTo>
                    <a:cubicBezTo>
                      <a:pt x="899" y="1"/>
                      <a:pt x="645" y="113"/>
                      <a:pt x="354" y="387"/>
                    </a:cubicBezTo>
                    <a:cubicBezTo>
                      <a:pt x="354" y="387"/>
                      <a:pt x="0" y="1021"/>
                      <a:pt x="197" y="1545"/>
                    </a:cubicBezTo>
                    <a:cubicBezTo>
                      <a:pt x="273" y="1752"/>
                      <a:pt x="404" y="1854"/>
                      <a:pt x="562" y="1854"/>
                    </a:cubicBezTo>
                    <a:cubicBezTo>
                      <a:pt x="809" y="1854"/>
                      <a:pt x="1123" y="1602"/>
                      <a:pt x="1391" y="1106"/>
                    </a:cubicBezTo>
                    <a:cubicBezTo>
                      <a:pt x="1693" y="547"/>
                      <a:pt x="1531" y="1"/>
                      <a:pt x="1096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04"/>
              <p:cNvSpPr/>
              <p:nvPr/>
            </p:nvSpPr>
            <p:spPr>
              <a:xfrm>
                <a:off x="1967644" y="1778054"/>
                <a:ext cx="96178" cy="120770"/>
              </a:xfrm>
              <a:custGeom>
                <a:rect b="b" l="l" r="r" t="t"/>
                <a:pathLst>
                  <a:path extrusionOk="0" h="1267" w="1009">
                    <a:moveTo>
                      <a:pt x="785" y="0"/>
                    </a:moveTo>
                    <a:cubicBezTo>
                      <a:pt x="353" y="0"/>
                      <a:pt x="82" y="624"/>
                      <a:pt x="74" y="650"/>
                    </a:cubicBezTo>
                    <a:cubicBezTo>
                      <a:pt x="65" y="677"/>
                      <a:pt x="74" y="706"/>
                      <a:pt x="92" y="724"/>
                    </a:cubicBezTo>
                    <a:cubicBezTo>
                      <a:pt x="100" y="728"/>
                      <a:pt x="110" y="730"/>
                      <a:pt x="120" y="730"/>
                    </a:cubicBezTo>
                    <a:cubicBezTo>
                      <a:pt x="135" y="730"/>
                      <a:pt x="151" y="726"/>
                      <a:pt x="168" y="715"/>
                    </a:cubicBezTo>
                    <a:cubicBezTo>
                      <a:pt x="168" y="715"/>
                      <a:pt x="375" y="543"/>
                      <a:pt x="545" y="543"/>
                    </a:cubicBezTo>
                    <a:cubicBezTo>
                      <a:pt x="588" y="543"/>
                      <a:pt x="629" y="555"/>
                      <a:pt x="663" y="583"/>
                    </a:cubicBezTo>
                    <a:cubicBezTo>
                      <a:pt x="690" y="603"/>
                      <a:pt x="681" y="650"/>
                      <a:pt x="672" y="686"/>
                    </a:cubicBezTo>
                    <a:cubicBezTo>
                      <a:pt x="643" y="854"/>
                      <a:pt x="448" y="1087"/>
                      <a:pt x="280" y="1134"/>
                    </a:cubicBezTo>
                    <a:cubicBezTo>
                      <a:pt x="257" y="1140"/>
                      <a:pt x="236" y="1143"/>
                      <a:pt x="216" y="1143"/>
                    </a:cubicBezTo>
                    <a:cubicBezTo>
                      <a:pt x="171" y="1143"/>
                      <a:pt x="134" y="1126"/>
                      <a:pt x="103" y="1087"/>
                    </a:cubicBezTo>
                    <a:cubicBezTo>
                      <a:pt x="92" y="1077"/>
                      <a:pt x="76" y="1070"/>
                      <a:pt x="60" y="1070"/>
                    </a:cubicBezTo>
                    <a:cubicBezTo>
                      <a:pt x="46" y="1070"/>
                      <a:pt x="31" y="1075"/>
                      <a:pt x="18" y="1087"/>
                    </a:cubicBezTo>
                    <a:cubicBezTo>
                      <a:pt x="0" y="1107"/>
                      <a:pt x="0" y="1143"/>
                      <a:pt x="18" y="1172"/>
                    </a:cubicBezTo>
                    <a:cubicBezTo>
                      <a:pt x="74" y="1228"/>
                      <a:pt x="148" y="1266"/>
                      <a:pt x="224" y="1266"/>
                    </a:cubicBezTo>
                    <a:cubicBezTo>
                      <a:pt x="251" y="1266"/>
                      <a:pt x="280" y="1255"/>
                      <a:pt x="307" y="1246"/>
                    </a:cubicBezTo>
                    <a:cubicBezTo>
                      <a:pt x="531" y="1190"/>
                      <a:pt x="746" y="919"/>
                      <a:pt x="793" y="715"/>
                    </a:cubicBezTo>
                    <a:cubicBezTo>
                      <a:pt x="811" y="621"/>
                      <a:pt x="793" y="538"/>
                      <a:pt x="737" y="491"/>
                    </a:cubicBezTo>
                    <a:cubicBezTo>
                      <a:pt x="677" y="443"/>
                      <a:pt x="611" y="424"/>
                      <a:pt x="545" y="424"/>
                    </a:cubicBezTo>
                    <a:cubicBezTo>
                      <a:pt x="457" y="424"/>
                      <a:pt x="368" y="458"/>
                      <a:pt x="289" y="500"/>
                    </a:cubicBezTo>
                    <a:cubicBezTo>
                      <a:pt x="399" y="334"/>
                      <a:pt x="575" y="123"/>
                      <a:pt x="791" y="123"/>
                    </a:cubicBezTo>
                    <a:cubicBezTo>
                      <a:pt x="831" y="123"/>
                      <a:pt x="872" y="130"/>
                      <a:pt x="914" y="146"/>
                    </a:cubicBezTo>
                    <a:cubicBezTo>
                      <a:pt x="921" y="148"/>
                      <a:pt x="929" y="150"/>
                      <a:pt x="936" y="150"/>
                    </a:cubicBezTo>
                    <a:cubicBezTo>
                      <a:pt x="959" y="150"/>
                      <a:pt x="981" y="139"/>
                      <a:pt x="988" y="117"/>
                    </a:cubicBezTo>
                    <a:cubicBezTo>
                      <a:pt x="1008" y="79"/>
                      <a:pt x="988" y="52"/>
                      <a:pt x="961" y="34"/>
                    </a:cubicBezTo>
                    <a:cubicBezTo>
                      <a:pt x="900" y="11"/>
                      <a:pt x="841" y="0"/>
                      <a:pt x="785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04"/>
              <p:cNvSpPr/>
              <p:nvPr/>
            </p:nvSpPr>
            <p:spPr>
              <a:xfrm>
                <a:off x="1525363" y="1763375"/>
                <a:ext cx="477744" cy="409113"/>
              </a:xfrm>
              <a:custGeom>
                <a:rect b="b" l="l" r="r" t="t"/>
                <a:pathLst>
                  <a:path extrusionOk="0" h="4292" w="5012">
                    <a:moveTo>
                      <a:pt x="2512" y="0"/>
                    </a:moveTo>
                    <a:cubicBezTo>
                      <a:pt x="2512" y="0"/>
                      <a:pt x="1713" y="879"/>
                      <a:pt x="617" y="879"/>
                    </a:cubicBezTo>
                    <a:cubicBezTo>
                      <a:pt x="420" y="879"/>
                      <a:pt x="214" y="851"/>
                      <a:pt x="1" y="784"/>
                    </a:cubicBezTo>
                    <a:lnTo>
                      <a:pt x="1" y="784"/>
                    </a:lnTo>
                    <a:cubicBezTo>
                      <a:pt x="125" y="1536"/>
                      <a:pt x="716" y="4292"/>
                      <a:pt x="2519" y="4292"/>
                    </a:cubicBezTo>
                    <a:cubicBezTo>
                      <a:pt x="2595" y="4292"/>
                      <a:pt x="2674" y="4287"/>
                      <a:pt x="2754" y="4276"/>
                    </a:cubicBezTo>
                    <a:cubicBezTo>
                      <a:pt x="4649" y="4032"/>
                      <a:pt x="5012" y="1420"/>
                      <a:pt x="4705" y="103"/>
                    </a:cubicBezTo>
                    <a:cubicBezTo>
                      <a:pt x="4696" y="85"/>
                      <a:pt x="4687" y="56"/>
                      <a:pt x="4676" y="38"/>
                    </a:cubicBezTo>
                    <a:cubicBezTo>
                      <a:pt x="4413" y="248"/>
                      <a:pt x="4096" y="319"/>
                      <a:pt x="3786" y="319"/>
                    </a:cubicBezTo>
                    <a:cubicBezTo>
                      <a:pt x="3132" y="319"/>
                      <a:pt x="2512" y="0"/>
                      <a:pt x="2512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04"/>
              <p:cNvSpPr/>
              <p:nvPr/>
            </p:nvSpPr>
            <p:spPr>
              <a:xfrm>
                <a:off x="1281537" y="2234729"/>
                <a:ext cx="1239446" cy="1175772"/>
              </a:xfrm>
              <a:custGeom>
                <a:rect b="b" l="l" r="r" t="t"/>
                <a:pathLst>
                  <a:path extrusionOk="0" h="12335" w="13003">
                    <a:moveTo>
                      <a:pt x="7372" y="1"/>
                    </a:moveTo>
                    <a:cubicBezTo>
                      <a:pt x="7030" y="1"/>
                      <a:pt x="6806" y="30"/>
                      <a:pt x="6806" y="30"/>
                    </a:cubicBezTo>
                    <a:cubicBezTo>
                      <a:pt x="6797" y="1224"/>
                      <a:pt x="6553" y="3008"/>
                      <a:pt x="5554" y="3167"/>
                    </a:cubicBezTo>
                    <a:cubicBezTo>
                      <a:pt x="5524" y="3171"/>
                      <a:pt x="5495" y="3174"/>
                      <a:pt x="5465" y="3174"/>
                    </a:cubicBezTo>
                    <a:cubicBezTo>
                      <a:pt x="4829" y="3174"/>
                      <a:pt x="4149" y="2121"/>
                      <a:pt x="3605" y="301"/>
                    </a:cubicBezTo>
                    <a:cubicBezTo>
                      <a:pt x="3605" y="301"/>
                      <a:pt x="1728" y="564"/>
                      <a:pt x="917" y="1439"/>
                    </a:cubicBezTo>
                    <a:cubicBezTo>
                      <a:pt x="112" y="2309"/>
                      <a:pt x="785" y="9112"/>
                      <a:pt x="785" y="9112"/>
                    </a:cubicBezTo>
                    <a:cubicBezTo>
                      <a:pt x="785" y="9112"/>
                      <a:pt x="0" y="9663"/>
                      <a:pt x="47" y="10476"/>
                    </a:cubicBezTo>
                    <a:cubicBezTo>
                      <a:pt x="82" y="11218"/>
                      <a:pt x="3939" y="12335"/>
                      <a:pt x="5478" y="12335"/>
                    </a:cubicBezTo>
                    <a:cubicBezTo>
                      <a:pt x="5640" y="12335"/>
                      <a:pt x="5777" y="12322"/>
                      <a:pt x="5881" y="12295"/>
                    </a:cubicBezTo>
                    <a:cubicBezTo>
                      <a:pt x="6965" y="12015"/>
                      <a:pt x="7944" y="11231"/>
                      <a:pt x="9250" y="10521"/>
                    </a:cubicBezTo>
                    <a:cubicBezTo>
                      <a:pt x="10558" y="9804"/>
                      <a:pt x="10175" y="9103"/>
                      <a:pt x="10175" y="9103"/>
                    </a:cubicBezTo>
                    <a:cubicBezTo>
                      <a:pt x="10175" y="9103"/>
                      <a:pt x="9037" y="6592"/>
                      <a:pt x="9102" y="5976"/>
                    </a:cubicBezTo>
                    <a:cubicBezTo>
                      <a:pt x="9158" y="5360"/>
                      <a:pt x="9102" y="3998"/>
                      <a:pt x="9102" y="3998"/>
                    </a:cubicBezTo>
                    <a:lnTo>
                      <a:pt x="9102" y="3998"/>
                    </a:lnTo>
                    <a:cubicBezTo>
                      <a:pt x="9577" y="4959"/>
                      <a:pt x="9989" y="6574"/>
                      <a:pt x="10399" y="8189"/>
                    </a:cubicBezTo>
                    <a:cubicBezTo>
                      <a:pt x="10399" y="8189"/>
                      <a:pt x="12807" y="7526"/>
                      <a:pt x="12911" y="6527"/>
                    </a:cubicBezTo>
                    <a:cubicBezTo>
                      <a:pt x="13002" y="5537"/>
                      <a:pt x="11145" y="1973"/>
                      <a:pt x="10007" y="862"/>
                    </a:cubicBezTo>
                    <a:cubicBezTo>
                      <a:pt x="9244" y="123"/>
                      <a:pt x="8066" y="1"/>
                      <a:pt x="7372" y="1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04"/>
              <p:cNvSpPr/>
              <p:nvPr/>
            </p:nvSpPr>
            <p:spPr>
              <a:xfrm>
                <a:off x="1281537" y="2609525"/>
                <a:ext cx="1006484" cy="800974"/>
              </a:xfrm>
              <a:custGeom>
                <a:rect b="b" l="l" r="r" t="t"/>
                <a:pathLst>
                  <a:path extrusionOk="0" h="8403" w="10559">
                    <a:moveTo>
                      <a:pt x="2306" y="1"/>
                    </a:moveTo>
                    <a:cubicBezTo>
                      <a:pt x="2046" y="1578"/>
                      <a:pt x="1271" y="3005"/>
                      <a:pt x="681" y="3921"/>
                    </a:cubicBezTo>
                    <a:cubicBezTo>
                      <a:pt x="737" y="4676"/>
                      <a:pt x="785" y="5180"/>
                      <a:pt x="785" y="5180"/>
                    </a:cubicBezTo>
                    <a:cubicBezTo>
                      <a:pt x="785" y="5180"/>
                      <a:pt x="0" y="5731"/>
                      <a:pt x="47" y="6544"/>
                    </a:cubicBezTo>
                    <a:cubicBezTo>
                      <a:pt x="82" y="7286"/>
                      <a:pt x="3939" y="8403"/>
                      <a:pt x="5478" y="8403"/>
                    </a:cubicBezTo>
                    <a:cubicBezTo>
                      <a:pt x="5640" y="8403"/>
                      <a:pt x="5777" y="8390"/>
                      <a:pt x="5881" y="8363"/>
                    </a:cubicBezTo>
                    <a:cubicBezTo>
                      <a:pt x="6965" y="8083"/>
                      <a:pt x="7944" y="7299"/>
                      <a:pt x="9250" y="6589"/>
                    </a:cubicBezTo>
                    <a:cubicBezTo>
                      <a:pt x="10558" y="5872"/>
                      <a:pt x="10175" y="5171"/>
                      <a:pt x="10175" y="5171"/>
                    </a:cubicBezTo>
                    <a:cubicBezTo>
                      <a:pt x="10175" y="5171"/>
                      <a:pt x="9037" y="2660"/>
                      <a:pt x="9102" y="2044"/>
                    </a:cubicBezTo>
                    <a:cubicBezTo>
                      <a:pt x="9111" y="1952"/>
                      <a:pt x="9111" y="1829"/>
                      <a:pt x="9120" y="1708"/>
                    </a:cubicBezTo>
                    <a:lnTo>
                      <a:pt x="9102" y="1661"/>
                    </a:lnTo>
                    <a:cubicBezTo>
                      <a:pt x="9102" y="1661"/>
                      <a:pt x="8365" y="3341"/>
                      <a:pt x="5845" y="3408"/>
                    </a:cubicBezTo>
                    <a:cubicBezTo>
                      <a:pt x="5819" y="3409"/>
                      <a:pt x="5792" y="3409"/>
                      <a:pt x="5766" y="3409"/>
                    </a:cubicBezTo>
                    <a:cubicBezTo>
                      <a:pt x="3304" y="3409"/>
                      <a:pt x="2306" y="1"/>
                      <a:pt x="2306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104"/>
              <p:cNvSpPr/>
              <p:nvPr/>
            </p:nvSpPr>
            <p:spPr>
              <a:xfrm>
                <a:off x="1591991" y="2255128"/>
                <a:ext cx="374894" cy="329521"/>
              </a:xfrm>
              <a:custGeom>
                <a:rect b="b" l="l" r="r" t="t"/>
                <a:pathLst>
                  <a:path extrusionOk="0" h="3457" w="3933">
                    <a:moveTo>
                      <a:pt x="3814" y="1"/>
                    </a:moveTo>
                    <a:cubicBezTo>
                      <a:pt x="3809" y="1"/>
                      <a:pt x="3805" y="1"/>
                      <a:pt x="3800" y="2"/>
                    </a:cubicBezTo>
                    <a:cubicBezTo>
                      <a:pt x="3773" y="2"/>
                      <a:pt x="3744" y="31"/>
                      <a:pt x="3753" y="58"/>
                    </a:cubicBezTo>
                    <a:cubicBezTo>
                      <a:pt x="3820" y="1134"/>
                      <a:pt x="3549" y="2814"/>
                      <a:pt x="2727" y="3215"/>
                    </a:cubicBezTo>
                    <a:cubicBezTo>
                      <a:pt x="2556" y="3302"/>
                      <a:pt x="2386" y="3344"/>
                      <a:pt x="2217" y="3344"/>
                    </a:cubicBezTo>
                    <a:cubicBezTo>
                      <a:pt x="2062" y="3344"/>
                      <a:pt x="1908" y="3309"/>
                      <a:pt x="1757" y="3242"/>
                    </a:cubicBezTo>
                    <a:cubicBezTo>
                      <a:pt x="1289" y="3027"/>
                      <a:pt x="628" y="2346"/>
                      <a:pt x="124" y="368"/>
                    </a:cubicBezTo>
                    <a:cubicBezTo>
                      <a:pt x="124" y="336"/>
                      <a:pt x="98" y="318"/>
                      <a:pt x="72" y="318"/>
                    </a:cubicBezTo>
                    <a:cubicBezTo>
                      <a:pt x="67" y="318"/>
                      <a:pt x="62" y="319"/>
                      <a:pt x="57" y="320"/>
                    </a:cubicBezTo>
                    <a:cubicBezTo>
                      <a:pt x="21" y="329"/>
                      <a:pt x="1" y="359"/>
                      <a:pt x="12" y="394"/>
                    </a:cubicBezTo>
                    <a:cubicBezTo>
                      <a:pt x="422" y="2001"/>
                      <a:pt x="1000" y="3018"/>
                      <a:pt x="1710" y="3345"/>
                    </a:cubicBezTo>
                    <a:cubicBezTo>
                      <a:pt x="1869" y="3419"/>
                      <a:pt x="2037" y="3457"/>
                      <a:pt x="2214" y="3457"/>
                    </a:cubicBezTo>
                    <a:cubicBezTo>
                      <a:pt x="2400" y="3457"/>
                      <a:pt x="2588" y="3410"/>
                      <a:pt x="2783" y="3318"/>
                    </a:cubicBezTo>
                    <a:cubicBezTo>
                      <a:pt x="3697" y="2870"/>
                      <a:pt x="3932" y="1078"/>
                      <a:pt x="3865" y="49"/>
                    </a:cubicBezTo>
                    <a:cubicBezTo>
                      <a:pt x="3865" y="26"/>
                      <a:pt x="3844" y="1"/>
                      <a:pt x="381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104"/>
              <p:cNvSpPr/>
              <p:nvPr/>
            </p:nvSpPr>
            <p:spPr>
              <a:xfrm>
                <a:off x="1809986" y="1895869"/>
                <a:ext cx="135545" cy="58050"/>
              </a:xfrm>
              <a:custGeom>
                <a:rect b="b" l="l" r="r" t="t"/>
                <a:pathLst>
                  <a:path extrusionOk="0" h="609" w="1422">
                    <a:moveTo>
                      <a:pt x="1351" y="1"/>
                    </a:moveTo>
                    <a:cubicBezTo>
                      <a:pt x="1331" y="1"/>
                      <a:pt x="1311" y="11"/>
                      <a:pt x="1298" y="30"/>
                    </a:cubicBezTo>
                    <a:cubicBezTo>
                      <a:pt x="1283" y="52"/>
                      <a:pt x="1002" y="492"/>
                      <a:pt x="499" y="492"/>
                    </a:cubicBezTo>
                    <a:cubicBezTo>
                      <a:pt x="377" y="492"/>
                      <a:pt x="242" y="466"/>
                      <a:pt x="95" y="402"/>
                    </a:cubicBezTo>
                    <a:cubicBezTo>
                      <a:pt x="88" y="400"/>
                      <a:pt x="81" y="399"/>
                      <a:pt x="74" y="399"/>
                    </a:cubicBezTo>
                    <a:cubicBezTo>
                      <a:pt x="51" y="399"/>
                      <a:pt x="28" y="411"/>
                      <a:pt x="21" y="440"/>
                    </a:cubicBezTo>
                    <a:cubicBezTo>
                      <a:pt x="1" y="467"/>
                      <a:pt x="21" y="496"/>
                      <a:pt x="48" y="514"/>
                    </a:cubicBezTo>
                    <a:cubicBezTo>
                      <a:pt x="207" y="579"/>
                      <a:pt x="357" y="608"/>
                      <a:pt x="496" y="608"/>
                    </a:cubicBezTo>
                    <a:cubicBezTo>
                      <a:pt x="1065" y="608"/>
                      <a:pt x="1392" y="104"/>
                      <a:pt x="1401" y="95"/>
                    </a:cubicBezTo>
                    <a:cubicBezTo>
                      <a:pt x="1421" y="66"/>
                      <a:pt x="1410" y="30"/>
                      <a:pt x="1383" y="10"/>
                    </a:cubicBezTo>
                    <a:cubicBezTo>
                      <a:pt x="1373" y="4"/>
                      <a:pt x="1362" y="1"/>
                      <a:pt x="135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104"/>
              <p:cNvSpPr/>
              <p:nvPr/>
            </p:nvSpPr>
            <p:spPr>
              <a:xfrm>
                <a:off x="1602667" y="1938572"/>
                <a:ext cx="149557" cy="42036"/>
              </a:xfrm>
              <a:custGeom>
                <a:rect b="b" l="l" r="r" t="t"/>
                <a:pathLst>
                  <a:path extrusionOk="0" h="441" w="1569">
                    <a:moveTo>
                      <a:pt x="1507" y="0"/>
                    </a:moveTo>
                    <a:cubicBezTo>
                      <a:pt x="1488" y="0"/>
                      <a:pt x="1469" y="8"/>
                      <a:pt x="1457" y="19"/>
                    </a:cubicBezTo>
                    <a:cubicBezTo>
                      <a:pt x="1318" y="186"/>
                      <a:pt x="1096" y="318"/>
                      <a:pt x="815" y="318"/>
                    </a:cubicBezTo>
                    <a:cubicBezTo>
                      <a:pt x="605" y="318"/>
                      <a:pt x="362" y="245"/>
                      <a:pt x="95" y="57"/>
                    </a:cubicBezTo>
                    <a:cubicBezTo>
                      <a:pt x="84" y="50"/>
                      <a:pt x="74" y="47"/>
                      <a:pt x="64" y="47"/>
                    </a:cubicBezTo>
                    <a:cubicBezTo>
                      <a:pt x="47" y="47"/>
                      <a:pt x="32" y="55"/>
                      <a:pt x="21" y="66"/>
                    </a:cubicBezTo>
                    <a:cubicBezTo>
                      <a:pt x="1" y="95"/>
                      <a:pt x="1" y="131"/>
                      <a:pt x="30" y="151"/>
                    </a:cubicBezTo>
                    <a:cubicBezTo>
                      <a:pt x="319" y="355"/>
                      <a:pt x="590" y="440"/>
                      <a:pt x="823" y="440"/>
                    </a:cubicBezTo>
                    <a:cubicBezTo>
                      <a:pt x="1141" y="440"/>
                      <a:pt x="1392" y="281"/>
                      <a:pt x="1551" y="95"/>
                    </a:cubicBezTo>
                    <a:cubicBezTo>
                      <a:pt x="1569" y="75"/>
                      <a:pt x="1560" y="39"/>
                      <a:pt x="1542" y="10"/>
                    </a:cubicBezTo>
                    <a:cubicBezTo>
                      <a:pt x="1531" y="3"/>
                      <a:pt x="1519" y="0"/>
                      <a:pt x="1507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04"/>
              <p:cNvSpPr/>
              <p:nvPr/>
            </p:nvSpPr>
            <p:spPr>
              <a:xfrm>
                <a:off x="1700655" y="2052765"/>
                <a:ext cx="90840" cy="47851"/>
              </a:xfrm>
              <a:custGeom>
                <a:rect b="b" l="l" r="r" t="t"/>
                <a:pathLst>
                  <a:path extrusionOk="0" h="502" w="953">
                    <a:moveTo>
                      <a:pt x="73" y="0"/>
                    </a:moveTo>
                    <a:cubicBezTo>
                      <a:pt x="64" y="0"/>
                      <a:pt x="56" y="3"/>
                      <a:pt x="48" y="8"/>
                    </a:cubicBezTo>
                    <a:cubicBezTo>
                      <a:pt x="19" y="17"/>
                      <a:pt x="1" y="44"/>
                      <a:pt x="10" y="82"/>
                    </a:cubicBezTo>
                    <a:cubicBezTo>
                      <a:pt x="84" y="277"/>
                      <a:pt x="252" y="427"/>
                      <a:pt x="467" y="483"/>
                    </a:cubicBezTo>
                    <a:cubicBezTo>
                      <a:pt x="523" y="501"/>
                      <a:pt x="588" y="501"/>
                      <a:pt x="644" y="501"/>
                    </a:cubicBezTo>
                    <a:cubicBezTo>
                      <a:pt x="756" y="501"/>
                      <a:pt x="859" y="474"/>
                      <a:pt x="924" y="418"/>
                    </a:cubicBezTo>
                    <a:cubicBezTo>
                      <a:pt x="944" y="400"/>
                      <a:pt x="953" y="362"/>
                      <a:pt x="924" y="344"/>
                    </a:cubicBezTo>
                    <a:cubicBezTo>
                      <a:pt x="914" y="328"/>
                      <a:pt x="897" y="321"/>
                      <a:pt x="880" y="321"/>
                    </a:cubicBezTo>
                    <a:cubicBezTo>
                      <a:pt x="867" y="321"/>
                      <a:pt x="853" y="325"/>
                      <a:pt x="841" y="333"/>
                    </a:cubicBezTo>
                    <a:cubicBezTo>
                      <a:pt x="803" y="365"/>
                      <a:pt x="730" y="389"/>
                      <a:pt x="638" y="389"/>
                    </a:cubicBezTo>
                    <a:cubicBezTo>
                      <a:pt x="594" y="389"/>
                      <a:pt x="546" y="384"/>
                      <a:pt x="496" y="371"/>
                    </a:cubicBezTo>
                    <a:cubicBezTo>
                      <a:pt x="393" y="344"/>
                      <a:pt x="205" y="259"/>
                      <a:pt x="122" y="35"/>
                    </a:cubicBezTo>
                    <a:cubicBezTo>
                      <a:pt x="115" y="16"/>
                      <a:pt x="94" y="0"/>
                      <a:pt x="73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04"/>
              <p:cNvSpPr/>
              <p:nvPr/>
            </p:nvSpPr>
            <p:spPr>
              <a:xfrm>
                <a:off x="1765568" y="1859076"/>
                <a:ext cx="44514" cy="170432"/>
              </a:xfrm>
              <a:custGeom>
                <a:rect b="b" l="l" r="r" t="t"/>
                <a:pathLst>
                  <a:path extrusionOk="0" h="1788" w="467">
                    <a:moveTo>
                      <a:pt x="397" y="1"/>
                    </a:moveTo>
                    <a:cubicBezTo>
                      <a:pt x="385" y="1"/>
                      <a:pt x="373" y="5"/>
                      <a:pt x="364" y="13"/>
                    </a:cubicBezTo>
                    <a:cubicBezTo>
                      <a:pt x="207" y="125"/>
                      <a:pt x="243" y="546"/>
                      <a:pt x="308" y="1115"/>
                    </a:cubicBezTo>
                    <a:cubicBezTo>
                      <a:pt x="328" y="1321"/>
                      <a:pt x="346" y="1516"/>
                      <a:pt x="337" y="1601"/>
                    </a:cubicBezTo>
                    <a:cubicBezTo>
                      <a:pt x="337" y="1619"/>
                      <a:pt x="328" y="1657"/>
                      <a:pt x="308" y="1666"/>
                    </a:cubicBezTo>
                    <a:cubicBezTo>
                      <a:pt x="304" y="1668"/>
                      <a:pt x="299" y="1669"/>
                      <a:pt x="293" y="1669"/>
                    </a:cubicBezTo>
                    <a:cubicBezTo>
                      <a:pt x="247" y="1669"/>
                      <a:pt x="153" y="1613"/>
                      <a:pt x="104" y="1563"/>
                    </a:cubicBezTo>
                    <a:cubicBezTo>
                      <a:pt x="91" y="1555"/>
                      <a:pt x="76" y="1551"/>
                      <a:pt x="63" y="1551"/>
                    </a:cubicBezTo>
                    <a:cubicBezTo>
                      <a:pt x="46" y="1551"/>
                      <a:pt x="30" y="1557"/>
                      <a:pt x="19" y="1572"/>
                    </a:cubicBezTo>
                    <a:cubicBezTo>
                      <a:pt x="1" y="1592"/>
                      <a:pt x="1" y="1628"/>
                      <a:pt x="19" y="1657"/>
                    </a:cubicBezTo>
                    <a:cubicBezTo>
                      <a:pt x="48" y="1675"/>
                      <a:pt x="178" y="1787"/>
                      <a:pt x="299" y="1787"/>
                    </a:cubicBezTo>
                    <a:cubicBezTo>
                      <a:pt x="319" y="1787"/>
                      <a:pt x="337" y="1778"/>
                      <a:pt x="355" y="1778"/>
                    </a:cubicBezTo>
                    <a:cubicBezTo>
                      <a:pt x="393" y="1760"/>
                      <a:pt x="440" y="1722"/>
                      <a:pt x="458" y="1619"/>
                    </a:cubicBezTo>
                    <a:cubicBezTo>
                      <a:pt x="467" y="1516"/>
                      <a:pt x="449" y="1330"/>
                      <a:pt x="420" y="1106"/>
                    </a:cubicBezTo>
                    <a:cubicBezTo>
                      <a:pt x="384" y="761"/>
                      <a:pt x="319" y="192"/>
                      <a:pt x="431" y="107"/>
                    </a:cubicBezTo>
                    <a:cubicBezTo>
                      <a:pt x="458" y="89"/>
                      <a:pt x="467" y="51"/>
                      <a:pt x="440" y="24"/>
                    </a:cubicBezTo>
                    <a:cubicBezTo>
                      <a:pt x="429" y="8"/>
                      <a:pt x="412" y="1"/>
                      <a:pt x="397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104"/>
              <p:cNvSpPr/>
              <p:nvPr/>
            </p:nvSpPr>
            <p:spPr>
              <a:xfrm>
                <a:off x="1811035" y="1802551"/>
                <a:ext cx="114575" cy="58241"/>
              </a:xfrm>
              <a:custGeom>
                <a:rect b="b" l="l" r="r" t="t"/>
                <a:pathLst>
                  <a:path extrusionOk="0" h="611" w="1202">
                    <a:moveTo>
                      <a:pt x="451" y="0"/>
                    </a:moveTo>
                    <a:cubicBezTo>
                      <a:pt x="317" y="0"/>
                      <a:pt x="200" y="51"/>
                      <a:pt x="140" y="178"/>
                    </a:cubicBezTo>
                    <a:cubicBezTo>
                      <a:pt x="0" y="476"/>
                      <a:pt x="454" y="610"/>
                      <a:pt x="787" y="610"/>
                    </a:cubicBezTo>
                    <a:cubicBezTo>
                      <a:pt x="944" y="610"/>
                      <a:pt x="1074" y="580"/>
                      <a:pt x="1101" y="523"/>
                    </a:cubicBezTo>
                    <a:cubicBezTo>
                      <a:pt x="1201" y="304"/>
                      <a:pt x="778" y="0"/>
                      <a:pt x="45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104"/>
              <p:cNvSpPr/>
              <p:nvPr/>
            </p:nvSpPr>
            <p:spPr>
              <a:xfrm>
                <a:off x="1602572" y="1838773"/>
                <a:ext cx="120580" cy="65199"/>
              </a:xfrm>
              <a:custGeom>
                <a:rect b="b" l="l" r="r" t="t"/>
                <a:pathLst>
                  <a:path extrusionOk="0" h="684" w="1265">
                    <a:moveTo>
                      <a:pt x="784" y="1"/>
                    </a:moveTo>
                    <a:cubicBezTo>
                      <a:pt x="443" y="1"/>
                      <a:pt x="1" y="428"/>
                      <a:pt x="152" y="638"/>
                    </a:cubicBezTo>
                    <a:cubicBezTo>
                      <a:pt x="175" y="669"/>
                      <a:pt x="234" y="684"/>
                      <a:pt x="312" y="684"/>
                    </a:cubicBezTo>
                    <a:cubicBezTo>
                      <a:pt x="631" y="684"/>
                      <a:pt x="1264" y="441"/>
                      <a:pt x="1039" y="125"/>
                    </a:cubicBezTo>
                    <a:cubicBezTo>
                      <a:pt x="974" y="37"/>
                      <a:pt x="883" y="1"/>
                      <a:pt x="78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104"/>
              <p:cNvSpPr/>
              <p:nvPr/>
            </p:nvSpPr>
            <p:spPr>
              <a:xfrm>
                <a:off x="1193557" y="3053904"/>
                <a:ext cx="1614435" cy="798496"/>
              </a:xfrm>
              <a:custGeom>
                <a:rect b="b" l="l" r="r" t="t"/>
                <a:pathLst>
                  <a:path extrusionOk="0" h="8377" w="16937">
                    <a:moveTo>
                      <a:pt x="14304" y="1"/>
                    </a:moveTo>
                    <a:cubicBezTo>
                      <a:pt x="12985" y="1"/>
                      <a:pt x="11153" y="402"/>
                      <a:pt x="8885" y="1219"/>
                    </a:cubicBezTo>
                    <a:lnTo>
                      <a:pt x="4732" y="3981"/>
                    </a:lnTo>
                    <a:lnTo>
                      <a:pt x="5525" y="4700"/>
                    </a:lnTo>
                    <a:cubicBezTo>
                      <a:pt x="5525" y="4700"/>
                      <a:pt x="3453" y="5782"/>
                      <a:pt x="2521" y="6015"/>
                    </a:cubicBezTo>
                    <a:cubicBezTo>
                      <a:pt x="1595" y="6251"/>
                      <a:pt x="0" y="7855"/>
                      <a:pt x="316" y="8303"/>
                    </a:cubicBezTo>
                    <a:cubicBezTo>
                      <a:pt x="354" y="8354"/>
                      <a:pt x="440" y="8377"/>
                      <a:pt x="563" y="8377"/>
                    </a:cubicBezTo>
                    <a:cubicBezTo>
                      <a:pt x="1514" y="8377"/>
                      <a:pt x="4667" y="7024"/>
                      <a:pt x="4667" y="7024"/>
                    </a:cubicBezTo>
                    <a:cubicBezTo>
                      <a:pt x="4667" y="7024"/>
                      <a:pt x="4753" y="7027"/>
                      <a:pt x="4919" y="7027"/>
                    </a:cubicBezTo>
                    <a:cubicBezTo>
                      <a:pt x="5461" y="7027"/>
                      <a:pt x="6856" y="6988"/>
                      <a:pt x="8885" y="6652"/>
                    </a:cubicBezTo>
                    <a:cubicBezTo>
                      <a:pt x="11537" y="6213"/>
                      <a:pt x="16166" y="4662"/>
                      <a:pt x="16652" y="2171"/>
                    </a:cubicBezTo>
                    <a:cubicBezTo>
                      <a:pt x="16936" y="737"/>
                      <a:pt x="16091" y="1"/>
                      <a:pt x="1430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104"/>
              <p:cNvSpPr/>
              <p:nvPr/>
            </p:nvSpPr>
            <p:spPr>
              <a:xfrm>
                <a:off x="1784155" y="3445762"/>
                <a:ext cx="624727" cy="199505"/>
              </a:xfrm>
              <a:custGeom>
                <a:rect b="b" l="l" r="r" t="t"/>
                <a:pathLst>
                  <a:path extrusionOk="0" h="2093" w="6554">
                    <a:moveTo>
                      <a:pt x="720" y="0"/>
                    </a:moveTo>
                    <a:cubicBezTo>
                      <a:pt x="608" y="76"/>
                      <a:pt x="505" y="150"/>
                      <a:pt x="404" y="215"/>
                    </a:cubicBezTo>
                    <a:lnTo>
                      <a:pt x="1" y="56"/>
                    </a:lnTo>
                    <a:lnTo>
                      <a:pt x="4593" y="1904"/>
                    </a:lnTo>
                    <a:cubicBezTo>
                      <a:pt x="4622" y="1972"/>
                      <a:pt x="4640" y="2037"/>
                      <a:pt x="4660" y="2093"/>
                    </a:cubicBezTo>
                    <a:cubicBezTo>
                      <a:pt x="5285" y="1916"/>
                      <a:pt x="5928" y="1701"/>
                      <a:pt x="6553" y="1447"/>
                    </a:cubicBezTo>
                    <a:cubicBezTo>
                      <a:pt x="5415" y="1214"/>
                      <a:pt x="3296" y="749"/>
                      <a:pt x="720" y="0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104"/>
              <p:cNvSpPr/>
              <p:nvPr/>
            </p:nvSpPr>
            <p:spPr>
              <a:xfrm>
                <a:off x="1193557" y="3590933"/>
                <a:ext cx="503576" cy="261463"/>
              </a:xfrm>
              <a:custGeom>
                <a:rect b="b" l="l" r="r" t="t"/>
                <a:pathLst>
                  <a:path extrusionOk="0" h="2743" w="5283">
                    <a:moveTo>
                      <a:pt x="3565" y="1"/>
                    </a:moveTo>
                    <a:cubicBezTo>
                      <a:pt x="3173" y="169"/>
                      <a:pt x="2801" y="316"/>
                      <a:pt x="2521" y="381"/>
                    </a:cubicBezTo>
                    <a:cubicBezTo>
                      <a:pt x="1595" y="617"/>
                      <a:pt x="0" y="2221"/>
                      <a:pt x="316" y="2669"/>
                    </a:cubicBezTo>
                    <a:cubicBezTo>
                      <a:pt x="354" y="2720"/>
                      <a:pt x="440" y="2743"/>
                      <a:pt x="563" y="2743"/>
                    </a:cubicBezTo>
                    <a:cubicBezTo>
                      <a:pt x="1514" y="2743"/>
                      <a:pt x="4667" y="1390"/>
                      <a:pt x="4667" y="1390"/>
                    </a:cubicBezTo>
                    <a:cubicBezTo>
                      <a:pt x="4667" y="1390"/>
                      <a:pt x="4762" y="1395"/>
                      <a:pt x="4945" y="1395"/>
                    </a:cubicBezTo>
                    <a:cubicBezTo>
                      <a:pt x="5036" y="1395"/>
                      <a:pt x="5149" y="1393"/>
                      <a:pt x="5283" y="1390"/>
                    </a:cubicBezTo>
                    <a:cubicBezTo>
                      <a:pt x="4853" y="1139"/>
                      <a:pt x="4266" y="709"/>
                      <a:pt x="3565" y="1"/>
                    </a:cubicBez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104"/>
              <p:cNvSpPr/>
              <p:nvPr/>
            </p:nvSpPr>
            <p:spPr>
              <a:xfrm>
                <a:off x="1246936" y="3681677"/>
                <a:ext cx="100658" cy="172625"/>
              </a:xfrm>
              <a:custGeom>
                <a:rect b="b" l="l" r="r" t="t"/>
                <a:pathLst>
                  <a:path extrusionOk="0" h="1811" w="1056">
                    <a:moveTo>
                      <a:pt x="990" y="1"/>
                    </a:moveTo>
                    <a:cubicBezTo>
                      <a:pt x="974" y="1"/>
                      <a:pt x="959" y="9"/>
                      <a:pt x="944" y="19"/>
                    </a:cubicBezTo>
                    <a:cubicBezTo>
                      <a:pt x="906" y="66"/>
                      <a:pt x="1" y="1157"/>
                      <a:pt x="316" y="1782"/>
                    </a:cubicBezTo>
                    <a:cubicBezTo>
                      <a:pt x="328" y="1802"/>
                      <a:pt x="346" y="1811"/>
                      <a:pt x="372" y="1811"/>
                    </a:cubicBezTo>
                    <a:cubicBezTo>
                      <a:pt x="384" y="1811"/>
                      <a:pt x="393" y="1811"/>
                      <a:pt x="402" y="1802"/>
                    </a:cubicBezTo>
                    <a:cubicBezTo>
                      <a:pt x="428" y="1793"/>
                      <a:pt x="440" y="1755"/>
                      <a:pt x="419" y="1726"/>
                    </a:cubicBezTo>
                    <a:cubicBezTo>
                      <a:pt x="139" y="1177"/>
                      <a:pt x="1027" y="113"/>
                      <a:pt x="1035" y="93"/>
                    </a:cubicBezTo>
                    <a:cubicBezTo>
                      <a:pt x="1056" y="75"/>
                      <a:pt x="1056" y="37"/>
                      <a:pt x="1027" y="19"/>
                    </a:cubicBezTo>
                    <a:cubicBezTo>
                      <a:pt x="1015" y="6"/>
                      <a:pt x="1002" y="1"/>
                      <a:pt x="990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104"/>
              <p:cNvSpPr/>
              <p:nvPr/>
            </p:nvSpPr>
            <p:spPr>
              <a:xfrm>
                <a:off x="2022739" y="3645170"/>
                <a:ext cx="613098" cy="163760"/>
              </a:xfrm>
              <a:custGeom>
                <a:rect b="b" l="l" r="r" t="t"/>
                <a:pathLst>
                  <a:path extrusionOk="0" h="1718" w="6432">
                    <a:moveTo>
                      <a:pt x="3144" y="0"/>
                    </a:moveTo>
                    <a:cubicBezTo>
                      <a:pt x="2844" y="0"/>
                      <a:pt x="2494" y="10"/>
                      <a:pt x="2042" y="10"/>
                    </a:cubicBezTo>
                    <a:cubicBezTo>
                      <a:pt x="1982" y="10"/>
                      <a:pt x="1921" y="10"/>
                      <a:pt x="1857" y="10"/>
                    </a:cubicBezTo>
                    <a:cubicBezTo>
                      <a:pt x="1857" y="10"/>
                      <a:pt x="0" y="877"/>
                      <a:pt x="1082" y="1298"/>
                    </a:cubicBezTo>
                    <a:cubicBezTo>
                      <a:pt x="1756" y="1560"/>
                      <a:pt x="3618" y="1717"/>
                      <a:pt x="4936" y="1717"/>
                    </a:cubicBezTo>
                    <a:cubicBezTo>
                      <a:pt x="5720" y="1717"/>
                      <a:pt x="6312" y="1662"/>
                      <a:pt x="6346" y="1540"/>
                    </a:cubicBezTo>
                    <a:cubicBezTo>
                      <a:pt x="6432" y="1204"/>
                      <a:pt x="5462" y="532"/>
                      <a:pt x="4601" y="225"/>
                    </a:cubicBezTo>
                    <a:cubicBezTo>
                      <a:pt x="4072" y="34"/>
                      <a:pt x="3691" y="0"/>
                      <a:pt x="3144" y="0"/>
                    </a:cubicBez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04"/>
              <p:cNvSpPr/>
              <p:nvPr/>
            </p:nvSpPr>
            <p:spPr>
              <a:xfrm>
                <a:off x="2377803" y="3647744"/>
                <a:ext cx="155753" cy="166429"/>
              </a:xfrm>
              <a:custGeom>
                <a:rect b="b" l="l" r="r" t="t"/>
                <a:pathLst>
                  <a:path extrusionOk="0" h="1746" w="1634">
                    <a:moveTo>
                      <a:pt x="61" y="0"/>
                    </a:moveTo>
                    <a:cubicBezTo>
                      <a:pt x="41" y="0"/>
                      <a:pt x="21" y="11"/>
                      <a:pt x="9" y="30"/>
                    </a:cubicBezTo>
                    <a:cubicBezTo>
                      <a:pt x="0" y="57"/>
                      <a:pt x="0" y="95"/>
                      <a:pt x="27" y="113"/>
                    </a:cubicBezTo>
                    <a:cubicBezTo>
                      <a:pt x="45" y="121"/>
                      <a:pt x="1513" y="1056"/>
                      <a:pt x="1501" y="1690"/>
                    </a:cubicBezTo>
                    <a:cubicBezTo>
                      <a:pt x="1501" y="1719"/>
                      <a:pt x="1531" y="1746"/>
                      <a:pt x="1557" y="1746"/>
                    </a:cubicBezTo>
                    <a:cubicBezTo>
                      <a:pt x="1595" y="1746"/>
                      <a:pt x="1625" y="1719"/>
                      <a:pt x="1625" y="1690"/>
                    </a:cubicBezTo>
                    <a:cubicBezTo>
                      <a:pt x="1634" y="991"/>
                      <a:pt x="157" y="48"/>
                      <a:pt x="92" y="9"/>
                    </a:cubicBezTo>
                    <a:cubicBezTo>
                      <a:pt x="83" y="3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104"/>
              <p:cNvSpPr/>
              <p:nvPr/>
            </p:nvSpPr>
            <p:spPr>
              <a:xfrm>
                <a:off x="913223" y="3102517"/>
                <a:ext cx="1343631" cy="708704"/>
              </a:xfrm>
              <a:custGeom>
                <a:rect b="b" l="l" r="r" t="t"/>
                <a:pathLst>
                  <a:path extrusionOk="0" h="7435" w="14096">
                    <a:moveTo>
                      <a:pt x="4268" y="1"/>
                    </a:moveTo>
                    <a:cubicBezTo>
                      <a:pt x="3146" y="1"/>
                      <a:pt x="2290" y="163"/>
                      <a:pt x="1662" y="653"/>
                    </a:cubicBezTo>
                    <a:cubicBezTo>
                      <a:pt x="0" y="1950"/>
                      <a:pt x="1344" y="5069"/>
                      <a:pt x="5182" y="6496"/>
                    </a:cubicBezTo>
                    <a:cubicBezTo>
                      <a:pt x="7219" y="7257"/>
                      <a:pt x="9197" y="7435"/>
                      <a:pt x="10600" y="7435"/>
                    </a:cubicBezTo>
                    <a:cubicBezTo>
                      <a:pt x="11832" y="7435"/>
                      <a:pt x="12621" y="7298"/>
                      <a:pt x="12621" y="7298"/>
                    </a:cubicBezTo>
                    <a:cubicBezTo>
                      <a:pt x="13741" y="6991"/>
                      <a:pt x="14095" y="6384"/>
                      <a:pt x="13730" y="5505"/>
                    </a:cubicBezTo>
                    <a:lnTo>
                      <a:pt x="8663" y="3471"/>
                    </a:lnTo>
                    <a:lnTo>
                      <a:pt x="12153" y="588"/>
                    </a:lnTo>
                    <a:cubicBezTo>
                      <a:pt x="8686" y="442"/>
                      <a:pt x="6116" y="1"/>
                      <a:pt x="426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104"/>
              <p:cNvSpPr/>
              <p:nvPr/>
            </p:nvSpPr>
            <p:spPr>
              <a:xfrm>
                <a:off x="1738878" y="3061339"/>
                <a:ext cx="740446" cy="405015"/>
              </a:xfrm>
              <a:custGeom>
                <a:rect b="b" l="l" r="r" t="t"/>
                <a:pathLst>
                  <a:path extrusionOk="0" h="4249" w="7768">
                    <a:moveTo>
                      <a:pt x="7488" y="1"/>
                    </a:moveTo>
                    <a:lnTo>
                      <a:pt x="7488" y="1"/>
                    </a:lnTo>
                    <a:cubicBezTo>
                      <a:pt x="6665" y="104"/>
                      <a:pt x="5713" y="319"/>
                      <a:pt x="4631" y="646"/>
                    </a:cubicBezTo>
                    <a:cubicBezTo>
                      <a:pt x="4051" y="1065"/>
                      <a:pt x="3455" y="1569"/>
                      <a:pt x="3137" y="1672"/>
                    </a:cubicBezTo>
                    <a:cubicBezTo>
                      <a:pt x="2913" y="1748"/>
                      <a:pt x="2689" y="1784"/>
                      <a:pt x="2530" y="1813"/>
                    </a:cubicBezTo>
                    <a:lnTo>
                      <a:pt x="1" y="3903"/>
                    </a:lnTo>
                    <a:lnTo>
                      <a:pt x="476" y="4089"/>
                    </a:lnTo>
                    <a:lnTo>
                      <a:pt x="879" y="4248"/>
                    </a:lnTo>
                    <a:cubicBezTo>
                      <a:pt x="2857" y="2839"/>
                      <a:pt x="5648" y="2167"/>
                      <a:pt x="6871" y="2073"/>
                    </a:cubicBezTo>
                    <a:cubicBezTo>
                      <a:pt x="7768" y="2008"/>
                      <a:pt x="7626" y="702"/>
                      <a:pt x="7488" y="1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04"/>
              <p:cNvSpPr/>
              <p:nvPr/>
            </p:nvSpPr>
            <p:spPr>
              <a:xfrm>
                <a:off x="1118827" y="3120151"/>
                <a:ext cx="861312" cy="313317"/>
              </a:xfrm>
              <a:custGeom>
                <a:rect b="b" l="l" r="r" t="t"/>
                <a:pathLst>
                  <a:path extrusionOk="0" h="3287" w="9036">
                    <a:moveTo>
                      <a:pt x="1560" y="0"/>
                    </a:moveTo>
                    <a:cubicBezTo>
                      <a:pt x="0" y="468"/>
                      <a:pt x="130" y="1559"/>
                      <a:pt x="1522" y="3118"/>
                    </a:cubicBezTo>
                    <a:cubicBezTo>
                      <a:pt x="1522" y="3118"/>
                      <a:pt x="2568" y="2829"/>
                      <a:pt x="3901" y="2829"/>
                    </a:cubicBezTo>
                    <a:cubicBezTo>
                      <a:pt x="4714" y="2829"/>
                      <a:pt x="5637" y="2932"/>
                      <a:pt x="6506" y="3286"/>
                    </a:cubicBezTo>
                    <a:lnTo>
                      <a:pt x="9035" y="1196"/>
                    </a:lnTo>
                    <a:lnTo>
                      <a:pt x="9035" y="1196"/>
                    </a:lnTo>
                    <a:cubicBezTo>
                      <a:pt x="8941" y="1214"/>
                      <a:pt x="8867" y="1223"/>
                      <a:pt x="8829" y="1223"/>
                    </a:cubicBezTo>
                    <a:cubicBezTo>
                      <a:pt x="8820" y="1261"/>
                      <a:pt x="8811" y="1288"/>
                      <a:pt x="8793" y="1317"/>
                    </a:cubicBezTo>
                    <a:cubicBezTo>
                      <a:pt x="8784" y="1344"/>
                      <a:pt x="8764" y="1355"/>
                      <a:pt x="8737" y="1355"/>
                    </a:cubicBezTo>
                    <a:lnTo>
                      <a:pt x="8717" y="1355"/>
                    </a:lnTo>
                    <a:cubicBezTo>
                      <a:pt x="8708" y="1344"/>
                      <a:pt x="8708" y="1344"/>
                      <a:pt x="8699" y="1335"/>
                    </a:cubicBezTo>
                    <a:cubicBezTo>
                      <a:pt x="8336" y="1709"/>
                      <a:pt x="7832" y="1904"/>
                      <a:pt x="7317" y="1904"/>
                    </a:cubicBezTo>
                    <a:cubicBezTo>
                      <a:pt x="7187" y="1904"/>
                      <a:pt x="7048" y="1895"/>
                      <a:pt x="6916" y="1868"/>
                    </a:cubicBezTo>
                    <a:cubicBezTo>
                      <a:pt x="6730" y="1998"/>
                      <a:pt x="6515" y="2128"/>
                      <a:pt x="6365" y="2128"/>
                    </a:cubicBezTo>
                    <a:cubicBezTo>
                      <a:pt x="6161" y="2119"/>
                      <a:pt x="5816" y="2083"/>
                      <a:pt x="5292" y="1736"/>
                    </a:cubicBezTo>
                    <a:cubicBezTo>
                      <a:pt x="5236" y="1727"/>
                      <a:pt x="5189" y="1718"/>
                      <a:pt x="5144" y="1709"/>
                    </a:cubicBezTo>
                    <a:cubicBezTo>
                      <a:pt x="5106" y="1700"/>
                      <a:pt x="5088" y="1662"/>
                      <a:pt x="5097" y="1635"/>
                    </a:cubicBezTo>
                    <a:cubicBezTo>
                      <a:pt x="5097" y="1624"/>
                      <a:pt x="5097" y="1615"/>
                      <a:pt x="5106" y="1615"/>
                    </a:cubicBezTo>
                    <a:cubicBezTo>
                      <a:pt x="5050" y="1579"/>
                      <a:pt x="4994" y="1532"/>
                      <a:pt x="4929" y="1485"/>
                    </a:cubicBezTo>
                    <a:cubicBezTo>
                      <a:pt x="4920" y="1476"/>
                      <a:pt x="4909" y="1476"/>
                      <a:pt x="4900" y="1467"/>
                    </a:cubicBezTo>
                    <a:cubicBezTo>
                      <a:pt x="4826" y="2016"/>
                      <a:pt x="4629" y="2540"/>
                      <a:pt x="4136" y="2614"/>
                    </a:cubicBezTo>
                    <a:cubicBezTo>
                      <a:pt x="4098" y="2614"/>
                      <a:pt x="4060" y="2623"/>
                      <a:pt x="4013" y="2623"/>
                    </a:cubicBezTo>
                    <a:cubicBezTo>
                      <a:pt x="3005" y="2623"/>
                      <a:pt x="1819" y="784"/>
                      <a:pt x="1560" y="0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04"/>
              <p:cNvSpPr/>
              <p:nvPr/>
            </p:nvSpPr>
            <p:spPr>
              <a:xfrm>
                <a:off x="2164193" y="2680824"/>
                <a:ext cx="397770" cy="524069"/>
              </a:xfrm>
              <a:custGeom>
                <a:rect b="b" l="l" r="r" t="t"/>
                <a:pathLst>
                  <a:path extrusionOk="0" h="5498" w="4173">
                    <a:moveTo>
                      <a:pt x="2274" y="0"/>
                    </a:moveTo>
                    <a:cubicBezTo>
                      <a:pt x="1813" y="0"/>
                      <a:pt x="1428" y="252"/>
                      <a:pt x="1428" y="252"/>
                    </a:cubicBezTo>
                    <a:lnTo>
                      <a:pt x="859" y="736"/>
                    </a:lnTo>
                    <a:cubicBezTo>
                      <a:pt x="859" y="1567"/>
                      <a:pt x="346" y="1791"/>
                      <a:pt x="169" y="2360"/>
                    </a:cubicBezTo>
                    <a:cubicBezTo>
                      <a:pt x="0" y="2907"/>
                      <a:pt x="450" y="5498"/>
                      <a:pt x="1143" y="5498"/>
                    </a:cubicBezTo>
                    <a:cubicBezTo>
                      <a:pt x="1184" y="5498"/>
                      <a:pt x="1226" y="5489"/>
                      <a:pt x="1269" y="5469"/>
                    </a:cubicBezTo>
                    <a:cubicBezTo>
                      <a:pt x="2035" y="5133"/>
                      <a:pt x="4173" y="2902"/>
                      <a:pt x="3530" y="1101"/>
                    </a:cubicBezTo>
                    <a:cubicBezTo>
                      <a:pt x="3216" y="225"/>
                      <a:pt x="2711" y="0"/>
                      <a:pt x="2274" y="0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04"/>
              <p:cNvSpPr/>
              <p:nvPr/>
            </p:nvSpPr>
            <p:spPr>
              <a:xfrm>
                <a:off x="2164288" y="2860692"/>
                <a:ext cx="166429" cy="344105"/>
              </a:xfrm>
              <a:custGeom>
                <a:rect b="b" l="l" r="r" t="t"/>
                <a:pathLst>
                  <a:path extrusionOk="0" h="3610" w="1746">
                    <a:moveTo>
                      <a:pt x="751" y="1"/>
                    </a:moveTo>
                    <a:cubicBezTo>
                      <a:pt x="595" y="1"/>
                      <a:pt x="429" y="78"/>
                      <a:pt x="260" y="249"/>
                    </a:cubicBezTo>
                    <a:cubicBezTo>
                      <a:pt x="233" y="325"/>
                      <a:pt x="195" y="399"/>
                      <a:pt x="168" y="473"/>
                    </a:cubicBezTo>
                    <a:cubicBezTo>
                      <a:pt x="0" y="1015"/>
                      <a:pt x="448" y="3591"/>
                      <a:pt x="1138" y="3609"/>
                    </a:cubicBezTo>
                    <a:cubicBezTo>
                      <a:pt x="1651" y="3414"/>
                      <a:pt x="1745" y="2742"/>
                      <a:pt x="1651" y="1566"/>
                    </a:cubicBezTo>
                    <a:cubicBezTo>
                      <a:pt x="1581" y="679"/>
                      <a:pt x="1213" y="1"/>
                      <a:pt x="75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104"/>
              <p:cNvSpPr/>
              <p:nvPr/>
            </p:nvSpPr>
            <p:spPr>
              <a:xfrm>
                <a:off x="1253132" y="2347111"/>
                <a:ext cx="366696" cy="1023260"/>
              </a:xfrm>
              <a:custGeom>
                <a:rect b="b" l="l" r="r" t="t"/>
                <a:pathLst>
                  <a:path extrusionOk="0" h="10735" w="3847">
                    <a:moveTo>
                      <a:pt x="1513" y="1"/>
                    </a:moveTo>
                    <a:cubicBezTo>
                      <a:pt x="1513" y="1"/>
                      <a:pt x="655" y="337"/>
                      <a:pt x="449" y="2082"/>
                    </a:cubicBezTo>
                    <a:cubicBezTo>
                      <a:pt x="242" y="3818"/>
                      <a:pt x="1" y="7281"/>
                      <a:pt x="113" y="7942"/>
                    </a:cubicBezTo>
                    <a:cubicBezTo>
                      <a:pt x="212" y="8581"/>
                      <a:pt x="1514" y="10734"/>
                      <a:pt x="2603" y="10734"/>
                    </a:cubicBezTo>
                    <a:cubicBezTo>
                      <a:pt x="2644" y="10734"/>
                      <a:pt x="2686" y="10731"/>
                      <a:pt x="2727" y="10724"/>
                    </a:cubicBezTo>
                    <a:cubicBezTo>
                      <a:pt x="3847" y="10547"/>
                      <a:pt x="3455" y="8074"/>
                      <a:pt x="3455" y="8074"/>
                    </a:cubicBezTo>
                    <a:cubicBezTo>
                      <a:pt x="2503" y="7252"/>
                      <a:pt x="2512" y="6683"/>
                      <a:pt x="2447" y="5973"/>
                    </a:cubicBezTo>
                    <a:cubicBezTo>
                      <a:pt x="2380" y="5274"/>
                      <a:pt x="2604" y="2754"/>
                      <a:pt x="2604" y="2754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04"/>
              <p:cNvSpPr/>
              <p:nvPr/>
            </p:nvSpPr>
            <p:spPr>
              <a:xfrm>
                <a:off x="1439957" y="3094033"/>
                <a:ext cx="170909" cy="270709"/>
              </a:xfrm>
              <a:custGeom>
                <a:rect b="b" l="l" r="r" t="t"/>
                <a:pathLst>
                  <a:path extrusionOk="0" h="2840" w="1793">
                    <a:moveTo>
                      <a:pt x="849" y="1"/>
                    </a:moveTo>
                    <a:cubicBezTo>
                      <a:pt x="442" y="1"/>
                      <a:pt x="123" y="352"/>
                      <a:pt x="66" y="1226"/>
                    </a:cubicBezTo>
                    <a:cubicBezTo>
                      <a:pt x="1" y="2252"/>
                      <a:pt x="393" y="2839"/>
                      <a:pt x="804" y="2839"/>
                    </a:cubicBezTo>
                    <a:cubicBezTo>
                      <a:pt x="917" y="2839"/>
                      <a:pt x="1032" y="2795"/>
                      <a:pt x="1139" y="2702"/>
                    </a:cubicBezTo>
                    <a:cubicBezTo>
                      <a:pt x="1793" y="2095"/>
                      <a:pt x="1495" y="238"/>
                      <a:pt x="1495" y="238"/>
                    </a:cubicBezTo>
                    <a:cubicBezTo>
                      <a:pt x="1272" y="87"/>
                      <a:pt x="1050" y="1"/>
                      <a:pt x="84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04"/>
              <p:cNvSpPr/>
              <p:nvPr/>
            </p:nvSpPr>
            <p:spPr>
              <a:xfrm>
                <a:off x="1332342" y="2975837"/>
                <a:ext cx="170909" cy="87599"/>
              </a:xfrm>
              <a:custGeom>
                <a:rect b="b" l="l" r="r" t="t"/>
                <a:pathLst>
                  <a:path extrusionOk="0" h="919" w="1793">
                    <a:moveTo>
                      <a:pt x="1134" y="1"/>
                    </a:moveTo>
                    <a:cubicBezTo>
                      <a:pt x="898" y="1"/>
                      <a:pt x="708" y="69"/>
                      <a:pt x="570" y="143"/>
                    </a:cubicBezTo>
                    <a:cubicBezTo>
                      <a:pt x="225" y="320"/>
                      <a:pt x="36" y="638"/>
                      <a:pt x="1" y="842"/>
                    </a:cubicBezTo>
                    <a:cubicBezTo>
                      <a:pt x="1" y="880"/>
                      <a:pt x="19" y="909"/>
                      <a:pt x="57" y="918"/>
                    </a:cubicBezTo>
                    <a:lnTo>
                      <a:pt x="66" y="918"/>
                    </a:lnTo>
                    <a:cubicBezTo>
                      <a:pt x="92" y="918"/>
                      <a:pt x="113" y="889"/>
                      <a:pt x="122" y="862"/>
                    </a:cubicBezTo>
                    <a:cubicBezTo>
                      <a:pt x="148" y="685"/>
                      <a:pt x="316" y="405"/>
                      <a:pt x="626" y="246"/>
                    </a:cubicBezTo>
                    <a:cubicBezTo>
                      <a:pt x="752" y="178"/>
                      <a:pt x="924" y="118"/>
                      <a:pt x="1137" y="118"/>
                    </a:cubicBezTo>
                    <a:cubicBezTo>
                      <a:pt x="1300" y="118"/>
                      <a:pt x="1488" y="153"/>
                      <a:pt x="1699" y="246"/>
                    </a:cubicBezTo>
                    <a:cubicBezTo>
                      <a:pt x="1707" y="251"/>
                      <a:pt x="1715" y="253"/>
                      <a:pt x="1724" y="253"/>
                    </a:cubicBezTo>
                    <a:cubicBezTo>
                      <a:pt x="1746" y="253"/>
                      <a:pt x="1766" y="238"/>
                      <a:pt x="1773" y="217"/>
                    </a:cubicBezTo>
                    <a:cubicBezTo>
                      <a:pt x="1793" y="190"/>
                      <a:pt x="1773" y="152"/>
                      <a:pt x="1746" y="143"/>
                    </a:cubicBezTo>
                    <a:cubicBezTo>
                      <a:pt x="1517" y="39"/>
                      <a:pt x="1312" y="1"/>
                      <a:pt x="113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04"/>
              <p:cNvSpPr/>
              <p:nvPr/>
            </p:nvSpPr>
            <p:spPr>
              <a:xfrm>
                <a:off x="1447869" y="3061339"/>
                <a:ext cx="253742" cy="226004"/>
              </a:xfrm>
              <a:custGeom>
                <a:rect b="b" l="l" r="r" t="t"/>
                <a:pathLst>
                  <a:path extrusionOk="0" h="2371" w="2662">
                    <a:moveTo>
                      <a:pt x="2008" y="1"/>
                    </a:moveTo>
                    <a:cubicBezTo>
                      <a:pt x="1719" y="169"/>
                      <a:pt x="1439" y="337"/>
                      <a:pt x="1412" y="581"/>
                    </a:cubicBezTo>
                    <a:cubicBezTo>
                      <a:pt x="1412" y="581"/>
                      <a:pt x="1309" y="505"/>
                      <a:pt x="1159" y="431"/>
                    </a:cubicBezTo>
                    <a:cubicBezTo>
                      <a:pt x="1026" y="373"/>
                      <a:pt x="897" y="342"/>
                      <a:pt x="775" y="342"/>
                    </a:cubicBezTo>
                    <a:cubicBezTo>
                      <a:pt x="392" y="342"/>
                      <a:pt x="86" y="653"/>
                      <a:pt x="1" y="1412"/>
                    </a:cubicBezTo>
                    <a:lnTo>
                      <a:pt x="1168" y="1916"/>
                    </a:lnTo>
                    <a:cubicBezTo>
                      <a:pt x="1168" y="1916"/>
                      <a:pt x="1857" y="2371"/>
                      <a:pt x="2226" y="2371"/>
                    </a:cubicBezTo>
                    <a:cubicBezTo>
                      <a:pt x="2267" y="2371"/>
                      <a:pt x="2303" y="2365"/>
                      <a:pt x="2335" y="2353"/>
                    </a:cubicBezTo>
                    <a:cubicBezTo>
                      <a:pt x="2662" y="2223"/>
                      <a:pt x="2465" y="1132"/>
                      <a:pt x="2465" y="1132"/>
                    </a:cubicBez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04"/>
              <p:cNvSpPr/>
              <p:nvPr/>
            </p:nvSpPr>
            <p:spPr>
              <a:xfrm>
                <a:off x="1604573" y="2930179"/>
                <a:ext cx="424460" cy="372034"/>
              </a:xfrm>
              <a:custGeom>
                <a:rect b="b" l="l" r="r" t="t"/>
                <a:pathLst>
                  <a:path extrusionOk="0" h="3903" w="4453">
                    <a:moveTo>
                      <a:pt x="2228" y="1"/>
                    </a:moveTo>
                    <a:cubicBezTo>
                      <a:pt x="1532" y="1"/>
                      <a:pt x="860" y="373"/>
                      <a:pt x="505" y="1032"/>
                    </a:cubicBezTo>
                    <a:cubicBezTo>
                      <a:pt x="1" y="1984"/>
                      <a:pt x="355" y="3160"/>
                      <a:pt x="1307" y="3673"/>
                    </a:cubicBezTo>
                    <a:cubicBezTo>
                      <a:pt x="1600" y="3828"/>
                      <a:pt x="1915" y="3902"/>
                      <a:pt x="2225" y="3902"/>
                    </a:cubicBezTo>
                    <a:cubicBezTo>
                      <a:pt x="2921" y="3902"/>
                      <a:pt x="3593" y="3530"/>
                      <a:pt x="3948" y="2871"/>
                    </a:cubicBezTo>
                    <a:cubicBezTo>
                      <a:pt x="4452" y="1919"/>
                      <a:pt x="4098" y="743"/>
                      <a:pt x="3146" y="230"/>
                    </a:cubicBezTo>
                    <a:cubicBezTo>
                      <a:pt x="2853" y="75"/>
                      <a:pt x="2538" y="1"/>
                      <a:pt x="222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04"/>
              <p:cNvSpPr/>
              <p:nvPr/>
            </p:nvSpPr>
            <p:spPr>
              <a:xfrm>
                <a:off x="1718385" y="2948957"/>
                <a:ext cx="181585" cy="356401"/>
              </a:xfrm>
              <a:custGeom>
                <a:rect b="b" l="l" r="r" t="t"/>
                <a:pathLst>
                  <a:path extrusionOk="0" h="3739" w="1905">
                    <a:moveTo>
                      <a:pt x="74" y="1"/>
                    </a:moveTo>
                    <a:cubicBezTo>
                      <a:pt x="50" y="1"/>
                      <a:pt x="27" y="13"/>
                      <a:pt x="19" y="42"/>
                    </a:cubicBezTo>
                    <a:cubicBezTo>
                      <a:pt x="1" y="71"/>
                      <a:pt x="19" y="107"/>
                      <a:pt x="48" y="116"/>
                    </a:cubicBezTo>
                    <a:cubicBezTo>
                      <a:pt x="747" y="378"/>
                      <a:pt x="1345" y="994"/>
                      <a:pt x="1569" y="1675"/>
                    </a:cubicBezTo>
                    <a:cubicBezTo>
                      <a:pt x="1784" y="2320"/>
                      <a:pt x="1681" y="3001"/>
                      <a:pt x="1271" y="3655"/>
                    </a:cubicBezTo>
                    <a:cubicBezTo>
                      <a:pt x="1251" y="3682"/>
                      <a:pt x="1262" y="3720"/>
                      <a:pt x="1280" y="3729"/>
                    </a:cubicBezTo>
                    <a:cubicBezTo>
                      <a:pt x="1289" y="3738"/>
                      <a:pt x="1307" y="3738"/>
                      <a:pt x="1318" y="3738"/>
                    </a:cubicBezTo>
                    <a:cubicBezTo>
                      <a:pt x="1336" y="3738"/>
                      <a:pt x="1354" y="3729"/>
                      <a:pt x="1363" y="3720"/>
                    </a:cubicBezTo>
                    <a:cubicBezTo>
                      <a:pt x="1793" y="3039"/>
                      <a:pt x="1905" y="2320"/>
                      <a:pt x="1681" y="1639"/>
                    </a:cubicBezTo>
                    <a:cubicBezTo>
                      <a:pt x="1439" y="920"/>
                      <a:pt x="823" y="275"/>
                      <a:pt x="95" y="4"/>
                    </a:cubicBez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04"/>
              <p:cNvSpPr/>
              <p:nvPr/>
            </p:nvSpPr>
            <p:spPr>
              <a:xfrm>
                <a:off x="1763852" y="2930465"/>
                <a:ext cx="182538" cy="360596"/>
              </a:xfrm>
              <a:custGeom>
                <a:rect b="b" l="l" r="r" t="t"/>
                <a:pathLst>
                  <a:path extrusionOk="0" h="3783" w="1915">
                    <a:moveTo>
                      <a:pt x="78" y="1"/>
                    </a:moveTo>
                    <a:cubicBezTo>
                      <a:pt x="53" y="1"/>
                      <a:pt x="26" y="17"/>
                      <a:pt x="19" y="41"/>
                    </a:cubicBezTo>
                    <a:cubicBezTo>
                      <a:pt x="1" y="68"/>
                      <a:pt x="19" y="106"/>
                      <a:pt x="46" y="115"/>
                    </a:cubicBezTo>
                    <a:cubicBezTo>
                      <a:pt x="785" y="413"/>
                      <a:pt x="1363" y="1038"/>
                      <a:pt x="1587" y="1804"/>
                    </a:cubicBezTo>
                    <a:cubicBezTo>
                      <a:pt x="1793" y="2467"/>
                      <a:pt x="1699" y="3139"/>
                      <a:pt x="1316" y="3690"/>
                    </a:cubicBezTo>
                    <a:cubicBezTo>
                      <a:pt x="1298" y="3717"/>
                      <a:pt x="1307" y="3755"/>
                      <a:pt x="1325" y="3773"/>
                    </a:cubicBezTo>
                    <a:cubicBezTo>
                      <a:pt x="1345" y="3773"/>
                      <a:pt x="1354" y="3782"/>
                      <a:pt x="1363" y="3782"/>
                    </a:cubicBezTo>
                    <a:cubicBezTo>
                      <a:pt x="1381" y="3782"/>
                      <a:pt x="1401" y="3773"/>
                      <a:pt x="1410" y="3755"/>
                    </a:cubicBezTo>
                    <a:cubicBezTo>
                      <a:pt x="1811" y="3177"/>
                      <a:pt x="1914" y="2467"/>
                      <a:pt x="1708" y="1766"/>
                    </a:cubicBezTo>
                    <a:cubicBezTo>
                      <a:pt x="1466" y="973"/>
                      <a:pt x="859" y="310"/>
                      <a:pt x="93" y="3"/>
                    </a:cubicBezTo>
                    <a:cubicBezTo>
                      <a:pt x="88" y="1"/>
                      <a:pt x="83" y="1"/>
                      <a:pt x="78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04"/>
              <p:cNvSpPr/>
              <p:nvPr/>
            </p:nvSpPr>
            <p:spPr>
              <a:xfrm>
                <a:off x="1828002" y="2925318"/>
                <a:ext cx="184158" cy="324088"/>
              </a:xfrm>
              <a:custGeom>
                <a:rect b="b" l="l" r="r" t="t"/>
                <a:pathLst>
                  <a:path extrusionOk="0" h="3400" w="1932">
                    <a:moveTo>
                      <a:pt x="61" y="1"/>
                    </a:moveTo>
                    <a:cubicBezTo>
                      <a:pt x="42" y="1"/>
                      <a:pt x="24" y="11"/>
                      <a:pt x="18" y="28"/>
                    </a:cubicBezTo>
                    <a:cubicBezTo>
                      <a:pt x="0" y="57"/>
                      <a:pt x="9" y="95"/>
                      <a:pt x="36" y="113"/>
                    </a:cubicBezTo>
                    <a:cubicBezTo>
                      <a:pt x="1389" y="944"/>
                      <a:pt x="1801" y="2026"/>
                      <a:pt x="1250" y="3314"/>
                    </a:cubicBezTo>
                    <a:cubicBezTo>
                      <a:pt x="1232" y="3352"/>
                      <a:pt x="1250" y="3379"/>
                      <a:pt x="1277" y="3399"/>
                    </a:cubicBezTo>
                    <a:lnTo>
                      <a:pt x="1297" y="3399"/>
                    </a:lnTo>
                    <a:cubicBezTo>
                      <a:pt x="1324" y="3399"/>
                      <a:pt x="1344" y="3388"/>
                      <a:pt x="1353" y="3361"/>
                    </a:cubicBezTo>
                    <a:cubicBezTo>
                      <a:pt x="1931" y="2008"/>
                      <a:pt x="1512" y="888"/>
                      <a:pt x="92" y="10"/>
                    </a:cubicBezTo>
                    <a:cubicBezTo>
                      <a:pt x="82" y="4"/>
                      <a:pt x="71" y="1"/>
                      <a:pt x="6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04"/>
              <p:cNvSpPr/>
              <p:nvPr/>
            </p:nvSpPr>
            <p:spPr>
              <a:xfrm>
                <a:off x="1722865" y="3155705"/>
                <a:ext cx="167287" cy="130016"/>
              </a:xfrm>
              <a:custGeom>
                <a:rect b="b" l="l" r="r" t="t"/>
                <a:pathLst>
                  <a:path extrusionOk="0" h="1364" w="1755">
                    <a:moveTo>
                      <a:pt x="1687" y="1"/>
                    </a:moveTo>
                    <a:cubicBezTo>
                      <a:pt x="1666" y="1"/>
                      <a:pt x="1646" y="11"/>
                      <a:pt x="1634" y="30"/>
                    </a:cubicBezTo>
                    <a:cubicBezTo>
                      <a:pt x="924" y="1177"/>
                      <a:pt x="66" y="1242"/>
                      <a:pt x="66" y="1242"/>
                    </a:cubicBezTo>
                    <a:cubicBezTo>
                      <a:pt x="28" y="1251"/>
                      <a:pt x="1" y="1280"/>
                      <a:pt x="10" y="1307"/>
                    </a:cubicBezTo>
                    <a:cubicBezTo>
                      <a:pt x="10" y="1336"/>
                      <a:pt x="39" y="1363"/>
                      <a:pt x="66" y="1363"/>
                    </a:cubicBezTo>
                    <a:cubicBezTo>
                      <a:pt x="104" y="1363"/>
                      <a:pt x="991" y="1298"/>
                      <a:pt x="1737" y="86"/>
                    </a:cubicBezTo>
                    <a:cubicBezTo>
                      <a:pt x="1755" y="57"/>
                      <a:pt x="1746" y="19"/>
                      <a:pt x="1719" y="10"/>
                    </a:cubicBezTo>
                    <a:cubicBezTo>
                      <a:pt x="1709" y="4"/>
                      <a:pt x="1698" y="1"/>
                      <a:pt x="168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04"/>
              <p:cNvSpPr/>
              <p:nvPr/>
            </p:nvSpPr>
            <p:spPr>
              <a:xfrm>
                <a:off x="1771763" y="3210514"/>
                <a:ext cx="113907" cy="93128"/>
              </a:xfrm>
              <a:custGeom>
                <a:rect b="b" l="l" r="r" t="t"/>
                <a:pathLst>
                  <a:path extrusionOk="0" h="977" w="1195">
                    <a:moveTo>
                      <a:pt x="1137" y="1"/>
                    </a:moveTo>
                    <a:cubicBezTo>
                      <a:pt x="1113" y="1"/>
                      <a:pt x="1089" y="11"/>
                      <a:pt x="1074" y="33"/>
                    </a:cubicBezTo>
                    <a:cubicBezTo>
                      <a:pt x="646" y="743"/>
                      <a:pt x="57" y="855"/>
                      <a:pt x="57" y="864"/>
                    </a:cubicBezTo>
                    <a:cubicBezTo>
                      <a:pt x="19" y="864"/>
                      <a:pt x="1" y="891"/>
                      <a:pt x="10" y="929"/>
                    </a:cubicBezTo>
                    <a:cubicBezTo>
                      <a:pt x="10" y="956"/>
                      <a:pt x="39" y="976"/>
                      <a:pt x="66" y="976"/>
                    </a:cubicBezTo>
                    <a:lnTo>
                      <a:pt x="75" y="976"/>
                    </a:lnTo>
                    <a:cubicBezTo>
                      <a:pt x="104" y="967"/>
                      <a:pt x="720" y="855"/>
                      <a:pt x="1177" y="89"/>
                    </a:cubicBezTo>
                    <a:cubicBezTo>
                      <a:pt x="1195" y="60"/>
                      <a:pt x="1186" y="24"/>
                      <a:pt x="1159" y="4"/>
                    </a:cubicBezTo>
                    <a:cubicBezTo>
                      <a:pt x="1152" y="2"/>
                      <a:pt x="1144" y="1"/>
                      <a:pt x="113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04"/>
              <p:cNvSpPr/>
              <p:nvPr/>
            </p:nvSpPr>
            <p:spPr>
              <a:xfrm>
                <a:off x="1681020" y="3099562"/>
                <a:ext cx="198456" cy="157755"/>
              </a:xfrm>
              <a:custGeom>
                <a:rect b="b" l="l" r="r" t="t"/>
                <a:pathLst>
                  <a:path extrusionOk="0" h="1655" w="2082">
                    <a:moveTo>
                      <a:pt x="2018" y="0"/>
                    </a:moveTo>
                    <a:cubicBezTo>
                      <a:pt x="1994" y="0"/>
                      <a:pt x="1968" y="17"/>
                      <a:pt x="1961" y="39"/>
                    </a:cubicBezTo>
                    <a:cubicBezTo>
                      <a:pt x="1625" y="832"/>
                      <a:pt x="850" y="1336"/>
                      <a:pt x="411" y="1486"/>
                    </a:cubicBezTo>
                    <a:cubicBezTo>
                      <a:pt x="298" y="1522"/>
                      <a:pt x="215" y="1535"/>
                      <a:pt x="160" y="1535"/>
                    </a:cubicBezTo>
                    <a:cubicBezTo>
                      <a:pt x="130" y="1535"/>
                      <a:pt x="108" y="1531"/>
                      <a:pt x="95" y="1524"/>
                    </a:cubicBezTo>
                    <a:cubicBezTo>
                      <a:pt x="85" y="1517"/>
                      <a:pt x="74" y="1514"/>
                      <a:pt x="63" y="1514"/>
                    </a:cubicBezTo>
                    <a:cubicBezTo>
                      <a:pt x="42" y="1514"/>
                      <a:pt x="23" y="1525"/>
                      <a:pt x="10" y="1542"/>
                    </a:cubicBezTo>
                    <a:cubicBezTo>
                      <a:pt x="1" y="1571"/>
                      <a:pt x="10" y="1607"/>
                      <a:pt x="39" y="1616"/>
                    </a:cubicBezTo>
                    <a:cubicBezTo>
                      <a:pt x="75" y="1645"/>
                      <a:pt x="122" y="1654"/>
                      <a:pt x="169" y="1654"/>
                    </a:cubicBezTo>
                    <a:cubicBezTo>
                      <a:pt x="263" y="1654"/>
                      <a:pt x="366" y="1627"/>
                      <a:pt x="449" y="1598"/>
                    </a:cubicBezTo>
                    <a:cubicBezTo>
                      <a:pt x="915" y="1439"/>
                      <a:pt x="1719" y="917"/>
                      <a:pt x="2064" y="86"/>
                    </a:cubicBezTo>
                    <a:cubicBezTo>
                      <a:pt x="2082" y="48"/>
                      <a:pt x="2064" y="21"/>
                      <a:pt x="2035" y="3"/>
                    </a:cubicBezTo>
                    <a:cubicBezTo>
                      <a:pt x="2030" y="1"/>
                      <a:pt x="2024" y="0"/>
                      <a:pt x="2018" y="0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04"/>
              <p:cNvSpPr/>
              <p:nvPr/>
            </p:nvSpPr>
            <p:spPr>
              <a:xfrm>
                <a:off x="1650708" y="3062006"/>
                <a:ext cx="211896" cy="154323"/>
              </a:xfrm>
              <a:custGeom>
                <a:rect b="b" l="l" r="r" t="t"/>
                <a:pathLst>
                  <a:path extrusionOk="0" h="1619" w="2223">
                    <a:moveTo>
                      <a:pt x="2155" y="1"/>
                    </a:moveTo>
                    <a:cubicBezTo>
                      <a:pt x="2135" y="1"/>
                      <a:pt x="2115" y="12"/>
                      <a:pt x="2102" y="32"/>
                    </a:cubicBezTo>
                    <a:cubicBezTo>
                      <a:pt x="1318" y="1506"/>
                      <a:pt x="77" y="1506"/>
                      <a:pt x="68" y="1506"/>
                    </a:cubicBezTo>
                    <a:cubicBezTo>
                      <a:pt x="63" y="1505"/>
                      <a:pt x="59" y="1504"/>
                      <a:pt x="55" y="1504"/>
                    </a:cubicBezTo>
                    <a:cubicBezTo>
                      <a:pt x="26" y="1504"/>
                      <a:pt x="12" y="1531"/>
                      <a:pt x="12" y="1562"/>
                    </a:cubicBezTo>
                    <a:cubicBezTo>
                      <a:pt x="1" y="1591"/>
                      <a:pt x="30" y="1618"/>
                      <a:pt x="68" y="1618"/>
                    </a:cubicBezTo>
                    <a:cubicBezTo>
                      <a:pt x="113" y="1618"/>
                      <a:pt x="1392" y="1600"/>
                      <a:pt x="2205" y="88"/>
                    </a:cubicBezTo>
                    <a:cubicBezTo>
                      <a:pt x="2223" y="61"/>
                      <a:pt x="2205" y="23"/>
                      <a:pt x="2176" y="5"/>
                    </a:cubicBezTo>
                    <a:cubicBezTo>
                      <a:pt x="2169" y="2"/>
                      <a:pt x="2162" y="1"/>
                      <a:pt x="2155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04"/>
              <p:cNvSpPr/>
              <p:nvPr/>
            </p:nvSpPr>
            <p:spPr>
              <a:xfrm>
                <a:off x="1773479" y="3000620"/>
                <a:ext cx="50043" cy="130302"/>
              </a:xfrm>
              <a:custGeom>
                <a:rect b="b" l="l" r="r" t="t"/>
                <a:pathLst>
                  <a:path extrusionOk="0" h="1367" w="525">
                    <a:moveTo>
                      <a:pt x="359" y="1"/>
                    </a:moveTo>
                    <a:cubicBezTo>
                      <a:pt x="334" y="1"/>
                      <a:pt x="314" y="11"/>
                      <a:pt x="301" y="33"/>
                    </a:cubicBezTo>
                    <a:cubicBezTo>
                      <a:pt x="1" y="658"/>
                      <a:pt x="393" y="1310"/>
                      <a:pt x="404" y="1339"/>
                    </a:cubicBezTo>
                    <a:cubicBezTo>
                      <a:pt x="422" y="1357"/>
                      <a:pt x="440" y="1366"/>
                      <a:pt x="460" y="1366"/>
                    </a:cubicBezTo>
                    <a:cubicBezTo>
                      <a:pt x="469" y="1366"/>
                      <a:pt x="478" y="1366"/>
                      <a:pt x="487" y="1357"/>
                    </a:cubicBezTo>
                    <a:cubicBezTo>
                      <a:pt x="516" y="1339"/>
                      <a:pt x="525" y="1310"/>
                      <a:pt x="505" y="1283"/>
                    </a:cubicBezTo>
                    <a:cubicBezTo>
                      <a:pt x="505" y="1274"/>
                      <a:pt x="142" y="658"/>
                      <a:pt x="413" y="89"/>
                    </a:cubicBezTo>
                    <a:cubicBezTo>
                      <a:pt x="422" y="60"/>
                      <a:pt x="413" y="22"/>
                      <a:pt x="384" y="4"/>
                    </a:cubicBezTo>
                    <a:cubicBezTo>
                      <a:pt x="375" y="2"/>
                      <a:pt x="367" y="1"/>
                      <a:pt x="359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04"/>
              <p:cNvSpPr/>
              <p:nvPr/>
            </p:nvSpPr>
            <p:spPr>
              <a:xfrm>
                <a:off x="1727345" y="2972501"/>
                <a:ext cx="65866" cy="188734"/>
              </a:xfrm>
              <a:custGeom>
                <a:rect b="b" l="l" r="r" t="t"/>
                <a:pathLst>
                  <a:path extrusionOk="0" h="1980" w="691">
                    <a:moveTo>
                      <a:pt x="473" y="1"/>
                    </a:moveTo>
                    <a:cubicBezTo>
                      <a:pt x="454" y="1"/>
                      <a:pt x="436" y="11"/>
                      <a:pt x="429" y="28"/>
                    </a:cubicBezTo>
                    <a:cubicBezTo>
                      <a:pt x="1" y="776"/>
                      <a:pt x="384" y="1549"/>
                      <a:pt x="541" y="1876"/>
                    </a:cubicBezTo>
                    <a:cubicBezTo>
                      <a:pt x="552" y="1905"/>
                      <a:pt x="561" y="1923"/>
                      <a:pt x="570" y="1952"/>
                    </a:cubicBezTo>
                    <a:cubicBezTo>
                      <a:pt x="579" y="1970"/>
                      <a:pt x="608" y="1979"/>
                      <a:pt x="626" y="1979"/>
                    </a:cubicBezTo>
                    <a:lnTo>
                      <a:pt x="653" y="1979"/>
                    </a:lnTo>
                    <a:cubicBezTo>
                      <a:pt x="682" y="1961"/>
                      <a:pt x="691" y="1923"/>
                      <a:pt x="682" y="1896"/>
                    </a:cubicBezTo>
                    <a:cubicBezTo>
                      <a:pt x="673" y="1876"/>
                      <a:pt x="653" y="1849"/>
                      <a:pt x="644" y="1829"/>
                    </a:cubicBezTo>
                    <a:cubicBezTo>
                      <a:pt x="496" y="1513"/>
                      <a:pt x="140" y="776"/>
                      <a:pt x="523" y="84"/>
                    </a:cubicBezTo>
                    <a:cubicBezTo>
                      <a:pt x="541" y="57"/>
                      <a:pt x="532" y="19"/>
                      <a:pt x="505" y="10"/>
                    </a:cubicBezTo>
                    <a:cubicBezTo>
                      <a:pt x="495" y="4"/>
                      <a:pt x="483" y="1"/>
                      <a:pt x="473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04"/>
              <p:cNvSpPr/>
              <p:nvPr/>
            </p:nvSpPr>
            <p:spPr>
              <a:xfrm>
                <a:off x="1672059" y="2952007"/>
                <a:ext cx="81213" cy="237633"/>
              </a:xfrm>
              <a:custGeom>
                <a:rect b="b" l="l" r="r" t="t"/>
                <a:pathLst>
                  <a:path extrusionOk="0" h="2493" w="852">
                    <a:moveTo>
                      <a:pt x="641" y="1"/>
                    </a:moveTo>
                    <a:cubicBezTo>
                      <a:pt x="621" y="1"/>
                      <a:pt x="601" y="11"/>
                      <a:pt x="590" y="28"/>
                    </a:cubicBezTo>
                    <a:cubicBezTo>
                      <a:pt x="1" y="953"/>
                      <a:pt x="496" y="1970"/>
                      <a:pt x="673" y="2353"/>
                    </a:cubicBezTo>
                    <a:cubicBezTo>
                      <a:pt x="702" y="2400"/>
                      <a:pt x="720" y="2427"/>
                      <a:pt x="729" y="2456"/>
                    </a:cubicBezTo>
                    <a:cubicBezTo>
                      <a:pt x="740" y="2483"/>
                      <a:pt x="758" y="2492"/>
                      <a:pt x="785" y="2492"/>
                    </a:cubicBezTo>
                    <a:lnTo>
                      <a:pt x="805" y="2492"/>
                    </a:lnTo>
                    <a:cubicBezTo>
                      <a:pt x="832" y="2474"/>
                      <a:pt x="852" y="2447"/>
                      <a:pt x="832" y="2409"/>
                    </a:cubicBezTo>
                    <a:cubicBezTo>
                      <a:pt x="823" y="2380"/>
                      <a:pt x="805" y="2344"/>
                      <a:pt x="785" y="2297"/>
                    </a:cubicBezTo>
                    <a:cubicBezTo>
                      <a:pt x="608" y="1932"/>
                      <a:pt x="142" y="953"/>
                      <a:pt x="693" y="95"/>
                    </a:cubicBezTo>
                    <a:cubicBezTo>
                      <a:pt x="711" y="66"/>
                      <a:pt x="702" y="28"/>
                      <a:pt x="673" y="10"/>
                    </a:cubicBezTo>
                    <a:cubicBezTo>
                      <a:pt x="663" y="4"/>
                      <a:pt x="652" y="1"/>
                      <a:pt x="64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04"/>
              <p:cNvSpPr/>
              <p:nvPr/>
            </p:nvSpPr>
            <p:spPr>
              <a:xfrm>
                <a:off x="1625925" y="2992709"/>
                <a:ext cx="85502" cy="214851"/>
              </a:xfrm>
              <a:custGeom>
                <a:rect b="b" l="l" r="r" t="t"/>
                <a:pathLst>
                  <a:path extrusionOk="0" h="2254" w="897">
                    <a:moveTo>
                      <a:pt x="497" y="1"/>
                    </a:moveTo>
                    <a:cubicBezTo>
                      <a:pt x="475" y="1"/>
                      <a:pt x="454" y="18"/>
                      <a:pt x="440" y="40"/>
                    </a:cubicBezTo>
                    <a:cubicBezTo>
                      <a:pt x="1" y="1133"/>
                      <a:pt x="747" y="2188"/>
                      <a:pt x="785" y="2233"/>
                    </a:cubicBezTo>
                    <a:cubicBezTo>
                      <a:pt x="794" y="2253"/>
                      <a:pt x="812" y="2253"/>
                      <a:pt x="832" y="2253"/>
                    </a:cubicBezTo>
                    <a:cubicBezTo>
                      <a:pt x="841" y="2253"/>
                      <a:pt x="850" y="2253"/>
                      <a:pt x="859" y="2244"/>
                    </a:cubicBezTo>
                    <a:cubicBezTo>
                      <a:pt x="888" y="2224"/>
                      <a:pt x="897" y="2188"/>
                      <a:pt x="877" y="2159"/>
                    </a:cubicBezTo>
                    <a:cubicBezTo>
                      <a:pt x="868" y="2150"/>
                      <a:pt x="131" y="1113"/>
                      <a:pt x="552" y="78"/>
                    </a:cubicBezTo>
                    <a:cubicBezTo>
                      <a:pt x="561" y="49"/>
                      <a:pt x="552" y="22"/>
                      <a:pt x="514" y="4"/>
                    </a:cubicBezTo>
                    <a:cubicBezTo>
                      <a:pt x="508" y="2"/>
                      <a:pt x="503" y="1"/>
                      <a:pt x="49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04"/>
              <p:cNvSpPr/>
              <p:nvPr/>
            </p:nvSpPr>
            <p:spPr>
              <a:xfrm>
                <a:off x="1584366" y="3162854"/>
                <a:ext cx="258603" cy="160233"/>
              </a:xfrm>
              <a:custGeom>
                <a:rect b="b" l="l" r="r" t="t"/>
                <a:pathLst>
                  <a:path extrusionOk="0" h="1681" w="2713">
                    <a:moveTo>
                      <a:pt x="168" y="1"/>
                    </a:moveTo>
                    <a:cubicBezTo>
                      <a:pt x="1" y="1"/>
                      <a:pt x="45" y="1037"/>
                      <a:pt x="45" y="1037"/>
                    </a:cubicBezTo>
                    <a:cubicBezTo>
                      <a:pt x="782" y="1615"/>
                      <a:pt x="1230" y="1671"/>
                      <a:pt x="1481" y="1680"/>
                    </a:cubicBezTo>
                    <a:cubicBezTo>
                      <a:pt x="1725" y="1680"/>
                      <a:pt x="2173" y="1317"/>
                      <a:pt x="2350" y="1187"/>
                    </a:cubicBezTo>
                    <a:cubicBezTo>
                      <a:pt x="2518" y="1055"/>
                      <a:pt x="2377" y="990"/>
                      <a:pt x="2377" y="990"/>
                    </a:cubicBezTo>
                    <a:cubicBezTo>
                      <a:pt x="2377" y="990"/>
                      <a:pt x="2713" y="831"/>
                      <a:pt x="2621" y="739"/>
                    </a:cubicBezTo>
                    <a:cubicBezTo>
                      <a:pt x="2580" y="706"/>
                      <a:pt x="2444" y="695"/>
                      <a:pt x="2295" y="695"/>
                    </a:cubicBezTo>
                    <a:cubicBezTo>
                      <a:pt x="2067" y="695"/>
                      <a:pt x="1808" y="719"/>
                      <a:pt x="1808" y="719"/>
                    </a:cubicBezTo>
                    <a:cubicBezTo>
                      <a:pt x="1808" y="719"/>
                      <a:pt x="1705" y="607"/>
                      <a:pt x="1342" y="607"/>
                    </a:cubicBezTo>
                    <a:cubicBezTo>
                      <a:pt x="1241" y="607"/>
                      <a:pt x="1113" y="638"/>
                      <a:pt x="975" y="638"/>
                    </a:cubicBezTo>
                    <a:cubicBezTo>
                      <a:pt x="756" y="638"/>
                      <a:pt x="511" y="560"/>
                      <a:pt x="305" y="159"/>
                    </a:cubicBezTo>
                    <a:cubicBezTo>
                      <a:pt x="248" y="47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104"/>
              <p:cNvSpPr/>
              <p:nvPr/>
            </p:nvSpPr>
            <p:spPr>
              <a:xfrm>
                <a:off x="1810844" y="3254646"/>
                <a:ext cx="6577" cy="6291"/>
              </a:xfrm>
              <a:custGeom>
                <a:rect b="b" l="l" r="r" t="t"/>
                <a:pathLst>
                  <a:path extrusionOk="0" h="66" w="69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3C0D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104"/>
              <p:cNvSpPr/>
              <p:nvPr/>
            </p:nvSpPr>
            <p:spPr>
              <a:xfrm>
                <a:off x="1603716" y="3274092"/>
                <a:ext cx="19541" cy="11629"/>
              </a:xfrm>
              <a:custGeom>
                <a:rect b="b" l="l" r="r" t="t"/>
                <a:pathLst>
                  <a:path extrusionOk="0" h="122" w="205">
                    <a:moveTo>
                      <a:pt x="19" y="0"/>
                    </a:moveTo>
                    <a:cubicBezTo>
                      <a:pt x="10" y="0"/>
                      <a:pt x="10" y="9"/>
                      <a:pt x="10" y="20"/>
                    </a:cubicBezTo>
                    <a:cubicBezTo>
                      <a:pt x="1" y="47"/>
                      <a:pt x="19" y="85"/>
                      <a:pt x="57" y="94"/>
                    </a:cubicBezTo>
                    <a:cubicBezTo>
                      <a:pt x="102" y="103"/>
                      <a:pt x="149" y="112"/>
                      <a:pt x="205" y="121"/>
                    </a:cubicBezTo>
                    <a:cubicBezTo>
                      <a:pt x="140" y="85"/>
                      <a:pt x="84" y="47"/>
                      <a:pt x="19" y="0"/>
                    </a:cubicBezTo>
                    <a:close/>
                  </a:path>
                </a:pathLst>
              </a:custGeom>
              <a:solidFill>
                <a:srgbClr val="2908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104"/>
              <p:cNvSpPr/>
              <p:nvPr/>
            </p:nvSpPr>
            <p:spPr>
              <a:xfrm>
                <a:off x="1605431" y="3251882"/>
                <a:ext cx="210848" cy="42799"/>
              </a:xfrm>
              <a:custGeom>
                <a:rect b="b" l="l" r="r" t="t"/>
                <a:pathLst>
                  <a:path extrusionOk="0" h="449" w="2212">
                    <a:moveTo>
                      <a:pt x="2138" y="0"/>
                    </a:moveTo>
                    <a:cubicBezTo>
                      <a:pt x="2100" y="18"/>
                      <a:pt x="2073" y="29"/>
                      <a:pt x="2044" y="47"/>
                    </a:cubicBezTo>
                    <a:cubicBezTo>
                      <a:pt x="1755" y="186"/>
                      <a:pt x="1457" y="336"/>
                      <a:pt x="962" y="336"/>
                    </a:cubicBezTo>
                    <a:cubicBezTo>
                      <a:pt x="720" y="336"/>
                      <a:pt x="420" y="298"/>
                      <a:pt x="66" y="206"/>
                    </a:cubicBezTo>
                    <a:lnTo>
                      <a:pt x="48" y="206"/>
                    </a:lnTo>
                    <a:cubicBezTo>
                      <a:pt x="28" y="206"/>
                      <a:pt x="10" y="215"/>
                      <a:pt x="1" y="233"/>
                    </a:cubicBezTo>
                    <a:cubicBezTo>
                      <a:pt x="66" y="280"/>
                      <a:pt x="122" y="318"/>
                      <a:pt x="187" y="354"/>
                    </a:cubicBezTo>
                    <a:cubicBezTo>
                      <a:pt x="487" y="421"/>
                      <a:pt x="738" y="448"/>
                      <a:pt x="953" y="448"/>
                    </a:cubicBezTo>
                    <a:cubicBezTo>
                      <a:pt x="1484" y="448"/>
                      <a:pt x="1802" y="289"/>
                      <a:pt x="2100" y="150"/>
                    </a:cubicBezTo>
                    <a:cubicBezTo>
                      <a:pt x="2129" y="130"/>
                      <a:pt x="2156" y="121"/>
                      <a:pt x="2185" y="103"/>
                    </a:cubicBezTo>
                    <a:cubicBezTo>
                      <a:pt x="2194" y="103"/>
                      <a:pt x="2194" y="103"/>
                      <a:pt x="2203" y="94"/>
                    </a:cubicBezTo>
                    <a:cubicBezTo>
                      <a:pt x="2185" y="65"/>
                      <a:pt x="2156" y="56"/>
                      <a:pt x="2156" y="56"/>
                    </a:cubicBezTo>
                    <a:cubicBezTo>
                      <a:pt x="2156" y="56"/>
                      <a:pt x="2185" y="47"/>
                      <a:pt x="2212" y="29"/>
                    </a:cubicBezTo>
                    <a:cubicBezTo>
                      <a:pt x="2203" y="9"/>
                      <a:pt x="2185" y="0"/>
                      <a:pt x="2156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104"/>
              <p:cNvSpPr/>
              <p:nvPr/>
            </p:nvSpPr>
            <p:spPr>
              <a:xfrm>
                <a:off x="1545857" y="3201268"/>
                <a:ext cx="42799" cy="45372"/>
              </a:xfrm>
              <a:custGeom>
                <a:rect b="b" l="l" r="r" t="t"/>
                <a:pathLst>
                  <a:path extrusionOk="0" h="476" w="449">
                    <a:moveTo>
                      <a:pt x="66" y="0"/>
                    </a:moveTo>
                    <a:cubicBezTo>
                      <a:pt x="48" y="0"/>
                      <a:pt x="37" y="9"/>
                      <a:pt x="28" y="18"/>
                    </a:cubicBezTo>
                    <a:cubicBezTo>
                      <a:pt x="1" y="36"/>
                      <a:pt x="1" y="74"/>
                      <a:pt x="19" y="101"/>
                    </a:cubicBezTo>
                    <a:cubicBezTo>
                      <a:pt x="37" y="112"/>
                      <a:pt x="205" y="307"/>
                      <a:pt x="449" y="475"/>
                    </a:cubicBezTo>
                    <a:lnTo>
                      <a:pt x="449" y="325"/>
                    </a:lnTo>
                    <a:cubicBezTo>
                      <a:pt x="243" y="177"/>
                      <a:pt x="113" y="27"/>
                      <a:pt x="113" y="27"/>
                    </a:cubicBezTo>
                    <a:cubicBezTo>
                      <a:pt x="93" y="9"/>
                      <a:pt x="84" y="0"/>
                      <a:pt x="66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104"/>
              <p:cNvSpPr/>
              <p:nvPr/>
            </p:nvSpPr>
            <p:spPr>
              <a:xfrm>
                <a:off x="1752128" y="3225193"/>
                <a:ext cx="10771" cy="6291"/>
              </a:xfrm>
              <a:custGeom>
                <a:rect b="b" l="l" r="r" t="t"/>
                <a:pathLst>
                  <a:path extrusionOk="0" h="66" w="113">
                    <a:moveTo>
                      <a:pt x="48" y="0"/>
                    </a:moveTo>
                    <a:cubicBezTo>
                      <a:pt x="30" y="0"/>
                      <a:pt x="12" y="9"/>
                      <a:pt x="1" y="29"/>
                    </a:cubicBezTo>
                    <a:cubicBezTo>
                      <a:pt x="30" y="47"/>
                      <a:pt x="48" y="65"/>
                      <a:pt x="48" y="65"/>
                    </a:cubicBezTo>
                    <a:cubicBezTo>
                      <a:pt x="48" y="65"/>
                      <a:pt x="77" y="56"/>
                      <a:pt x="113" y="56"/>
                    </a:cubicBezTo>
                    <a:cubicBezTo>
                      <a:pt x="104" y="38"/>
                      <a:pt x="95" y="18"/>
                      <a:pt x="77" y="9"/>
                    </a:cubicBezTo>
                    <a:cubicBezTo>
                      <a:pt x="68" y="9"/>
                      <a:pt x="57" y="0"/>
                      <a:pt x="48" y="0"/>
                    </a:cubicBezTo>
                    <a:close/>
                  </a:path>
                </a:pathLst>
              </a:custGeom>
              <a:solidFill>
                <a:srgbClr val="994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104"/>
              <p:cNvSpPr/>
              <p:nvPr/>
            </p:nvSpPr>
            <p:spPr>
              <a:xfrm>
                <a:off x="1588560" y="3227957"/>
                <a:ext cx="175389" cy="41750"/>
              </a:xfrm>
              <a:custGeom>
                <a:rect b="b" l="l" r="r" t="t"/>
                <a:pathLst>
                  <a:path extrusionOk="0" h="438" w="1840">
                    <a:moveTo>
                      <a:pt x="1717" y="0"/>
                    </a:moveTo>
                    <a:cubicBezTo>
                      <a:pt x="1708" y="0"/>
                      <a:pt x="1708" y="0"/>
                      <a:pt x="1708" y="9"/>
                    </a:cubicBezTo>
                    <a:cubicBezTo>
                      <a:pt x="1699" y="27"/>
                      <a:pt x="1699" y="45"/>
                      <a:pt x="1708" y="65"/>
                    </a:cubicBezTo>
                    <a:cubicBezTo>
                      <a:pt x="1625" y="130"/>
                      <a:pt x="1260" y="260"/>
                      <a:pt x="785" y="316"/>
                    </a:cubicBezTo>
                    <a:cubicBezTo>
                      <a:pt x="756" y="325"/>
                      <a:pt x="729" y="325"/>
                      <a:pt x="700" y="325"/>
                    </a:cubicBezTo>
                    <a:cubicBezTo>
                      <a:pt x="440" y="325"/>
                      <a:pt x="187" y="186"/>
                      <a:pt x="1" y="45"/>
                    </a:cubicBezTo>
                    <a:lnTo>
                      <a:pt x="1" y="195"/>
                    </a:lnTo>
                    <a:cubicBezTo>
                      <a:pt x="196" y="325"/>
                      <a:pt x="440" y="437"/>
                      <a:pt x="700" y="437"/>
                    </a:cubicBezTo>
                    <a:lnTo>
                      <a:pt x="803" y="437"/>
                    </a:lnTo>
                    <a:cubicBezTo>
                      <a:pt x="1204" y="381"/>
                      <a:pt x="1811" y="233"/>
                      <a:pt x="1840" y="74"/>
                    </a:cubicBezTo>
                    <a:cubicBezTo>
                      <a:pt x="1840" y="56"/>
                      <a:pt x="1840" y="45"/>
                      <a:pt x="1829" y="27"/>
                    </a:cubicBezTo>
                    <a:cubicBezTo>
                      <a:pt x="1793" y="27"/>
                      <a:pt x="1764" y="36"/>
                      <a:pt x="1764" y="36"/>
                    </a:cubicBezTo>
                    <a:cubicBezTo>
                      <a:pt x="1764" y="36"/>
                      <a:pt x="1746" y="18"/>
                      <a:pt x="1717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104"/>
              <p:cNvSpPr/>
              <p:nvPr/>
            </p:nvSpPr>
            <p:spPr>
              <a:xfrm>
                <a:off x="1882429" y="2859643"/>
                <a:ext cx="442094" cy="392337"/>
              </a:xfrm>
              <a:custGeom>
                <a:rect b="b" l="l" r="r" t="t"/>
                <a:pathLst>
                  <a:path extrusionOk="0" h="4116" w="4638">
                    <a:moveTo>
                      <a:pt x="3723" y="1"/>
                    </a:moveTo>
                    <a:cubicBezTo>
                      <a:pt x="3636" y="1"/>
                      <a:pt x="3544" y="27"/>
                      <a:pt x="3450" y="83"/>
                    </a:cubicBezTo>
                    <a:cubicBezTo>
                      <a:pt x="2845" y="717"/>
                      <a:pt x="2583" y="419"/>
                      <a:pt x="1808" y="616"/>
                    </a:cubicBezTo>
                    <a:cubicBezTo>
                      <a:pt x="1024" y="802"/>
                      <a:pt x="511" y="1156"/>
                      <a:pt x="511" y="1156"/>
                    </a:cubicBezTo>
                    <a:cubicBezTo>
                      <a:pt x="679" y="1288"/>
                      <a:pt x="809" y="1427"/>
                      <a:pt x="921" y="1595"/>
                    </a:cubicBezTo>
                    <a:cubicBezTo>
                      <a:pt x="921" y="1595"/>
                      <a:pt x="1086" y="1556"/>
                      <a:pt x="1235" y="1556"/>
                    </a:cubicBezTo>
                    <a:cubicBezTo>
                      <a:pt x="1359" y="1556"/>
                      <a:pt x="1472" y="1583"/>
                      <a:pt x="1472" y="1680"/>
                    </a:cubicBezTo>
                    <a:cubicBezTo>
                      <a:pt x="1472" y="1893"/>
                      <a:pt x="594" y="2417"/>
                      <a:pt x="305" y="2789"/>
                    </a:cubicBezTo>
                    <a:cubicBezTo>
                      <a:pt x="30" y="3145"/>
                      <a:pt x="0" y="3475"/>
                      <a:pt x="103" y="3475"/>
                    </a:cubicBezTo>
                    <a:cubicBezTo>
                      <a:pt x="108" y="3475"/>
                      <a:pt x="113" y="3474"/>
                      <a:pt x="119" y="3472"/>
                    </a:cubicBezTo>
                    <a:cubicBezTo>
                      <a:pt x="240" y="3425"/>
                      <a:pt x="1808" y="2464"/>
                      <a:pt x="1808" y="2464"/>
                    </a:cubicBezTo>
                    <a:lnTo>
                      <a:pt x="1808" y="2464"/>
                    </a:lnTo>
                    <a:cubicBezTo>
                      <a:pt x="1808" y="2464"/>
                      <a:pt x="1062" y="3042"/>
                      <a:pt x="623" y="3405"/>
                    </a:cubicBezTo>
                    <a:cubicBezTo>
                      <a:pt x="184" y="3761"/>
                      <a:pt x="110" y="4115"/>
                      <a:pt x="110" y="4115"/>
                    </a:cubicBezTo>
                    <a:cubicBezTo>
                      <a:pt x="110" y="4115"/>
                      <a:pt x="576" y="4041"/>
                      <a:pt x="856" y="3882"/>
                    </a:cubicBezTo>
                    <a:lnTo>
                      <a:pt x="856" y="3882"/>
                    </a:lnTo>
                    <a:lnTo>
                      <a:pt x="791" y="3956"/>
                    </a:lnTo>
                    <a:cubicBezTo>
                      <a:pt x="791" y="3956"/>
                      <a:pt x="1201" y="3929"/>
                      <a:pt x="1631" y="3788"/>
                    </a:cubicBezTo>
                    <a:cubicBezTo>
                      <a:pt x="2070" y="3649"/>
                      <a:pt x="3040" y="2753"/>
                      <a:pt x="3759" y="2352"/>
                    </a:cubicBezTo>
                    <a:cubicBezTo>
                      <a:pt x="4487" y="1949"/>
                      <a:pt x="4637" y="1922"/>
                      <a:pt x="4637" y="1922"/>
                    </a:cubicBezTo>
                    <a:cubicBezTo>
                      <a:pt x="4605" y="893"/>
                      <a:pt x="4233" y="1"/>
                      <a:pt x="3723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104"/>
              <p:cNvSpPr/>
              <p:nvPr/>
            </p:nvSpPr>
            <p:spPr>
              <a:xfrm>
                <a:off x="1963164" y="3229673"/>
                <a:ext cx="953" cy="953"/>
              </a:xfrm>
              <a:custGeom>
                <a:rect b="b" l="l" r="r" t="t"/>
                <a:pathLst>
                  <a:path extrusionOk="0" h="10" w="10">
                    <a:moveTo>
                      <a:pt x="9" y="0"/>
                    </a:moveTo>
                    <a:cubicBezTo>
                      <a:pt x="9" y="0"/>
                      <a:pt x="0" y="0"/>
                      <a:pt x="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C0D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104"/>
              <p:cNvSpPr/>
              <p:nvPr/>
            </p:nvSpPr>
            <p:spPr>
              <a:xfrm>
                <a:off x="1958684" y="3230531"/>
                <a:ext cx="4575" cy="3717"/>
              </a:xfrm>
              <a:custGeom>
                <a:rect b="b" l="l" r="r" t="t"/>
                <a:pathLst>
                  <a:path extrusionOk="0" h="39" w="48">
                    <a:moveTo>
                      <a:pt x="47" y="0"/>
                    </a:moveTo>
                    <a:cubicBezTo>
                      <a:pt x="38" y="0"/>
                      <a:pt x="18" y="9"/>
                      <a:pt x="0" y="18"/>
                    </a:cubicBezTo>
                    <a:cubicBezTo>
                      <a:pt x="0" y="29"/>
                      <a:pt x="0" y="29"/>
                      <a:pt x="9" y="29"/>
                    </a:cubicBezTo>
                    <a:cubicBezTo>
                      <a:pt x="9" y="38"/>
                      <a:pt x="9" y="38"/>
                      <a:pt x="18" y="38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94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04"/>
              <p:cNvSpPr/>
              <p:nvPr/>
            </p:nvSpPr>
            <p:spPr>
              <a:xfrm>
                <a:off x="1957826" y="3129969"/>
                <a:ext cx="134401" cy="105996"/>
              </a:xfrm>
              <a:custGeom>
                <a:rect b="b" l="l" r="r" t="t"/>
                <a:pathLst>
                  <a:path extrusionOk="0" h="1112" w="1410">
                    <a:moveTo>
                      <a:pt x="1315" y="0"/>
                    </a:moveTo>
                    <a:cubicBezTo>
                      <a:pt x="1147" y="94"/>
                      <a:pt x="74" y="961"/>
                      <a:pt x="27" y="999"/>
                    </a:cubicBezTo>
                    <a:cubicBezTo>
                      <a:pt x="0" y="1017"/>
                      <a:pt x="0" y="1055"/>
                      <a:pt x="9" y="1073"/>
                    </a:cubicBezTo>
                    <a:cubicBezTo>
                      <a:pt x="27" y="1064"/>
                      <a:pt x="47" y="1055"/>
                      <a:pt x="56" y="1055"/>
                    </a:cubicBezTo>
                    <a:cubicBezTo>
                      <a:pt x="56" y="1046"/>
                      <a:pt x="65" y="1046"/>
                      <a:pt x="65" y="1046"/>
                    </a:cubicBezTo>
                    <a:lnTo>
                      <a:pt x="65" y="1046"/>
                    </a:lnTo>
                    <a:lnTo>
                      <a:pt x="56" y="1055"/>
                    </a:lnTo>
                    <a:lnTo>
                      <a:pt x="27" y="1093"/>
                    </a:lnTo>
                    <a:cubicBezTo>
                      <a:pt x="38" y="1102"/>
                      <a:pt x="47" y="1111"/>
                      <a:pt x="65" y="1111"/>
                    </a:cubicBezTo>
                    <a:cubicBezTo>
                      <a:pt x="74" y="1111"/>
                      <a:pt x="83" y="1102"/>
                      <a:pt x="103" y="1093"/>
                    </a:cubicBezTo>
                    <a:cubicBezTo>
                      <a:pt x="486" y="784"/>
                      <a:pt x="1250" y="177"/>
                      <a:pt x="1371" y="103"/>
                    </a:cubicBezTo>
                    <a:cubicBezTo>
                      <a:pt x="1400" y="85"/>
                      <a:pt x="1409" y="56"/>
                      <a:pt x="1391" y="29"/>
                    </a:cubicBezTo>
                    <a:cubicBezTo>
                      <a:pt x="1382" y="9"/>
                      <a:pt x="1362" y="0"/>
                      <a:pt x="1344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04"/>
              <p:cNvSpPr/>
              <p:nvPr/>
            </p:nvSpPr>
            <p:spPr>
              <a:xfrm>
                <a:off x="1341111" y="1477322"/>
                <a:ext cx="718236" cy="250692"/>
              </a:xfrm>
              <a:custGeom>
                <a:rect b="b" l="l" r="r" t="t"/>
                <a:pathLst>
                  <a:path extrusionOk="0" h="2630" w="7535">
                    <a:moveTo>
                      <a:pt x="2577" y="1312"/>
                    </a:moveTo>
                    <a:lnTo>
                      <a:pt x="2577" y="1312"/>
                    </a:lnTo>
                    <a:cubicBezTo>
                      <a:pt x="2653" y="1845"/>
                      <a:pt x="2447" y="2226"/>
                      <a:pt x="2261" y="2338"/>
                    </a:cubicBezTo>
                    <a:cubicBezTo>
                      <a:pt x="2232" y="2356"/>
                      <a:pt x="2196" y="2373"/>
                      <a:pt x="2162" y="2373"/>
                    </a:cubicBezTo>
                    <a:cubicBezTo>
                      <a:pt x="2140" y="2373"/>
                      <a:pt x="2120" y="2366"/>
                      <a:pt x="2102" y="2349"/>
                    </a:cubicBezTo>
                    <a:cubicBezTo>
                      <a:pt x="2037" y="2293"/>
                      <a:pt x="2046" y="1966"/>
                      <a:pt x="2232" y="1648"/>
                    </a:cubicBezTo>
                    <a:cubicBezTo>
                      <a:pt x="2297" y="1536"/>
                      <a:pt x="2409" y="1397"/>
                      <a:pt x="2577" y="1312"/>
                    </a:cubicBezTo>
                    <a:close/>
                    <a:moveTo>
                      <a:pt x="1401" y="1"/>
                    </a:moveTo>
                    <a:cubicBezTo>
                      <a:pt x="1085" y="1"/>
                      <a:pt x="766" y="136"/>
                      <a:pt x="478" y="398"/>
                    </a:cubicBezTo>
                    <a:cubicBezTo>
                      <a:pt x="0" y="817"/>
                      <a:pt x="77" y="1294"/>
                      <a:pt x="301" y="1592"/>
                    </a:cubicBezTo>
                    <a:cubicBezTo>
                      <a:pt x="483" y="1835"/>
                      <a:pt x="795" y="1999"/>
                      <a:pt x="1125" y="1999"/>
                    </a:cubicBezTo>
                    <a:cubicBezTo>
                      <a:pt x="1302" y="1999"/>
                      <a:pt x="1484" y="1952"/>
                      <a:pt x="1654" y="1845"/>
                    </a:cubicBezTo>
                    <a:cubicBezTo>
                      <a:pt x="1681" y="1825"/>
                      <a:pt x="1692" y="1789"/>
                      <a:pt x="1672" y="1760"/>
                    </a:cubicBezTo>
                    <a:cubicBezTo>
                      <a:pt x="1660" y="1743"/>
                      <a:pt x="1640" y="1732"/>
                      <a:pt x="1620" y="1732"/>
                    </a:cubicBezTo>
                    <a:cubicBezTo>
                      <a:pt x="1609" y="1732"/>
                      <a:pt x="1598" y="1735"/>
                      <a:pt x="1589" y="1742"/>
                    </a:cubicBezTo>
                    <a:cubicBezTo>
                      <a:pt x="1440" y="1839"/>
                      <a:pt x="1280" y="1881"/>
                      <a:pt x="1126" y="1881"/>
                    </a:cubicBezTo>
                    <a:cubicBezTo>
                      <a:pt x="834" y="1881"/>
                      <a:pt x="558" y="1732"/>
                      <a:pt x="392" y="1518"/>
                    </a:cubicBezTo>
                    <a:cubicBezTo>
                      <a:pt x="198" y="1265"/>
                      <a:pt x="133" y="855"/>
                      <a:pt x="552" y="481"/>
                    </a:cubicBezTo>
                    <a:cubicBezTo>
                      <a:pt x="820" y="240"/>
                      <a:pt x="1113" y="116"/>
                      <a:pt x="1397" y="116"/>
                    </a:cubicBezTo>
                    <a:cubicBezTo>
                      <a:pt x="1500" y="116"/>
                      <a:pt x="1602" y="132"/>
                      <a:pt x="1701" y="165"/>
                    </a:cubicBezTo>
                    <a:cubicBezTo>
                      <a:pt x="2111" y="286"/>
                      <a:pt x="2429" y="658"/>
                      <a:pt x="2541" y="1144"/>
                    </a:cubicBezTo>
                    <a:cubicBezTo>
                      <a:pt x="2550" y="1153"/>
                      <a:pt x="2550" y="1173"/>
                      <a:pt x="2559" y="1191"/>
                    </a:cubicBezTo>
                    <a:cubicBezTo>
                      <a:pt x="2335" y="1303"/>
                      <a:pt x="2205" y="1480"/>
                      <a:pt x="2129" y="1592"/>
                    </a:cubicBezTo>
                    <a:cubicBezTo>
                      <a:pt x="1934" y="1910"/>
                      <a:pt x="1887" y="2311"/>
                      <a:pt x="2028" y="2441"/>
                    </a:cubicBezTo>
                    <a:cubicBezTo>
                      <a:pt x="2065" y="2473"/>
                      <a:pt x="2111" y="2490"/>
                      <a:pt x="2162" y="2490"/>
                    </a:cubicBezTo>
                    <a:cubicBezTo>
                      <a:pt x="2214" y="2490"/>
                      <a:pt x="2270" y="2473"/>
                      <a:pt x="2326" y="2441"/>
                    </a:cubicBezTo>
                    <a:cubicBezTo>
                      <a:pt x="2577" y="2293"/>
                      <a:pt x="2774" y="1834"/>
                      <a:pt x="2689" y="1256"/>
                    </a:cubicBezTo>
                    <a:cubicBezTo>
                      <a:pt x="2769" y="1227"/>
                      <a:pt x="2858" y="1209"/>
                      <a:pt x="2958" y="1209"/>
                    </a:cubicBezTo>
                    <a:cubicBezTo>
                      <a:pt x="3081" y="1209"/>
                      <a:pt x="3221" y="1236"/>
                      <a:pt x="3381" y="1303"/>
                    </a:cubicBezTo>
                    <a:cubicBezTo>
                      <a:pt x="3632" y="1397"/>
                      <a:pt x="3838" y="1583"/>
                      <a:pt x="4053" y="1789"/>
                    </a:cubicBezTo>
                    <a:cubicBezTo>
                      <a:pt x="4492" y="2190"/>
                      <a:pt x="4976" y="2629"/>
                      <a:pt x="6013" y="2629"/>
                    </a:cubicBezTo>
                    <a:cubicBezTo>
                      <a:pt x="6152" y="2629"/>
                      <a:pt x="6302" y="2618"/>
                      <a:pt x="6452" y="2609"/>
                    </a:cubicBezTo>
                    <a:cubicBezTo>
                      <a:pt x="7160" y="2535"/>
                      <a:pt x="7393" y="2302"/>
                      <a:pt x="7469" y="2114"/>
                    </a:cubicBezTo>
                    <a:cubicBezTo>
                      <a:pt x="7534" y="1966"/>
                      <a:pt x="7505" y="1789"/>
                      <a:pt x="7384" y="1639"/>
                    </a:cubicBezTo>
                    <a:cubicBezTo>
                      <a:pt x="7238" y="1469"/>
                      <a:pt x="7009" y="1363"/>
                      <a:pt x="6776" y="1363"/>
                    </a:cubicBezTo>
                    <a:cubicBezTo>
                      <a:pt x="6727" y="1363"/>
                      <a:pt x="6678" y="1367"/>
                      <a:pt x="6629" y="1377"/>
                    </a:cubicBezTo>
                    <a:cubicBezTo>
                      <a:pt x="6591" y="1377"/>
                      <a:pt x="6573" y="1415"/>
                      <a:pt x="6573" y="1442"/>
                    </a:cubicBezTo>
                    <a:cubicBezTo>
                      <a:pt x="6581" y="1473"/>
                      <a:pt x="6600" y="1491"/>
                      <a:pt x="6629" y="1491"/>
                    </a:cubicBezTo>
                    <a:cubicBezTo>
                      <a:pt x="6634" y="1491"/>
                      <a:pt x="6641" y="1490"/>
                      <a:pt x="6647" y="1489"/>
                    </a:cubicBezTo>
                    <a:cubicBezTo>
                      <a:pt x="6688" y="1482"/>
                      <a:pt x="6729" y="1479"/>
                      <a:pt x="6768" y="1479"/>
                    </a:cubicBezTo>
                    <a:cubicBezTo>
                      <a:pt x="6996" y="1479"/>
                      <a:pt x="7187" y="1587"/>
                      <a:pt x="7292" y="1713"/>
                    </a:cubicBezTo>
                    <a:cubicBezTo>
                      <a:pt x="7348" y="1778"/>
                      <a:pt x="7431" y="1919"/>
                      <a:pt x="7366" y="2069"/>
                    </a:cubicBezTo>
                    <a:cubicBezTo>
                      <a:pt x="7310" y="2199"/>
                      <a:pt x="7124" y="2414"/>
                      <a:pt x="6441" y="2488"/>
                    </a:cubicBezTo>
                    <a:cubicBezTo>
                      <a:pt x="6287" y="2505"/>
                      <a:pt x="6144" y="2513"/>
                      <a:pt x="6010" y="2513"/>
                    </a:cubicBezTo>
                    <a:cubicBezTo>
                      <a:pt x="5019" y="2513"/>
                      <a:pt x="4556" y="2083"/>
                      <a:pt x="4136" y="1704"/>
                    </a:cubicBezTo>
                    <a:cubicBezTo>
                      <a:pt x="3912" y="1489"/>
                      <a:pt x="3697" y="1303"/>
                      <a:pt x="3428" y="1191"/>
                    </a:cubicBezTo>
                    <a:cubicBezTo>
                      <a:pt x="3249" y="1123"/>
                      <a:pt x="3091" y="1093"/>
                      <a:pt x="2953" y="1093"/>
                    </a:cubicBezTo>
                    <a:cubicBezTo>
                      <a:pt x="2844" y="1093"/>
                      <a:pt x="2747" y="1111"/>
                      <a:pt x="2662" y="1144"/>
                    </a:cubicBezTo>
                    <a:lnTo>
                      <a:pt x="2662" y="1117"/>
                    </a:lnTo>
                    <a:cubicBezTo>
                      <a:pt x="2532" y="593"/>
                      <a:pt x="2185" y="192"/>
                      <a:pt x="1737" y="53"/>
                    </a:cubicBezTo>
                    <a:cubicBezTo>
                      <a:pt x="1626" y="18"/>
                      <a:pt x="1514" y="1"/>
                      <a:pt x="1401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04"/>
              <p:cNvSpPr/>
              <p:nvPr/>
            </p:nvSpPr>
            <p:spPr>
              <a:xfrm>
                <a:off x="1806650" y="1431664"/>
                <a:ext cx="1568491" cy="1504531"/>
              </a:xfrm>
              <a:custGeom>
                <a:rect b="b" l="l" r="r" t="t"/>
                <a:pathLst>
                  <a:path extrusionOk="0" h="15784" w="16455">
                    <a:moveTo>
                      <a:pt x="8596" y="801"/>
                    </a:moveTo>
                    <a:cubicBezTo>
                      <a:pt x="8970" y="895"/>
                      <a:pt x="9241" y="1137"/>
                      <a:pt x="9371" y="1493"/>
                    </a:cubicBezTo>
                    <a:cubicBezTo>
                      <a:pt x="9521" y="1903"/>
                      <a:pt x="9474" y="2268"/>
                      <a:pt x="9259" y="2492"/>
                    </a:cubicBezTo>
                    <a:cubicBezTo>
                      <a:pt x="9144" y="2605"/>
                      <a:pt x="8991" y="2671"/>
                      <a:pt x="8831" y="2671"/>
                    </a:cubicBezTo>
                    <a:cubicBezTo>
                      <a:pt x="8769" y="2671"/>
                      <a:pt x="8705" y="2661"/>
                      <a:pt x="8643" y="2640"/>
                    </a:cubicBezTo>
                    <a:cubicBezTo>
                      <a:pt x="8363" y="2548"/>
                      <a:pt x="8177" y="2277"/>
                      <a:pt x="8121" y="1894"/>
                    </a:cubicBezTo>
                    <a:cubicBezTo>
                      <a:pt x="8065" y="1520"/>
                      <a:pt x="8251" y="1128"/>
                      <a:pt x="8596" y="801"/>
                    </a:cubicBezTo>
                    <a:close/>
                    <a:moveTo>
                      <a:pt x="12245" y="1484"/>
                    </a:moveTo>
                    <a:cubicBezTo>
                      <a:pt x="12330" y="1829"/>
                      <a:pt x="12265" y="2145"/>
                      <a:pt x="12162" y="2380"/>
                    </a:cubicBezTo>
                    <a:cubicBezTo>
                      <a:pt x="11900" y="2967"/>
                      <a:pt x="11284" y="3424"/>
                      <a:pt x="10901" y="3444"/>
                    </a:cubicBezTo>
                    <a:cubicBezTo>
                      <a:pt x="10798" y="3444"/>
                      <a:pt x="10724" y="3406"/>
                      <a:pt x="10697" y="3341"/>
                    </a:cubicBezTo>
                    <a:cubicBezTo>
                      <a:pt x="10603" y="3173"/>
                      <a:pt x="10789" y="2743"/>
                      <a:pt x="11293" y="2221"/>
                    </a:cubicBezTo>
                    <a:cubicBezTo>
                      <a:pt x="11564" y="1959"/>
                      <a:pt x="11882" y="1697"/>
                      <a:pt x="12245" y="1484"/>
                    </a:cubicBezTo>
                    <a:close/>
                    <a:moveTo>
                      <a:pt x="5948" y="3024"/>
                    </a:moveTo>
                    <a:cubicBezTo>
                      <a:pt x="6346" y="3024"/>
                      <a:pt x="6592" y="3254"/>
                      <a:pt x="6673" y="3350"/>
                    </a:cubicBezTo>
                    <a:cubicBezTo>
                      <a:pt x="6906" y="3612"/>
                      <a:pt x="6971" y="3966"/>
                      <a:pt x="6821" y="4143"/>
                    </a:cubicBezTo>
                    <a:cubicBezTo>
                      <a:pt x="6746" y="4244"/>
                      <a:pt x="6608" y="4296"/>
                      <a:pt x="6451" y="4296"/>
                    </a:cubicBezTo>
                    <a:cubicBezTo>
                      <a:pt x="6318" y="4296"/>
                      <a:pt x="6171" y="4258"/>
                      <a:pt x="6037" y="4181"/>
                    </a:cubicBezTo>
                    <a:cubicBezTo>
                      <a:pt x="5898" y="4096"/>
                      <a:pt x="5506" y="3798"/>
                      <a:pt x="5600" y="3079"/>
                    </a:cubicBezTo>
                    <a:cubicBezTo>
                      <a:pt x="5727" y="3040"/>
                      <a:pt x="5843" y="3024"/>
                      <a:pt x="5948" y="3024"/>
                    </a:cubicBezTo>
                    <a:close/>
                    <a:moveTo>
                      <a:pt x="14438" y="4181"/>
                    </a:moveTo>
                    <a:cubicBezTo>
                      <a:pt x="14812" y="4181"/>
                      <a:pt x="15204" y="4284"/>
                      <a:pt x="15484" y="4582"/>
                    </a:cubicBezTo>
                    <a:cubicBezTo>
                      <a:pt x="15143" y="4944"/>
                      <a:pt x="14713" y="5188"/>
                      <a:pt x="14254" y="5188"/>
                    </a:cubicBezTo>
                    <a:cubicBezTo>
                      <a:pt x="14122" y="5188"/>
                      <a:pt x="13987" y="5168"/>
                      <a:pt x="13851" y="5124"/>
                    </a:cubicBezTo>
                    <a:cubicBezTo>
                      <a:pt x="13506" y="5001"/>
                      <a:pt x="13318" y="4853"/>
                      <a:pt x="13329" y="4694"/>
                    </a:cubicBezTo>
                    <a:cubicBezTo>
                      <a:pt x="13338" y="4497"/>
                      <a:pt x="13645" y="4302"/>
                      <a:pt x="14057" y="4217"/>
                    </a:cubicBezTo>
                    <a:cubicBezTo>
                      <a:pt x="14178" y="4190"/>
                      <a:pt x="14308" y="4181"/>
                      <a:pt x="14438" y="4181"/>
                    </a:cubicBezTo>
                    <a:close/>
                    <a:moveTo>
                      <a:pt x="10072" y="3465"/>
                    </a:moveTo>
                    <a:cubicBezTo>
                      <a:pt x="10184" y="3465"/>
                      <a:pt x="10288" y="3482"/>
                      <a:pt x="10379" y="3518"/>
                    </a:cubicBezTo>
                    <a:cubicBezTo>
                      <a:pt x="10585" y="3592"/>
                      <a:pt x="10697" y="3760"/>
                      <a:pt x="10706" y="3984"/>
                    </a:cubicBezTo>
                    <a:cubicBezTo>
                      <a:pt x="10733" y="4432"/>
                      <a:pt x="10453" y="4871"/>
                      <a:pt x="9931" y="5169"/>
                    </a:cubicBezTo>
                    <a:cubicBezTo>
                      <a:pt x="9527" y="5397"/>
                      <a:pt x="8994" y="5549"/>
                      <a:pt x="8415" y="5549"/>
                    </a:cubicBezTo>
                    <a:cubicBezTo>
                      <a:pt x="8351" y="5549"/>
                      <a:pt x="8286" y="5547"/>
                      <a:pt x="8221" y="5543"/>
                    </a:cubicBezTo>
                    <a:cubicBezTo>
                      <a:pt x="8212" y="4945"/>
                      <a:pt x="8437" y="4405"/>
                      <a:pt x="8867" y="4004"/>
                    </a:cubicBezTo>
                    <a:cubicBezTo>
                      <a:pt x="9220" y="3665"/>
                      <a:pt x="9691" y="3465"/>
                      <a:pt x="10072" y="3465"/>
                    </a:cubicBezTo>
                    <a:close/>
                    <a:moveTo>
                      <a:pt x="8221" y="5740"/>
                    </a:moveTo>
                    <a:cubicBezTo>
                      <a:pt x="8289" y="5740"/>
                      <a:pt x="8354" y="5740"/>
                      <a:pt x="8419" y="5749"/>
                    </a:cubicBezTo>
                    <a:cubicBezTo>
                      <a:pt x="8725" y="5785"/>
                      <a:pt x="8932" y="5917"/>
                      <a:pt x="8997" y="6112"/>
                    </a:cubicBezTo>
                    <a:cubicBezTo>
                      <a:pt x="9073" y="6327"/>
                      <a:pt x="8970" y="6598"/>
                      <a:pt x="8737" y="6831"/>
                    </a:cubicBezTo>
                    <a:cubicBezTo>
                      <a:pt x="8690" y="6869"/>
                      <a:pt x="8643" y="6916"/>
                      <a:pt x="8596" y="6952"/>
                    </a:cubicBezTo>
                    <a:cubicBezTo>
                      <a:pt x="8513" y="6793"/>
                      <a:pt x="8437" y="6625"/>
                      <a:pt x="8372" y="6448"/>
                    </a:cubicBezTo>
                    <a:cubicBezTo>
                      <a:pt x="8298" y="6206"/>
                      <a:pt x="8242" y="5973"/>
                      <a:pt x="8221" y="5740"/>
                    </a:cubicBezTo>
                    <a:close/>
                    <a:moveTo>
                      <a:pt x="4973" y="3433"/>
                    </a:moveTo>
                    <a:cubicBezTo>
                      <a:pt x="5152" y="3948"/>
                      <a:pt x="5450" y="4479"/>
                      <a:pt x="6196" y="4983"/>
                    </a:cubicBezTo>
                    <a:cubicBezTo>
                      <a:pt x="6785" y="5375"/>
                      <a:pt x="7393" y="5581"/>
                      <a:pt x="7980" y="5646"/>
                    </a:cubicBezTo>
                    <a:cubicBezTo>
                      <a:pt x="7523" y="5711"/>
                      <a:pt x="7122" y="5982"/>
                      <a:pt x="6842" y="6412"/>
                    </a:cubicBezTo>
                    <a:cubicBezTo>
                      <a:pt x="6682" y="6663"/>
                      <a:pt x="6579" y="6952"/>
                      <a:pt x="6523" y="7241"/>
                    </a:cubicBezTo>
                    <a:cubicBezTo>
                      <a:pt x="6385" y="7205"/>
                      <a:pt x="6234" y="7158"/>
                      <a:pt x="6075" y="7102"/>
                    </a:cubicBezTo>
                    <a:cubicBezTo>
                      <a:pt x="4973" y="6701"/>
                      <a:pt x="4330" y="6000"/>
                      <a:pt x="4256" y="5151"/>
                    </a:cubicBezTo>
                    <a:cubicBezTo>
                      <a:pt x="4189" y="4508"/>
                      <a:pt x="4480" y="3854"/>
                      <a:pt x="4973" y="3433"/>
                    </a:cubicBezTo>
                    <a:close/>
                    <a:moveTo>
                      <a:pt x="12870" y="5991"/>
                    </a:moveTo>
                    <a:cubicBezTo>
                      <a:pt x="13105" y="5991"/>
                      <a:pt x="13412" y="6121"/>
                      <a:pt x="13683" y="6504"/>
                    </a:cubicBezTo>
                    <a:cubicBezTo>
                      <a:pt x="13851" y="6748"/>
                      <a:pt x="13869" y="7008"/>
                      <a:pt x="13795" y="7252"/>
                    </a:cubicBezTo>
                    <a:cubicBezTo>
                      <a:pt x="13477" y="7196"/>
                      <a:pt x="13132" y="7055"/>
                      <a:pt x="12778" y="6804"/>
                    </a:cubicBezTo>
                    <a:cubicBezTo>
                      <a:pt x="12545" y="6636"/>
                      <a:pt x="12422" y="6439"/>
                      <a:pt x="12460" y="6262"/>
                    </a:cubicBezTo>
                    <a:cubicBezTo>
                      <a:pt x="12489" y="6141"/>
                      <a:pt x="12601" y="6038"/>
                      <a:pt x="12758" y="6009"/>
                    </a:cubicBezTo>
                    <a:cubicBezTo>
                      <a:pt x="12796" y="6000"/>
                      <a:pt x="12834" y="5991"/>
                      <a:pt x="12870" y="5991"/>
                    </a:cubicBezTo>
                    <a:close/>
                    <a:moveTo>
                      <a:pt x="8109" y="5749"/>
                    </a:moveTo>
                    <a:cubicBezTo>
                      <a:pt x="8130" y="5982"/>
                      <a:pt x="8177" y="6233"/>
                      <a:pt x="8260" y="6486"/>
                    </a:cubicBezTo>
                    <a:cubicBezTo>
                      <a:pt x="8324" y="6681"/>
                      <a:pt x="8410" y="6860"/>
                      <a:pt x="8493" y="7017"/>
                    </a:cubicBezTo>
                    <a:cubicBezTo>
                      <a:pt x="8202" y="7210"/>
                      <a:pt x="7798" y="7341"/>
                      <a:pt x="7300" y="7341"/>
                    </a:cubicBezTo>
                    <a:cubicBezTo>
                      <a:pt x="7097" y="7341"/>
                      <a:pt x="6878" y="7319"/>
                      <a:pt x="6644" y="7270"/>
                    </a:cubicBezTo>
                    <a:cubicBezTo>
                      <a:pt x="6691" y="6990"/>
                      <a:pt x="6785" y="6719"/>
                      <a:pt x="6945" y="6477"/>
                    </a:cubicBezTo>
                    <a:cubicBezTo>
                      <a:pt x="7225" y="6038"/>
                      <a:pt x="7635" y="5776"/>
                      <a:pt x="8109" y="5749"/>
                    </a:cubicBezTo>
                    <a:close/>
                    <a:moveTo>
                      <a:pt x="11293" y="6233"/>
                    </a:moveTo>
                    <a:cubicBezTo>
                      <a:pt x="11302" y="6233"/>
                      <a:pt x="11313" y="6233"/>
                      <a:pt x="11322" y="6244"/>
                    </a:cubicBezTo>
                    <a:cubicBezTo>
                      <a:pt x="11537" y="6253"/>
                      <a:pt x="11826" y="6430"/>
                      <a:pt x="11994" y="6878"/>
                    </a:cubicBezTo>
                    <a:cubicBezTo>
                      <a:pt x="12097" y="7167"/>
                      <a:pt x="11974" y="7409"/>
                      <a:pt x="11844" y="7559"/>
                    </a:cubicBezTo>
                    <a:cubicBezTo>
                      <a:pt x="11761" y="7662"/>
                      <a:pt x="11649" y="7756"/>
                      <a:pt x="11508" y="7839"/>
                    </a:cubicBezTo>
                    <a:cubicBezTo>
                      <a:pt x="11443" y="7774"/>
                      <a:pt x="11387" y="7709"/>
                      <a:pt x="11322" y="7633"/>
                    </a:cubicBezTo>
                    <a:cubicBezTo>
                      <a:pt x="10957" y="7158"/>
                      <a:pt x="10827" y="6701"/>
                      <a:pt x="10966" y="6430"/>
                    </a:cubicBezTo>
                    <a:cubicBezTo>
                      <a:pt x="11033" y="6309"/>
                      <a:pt x="11154" y="6233"/>
                      <a:pt x="11293" y="6233"/>
                    </a:cubicBezTo>
                    <a:close/>
                    <a:moveTo>
                      <a:pt x="10362" y="121"/>
                    </a:moveTo>
                    <a:cubicBezTo>
                      <a:pt x="10893" y="121"/>
                      <a:pt x="11444" y="300"/>
                      <a:pt x="11873" y="792"/>
                    </a:cubicBezTo>
                    <a:cubicBezTo>
                      <a:pt x="12041" y="989"/>
                      <a:pt x="12153" y="1184"/>
                      <a:pt x="12218" y="1372"/>
                    </a:cubicBezTo>
                    <a:cubicBezTo>
                      <a:pt x="11835" y="1585"/>
                      <a:pt x="11490" y="1856"/>
                      <a:pt x="11210" y="2145"/>
                    </a:cubicBezTo>
                    <a:cubicBezTo>
                      <a:pt x="10706" y="2660"/>
                      <a:pt x="10462" y="3144"/>
                      <a:pt x="10585" y="3397"/>
                    </a:cubicBezTo>
                    <a:cubicBezTo>
                      <a:pt x="10637" y="3501"/>
                      <a:pt x="10745" y="3557"/>
                      <a:pt x="10879" y="3557"/>
                    </a:cubicBezTo>
                    <a:cubicBezTo>
                      <a:pt x="10889" y="3557"/>
                      <a:pt x="10899" y="3557"/>
                      <a:pt x="10910" y="3556"/>
                    </a:cubicBezTo>
                    <a:cubicBezTo>
                      <a:pt x="11322" y="3545"/>
                      <a:pt x="11985" y="3079"/>
                      <a:pt x="12265" y="2425"/>
                    </a:cubicBezTo>
                    <a:cubicBezTo>
                      <a:pt x="12377" y="2165"/>
                      <a:pt x="12460" y="1809"/>
                      <a:pt x="12357" y="1428"/>
                    </a:cubicBezTo>
                    <a:cubicBezTo>
                      <a:pt x="12853" y="1154"/>
                      <a:pt x="13413" y="971"/>
                      <a:pt x="13986" y="971"/>
                    </a:cubicBezTo>
                    <a:cubicBezTo>
                      <a:pt x="14372" y="971"/>
                      <a:pt x="14765" y="1054"/>
                      <a:pt x="15148" y="1249"/>
                    </a:cubicBezTo>
                    <a:cubicBezTo>
                      <a:pt x="16306" y="1829"/>
                      <a:pt x="16324" y="2985"/>
                      <a:pt x="15988" y="3789"/>
                    </a:cubicBezTo>
                    <a:cubicBezTo>
                      <a:pt x="15885" y="4040"/>
                      <a:pt x="15737" y="4284"/>
                      <a:pt x="15558" y="4488"/>
                    </a:cubicBezTo>
                    <a:cubicBezTo>
                      <a:pt x="15263" y="4180"/>
                      <a:pt x="14842" y="4063"/>
                      <a:pt x="14446" y="4063"/>
                    </a:cubicBezTo>
                    <a:cubicBezTo>
                      <a:pt x="14304" y="4063"/>
                      <a:pt x="14165" y="4078"/>
                      <a:pt x="14037" y="4105"/>
                    </a:cubicBezTo>
                    <a:cubicBezTo>
                      <a:pt x="13553" y="4199"/>
                      <a:pt x="13226" y="4432"/>
                      <a:pt x="13206" y="4694"/>
                    </a:cubicBezTo>
                    <a:cubicBezTo>
                      <a:pt x="13197" y="4844"/>
                      <a:pt x="13300" y="5057"/>
                      <a:pt x="13813" y="5236"/>
                    </a:cubicBezTo>
                    <a:cubicBezTo>
                      <a:pt x="13962" y="5285"/>
                      <a:pt x="14109" y="5307"/>
                      <a:pt x="14253" y="5307"/>
                    </a:cubicBezTo>
                    <a:cubicBezTo>
                      <a:pt x="14743" y="5307"/>
                      <a:pt x="15198" y="5048"/>
                      <a:pt x="15558" y="4665"/>
                    </a:cubicBezTo>
                    <a:cubicBezTo>
                      <a:pt x="15605" y="4732"/>
                      <a:pt x="15643" y="4797"/>
                      <a:pt x="15681" y="4862"/>
                    </a:cubicBezTo>
                    <a:cubicBezTo>
                      <a:pt x="16006" y="5534"/>
                      <a:pt x="15820" y="6356"/>
                      <a:pt x="15222" y="6860"/>
                    </a:cubicBezTo>
                    <a:cubicBezTo>
                      <a:pt x="14944" y="7097"/>
                      <a:pt x="14548" y="7271"/>
                      <a:pt x="14094" y="7271"/>
                    </a:cubicBezTo>
                    <a:cubicBezTo>
                      <a:pt x="14033" y="7271"/>
                      <a:pt x="13970" y="7268"/>
                      <a:pt x="13907" y="7261"/>
                    </a:cubicBezTo>
                    <a:cubicBezTo>
                      <a:pt x="13990" y="6990"/>
                      <a:pt x="13963" y="6701"/>
                      <a:pt x="13777" y="6430"/>
                    </a:cubicBezTo>
                    <a:cubicBezTo>
                      <a:pt x="13483" y="6018"/>
                      <a:pt x="13137" y="5875"/>
                      <a:pt x="12868" y="5875"/>
                    </a:cubicBezTo>
                    <a:cubicBezTo>
                      <a:pt x="12819" y="5875"/>
                      <a:pt x="12774" y="5880"/>
                      <a:pt x="12731" y="5888"/>
                    </a:cubicBezTo>
                    <a:cubicBezTo>
                      <a:pt x="12534" y="5935"/>
                      <a:pt x="12386" y="6065"/>
                      <a:pt x="12348" y="6244"/>
                    </a:cubicBezTo>
                    <a:cubicBezTo>
                      <a:pt x="12301" y="6457"/>
                      <a:pt x="12433" y="6701"/>
                      <a:pt x="12713" y="6905"/>
                    </a:cubicBezTo>
                    <a:cubicBezTo>
                      <a:pt x="13067" y="7158"/>
                      <a:pt x="13421" y="7297"/>
                      <a:pt x="13748" y="7364"/>
                    </a:cubicBezTo>
                    <a:cubicBezTo>
                      <a:pt x="13645" y="7568"/>
                      <a:pt x="13486" y="7756"/>
                      <a:pt x="13300" y="7895"/>
                    </a:cubicBezTo>
                    <a:cubicBezTo>
                      <a:pt x="13048" y="8082"/>
                      <a:pt x="12733" y="8200"/>
                      <a:pt x="12410" y="8200"/>
                    </a:cubicBezTo>
                    <a:cubicBezTo>
                      <a:pt x="12135" y="8200"/>
                      <a:pt x="11855" y="8115"/>
                      <a:pt x="11602" y="7913"/>
                    </a:cubicBezTo>
                    <a:cubicBezTo>
                      <a:pt x="11732" y="7839"/>
                      <a:pt x="11844" y="7736"/>
                      <a:pt x="11938" y="7633"/>
                    </a:cubicBezTo>
                    <a:cubicBezTo>
                      <a:pt x="12142" y="7382"/>
                      <a:pt x="12198" y="7102"/>
                      <a:pt x="12097" y="6831"/>
                    </a:cubicBezTo>
                    <a:cubicBezTo>
                      <a:pt x="11909" y="6336"/>
                      <a:pt x="11582" y="6141"/>
                      <a:pt x="11331" y="6121"/>
                    </a:cubicBezTo>
                    <a:cubicBezTo>
                      <a:pt x="11322" y="6121"/>
                      <a:pt x="11314" y="6121"/>
                      <a:pt x="11305" y="6121"/>
                    </a:cubicBezTo>
                    <a:cubicBezTo>
                      <a:pt x="11118" y="6121"/>
                      <a:pt x="10953" y="6214"/>
                      <a:pt x="10865" y="6374"/>
                    </a:cubicBezTo>
                    <a:cubicBezTo>
                      <a:pt x="10789" y="6524"/>
                      <a:pt x="10659" y="6961"/>
                      <a:pt x="11228" y="7709"/>
                    </a:cubicBezTo>
                    <a:cubicBezTo>
                      <a:pt x="11284" y="7774"/>
                      <a:pt x="11340" y="7839"/>
                      <a:pt x="11396" y="7895"/>
                    </a:cubicBezTo>
                    <a:cubicBezTo>
                      <a:pt x="11143" y="8022"/>
                      <a:pt x="10827" y="8106"/>
                      <a:pt x="10483" y="8106"/>
                    </a:cubicBezTo>
                    <a:cubicBezTo>
                      <a:pt x="10346" y="8106"/>
                      <a:pt x="10204" y="8093"/>
                      <a:pt x="10061" y="8063"/>
                    </a:cubicBezTo>
                    <a:cubicBezTo>
                      <a:pt x="9474" y="7951"/>
                      <a:pt x="8979" y="7597"/>
                      <a:pt x="8652" y="7055"/>
                    </a:cubicBezTo>
                    <a:cubicBezTo>
                      <a:pt x="8708" y="7008"/>
                      <a:pt x="8764" y="6961"/>
                      <a:pt x="8811" y="6916"/>
                    </a:cubicBezTo>
                    <a:cubicBezTo>
                      <a:pt x="9091" y="6654"/>
                      <a:pt x="9203" y="6336"/>
                      <a:pt x="9109" y="6076"/>
                    </a:cubicBezTo>
                    <a:cubicBezTo>
                      <a:pt x="9044" y="5870"/>
                      <a:pt x="8858" y="5729"/>
                      <a:pt x="8578" y="5664"/>
                    </a:cubicBezTo>
                    <a:cubicBezTo>
                      <a:pt x="9118" y="5637"/>
                      <a:pt x="9604" y="5487"/>
                      <a:pt x="9987" y="5272"/>
                    </a:cubicBezTo>
                    <a:cubicBezTo>
                      <a:pt x="10547" y="4945"/>
                      <a:pt x="10854" y="4470"/>
                      <a:pt x="10827" y="3975"/>
                    </a:cubicBezTo>
                    <a:cubicBezTo>
                      <a:pt x="10809" y="3704"/>
                      <a:pt x="10668" y="3500"/>
                      <a:pt x="10426" y="3406"/>
                    </a:cubicBezTo>
                    <a:cubicBezTo>
                      <a:pt x="10318" y="3364"/>
                      <a:pt x="10198" y="3345"/>
                      <a:pt x="10070" y="3345"/>
                    </a:cubicBezTo>
                    <a:cubicBezTo>
                      <a:pt x="9654" y="3345"/>
                      <a:pt x="9160" y="3556"/>
                      <a:pt x="8781" y="3919"/>
                    </a:cubicBezTo>
                    <a:cubicBezTo>
                      <a:pt x="8333" y="4340"/>
                      <a:pt x="8100" y="4909"/>
                      <a:pt x="8100" y="5534"/>
                    </a:cubicBezTo>
                    <a:cubicBezTo>
                      <a:pt x="7505" y="5487"/>
                      <a:pt x="6868" y="5292"/>
                      <a:pt x="6261" y="4880"/>
                    </a:cubicBezTo>
                    <a:cubicBezTo>
                      <a:pt x="5515" y="4385"/>
                      <a:pt x="5235" y="3872"/>
                      <a:pt x="5076" y="3359"/>
                    </a:cubicBezTo>
                    <a:cubicBezTo>
                      <a:pt x="5123" y="3312"/>
                      <a:pt x="5179" y="3285"/>
                      <a:pt x="5235" y="3247"/>
                    </a:cubicBezTo>
                    <a:cubicBezTo>
                      <a:pt x="5320" y="3200"/>
                      <a:pt x="5394" y="3164"/>
                      <a:pt x="5477" y="3126"/>
                    </a:cubicBezTo>
                    <a:lnTo>
                      <a:pt x="5477" y="3126"/>
                    </a:lnTo>
                    <a:cubicBezTo>
                      <a:pt x="5403" y="3872"/>
                      <a:pt x="5824" y="4190"/>
                      <a:pt x="5981" y="4284"/>
                    </a:cubicBezTo>
                    <a:cubicBezTo>
                      <a:pt x="6131" y="4371"/>
                      <a:pt x="6297" y="4414"/>
                      <a:pt x="6452" y="4414"/>
                    </a:cubicBezTo>
                    <a:cubicBezTo>
                      <a:pt x="6644" y="4414"/>
                      <a:pt x="6817" y="4347"/>
                      <a:pt x="6915" y="4217"/>
                    </a:cubicBezTo>
                    <a:cubicBezTo>
                      <a:pt x="7101" y="3984"/>
                      <a:pt x="7036" y="3583"/>
                      <a:pt x="6765" y="3276"/>
                    </a:cubicBezTo>
                    <a:cubicBezTo>
                      <a:pt x="6587" y="3069"/>
                      <a:pt x="6305" y="2910"/>
                      <a:pt x="5957" y="2910"/>
                    </a:cubicBezTo>
                    <a:cubicBezTo>
                      <a:pt x="5850" y="2910"/>
                      <a:pt x="5737" y="2925"/>
                      <a:pt x="5618" y="2958"/>
                    </a:cubicBezTo>
                    <a:cubicBezTo>
                      <a:pt x="5645" y="2808"/>
                      <a:pt x="5692" y="2640"/>
                      <a:pt x="5777" y="2454"/>
                    </a:cubicBezTo>
                    <a:cubicBezTo>
                      <a:pt x="6227" y="1344"/>
                      <a:pt x="7354" y="755"/>
                      <a:pt x="8199" y="755"/>
                    </a:cubicBezTo>
                    <a:cubicBezTo>
                      <a:pt x="8213" y="755"/>
                      <a:pt x="8228" y="756"/>
                      <a:pt x="8242" y="756"/>
                    </a:cubicBezTo>
                    <a:cubicBezTo>
                      <a:pt x="8316" y="765"/>
                      <a:pt x="8389" y="765"/>
                      <a:pt x="8457" y="774"/>
                    </a:cubicBezTo>
                    <a:cubicBezTo>
                      <a:pt x="8121" y="1119"/>
                      <a:pt x="7953" y="1520"/>
                      <a:pt x="8009" y="1903"/>
                    </a:cubicBezTo>
                    <a:cubicBezTo>
                      <a:pt x="8065" y="2342"/>
                      <a:pt x="8289" y="2649"/>
                      <a:pt x="8605" y="2752"/>
                    </a:cubicBezTo>
                    <a:cubicBezTo>
                      <a:pt x="8680" y="2777"/>
                      <a:pt x="8757" y="2789"/>
                      <a:pt x="8833" y="2789"/>
                    </a:cubicBezTo>
                    <a:cubicBezTo>
                      <a:pt x="9021" y="2789"/>
                      <a:pt x="9203" y="2715"/>
                      <a:pt x="9342" y="2575"/>
                    </a:cubicBezTo>
                    <a:cubicBezTo>
                      <a:pt x="9595" y="2313"/>
                      <a:pt x="9642" y="1912"/>
                      <a:pt x="9483" y="1455"/>
                    </a:cubicBezTo>
                    <a:cubicBezTo>
                      <a:pt x="9353" y="1081"/>
                      <a:pt x="9073" y="830"/>
                      <a:pt x="8699" y="709"/>
                    </a:cubicBezTo>
                    <a:cubicBezTo>
                      <a:pt x="8858" y="577"/>
                      <a:pt x="9053" y="456"/>
                      <a:pt x="9268" y="364"/>
                    </a:cubicBezTo>
                    <a:cubicBezTo>
                      <a:pt x="9582" y="220"/>
                      <a:pt x="9967" y="121"/>
                      <a:pt x="10362" y="121"/>
                    </a:cubicBezTo>
                    <a:close/>
                    <a:moveTo>
                      <a:pt x="10349" y="1"/>
                    </a:moveTo>
                    <a:cubicBezTo>
                      <a:pt x="9939" y="1"/>
                      <a:pt x="9543" y="102"/>
                      <a:pt x="9221" y="252"/>
                    </a:cubicBezTo>
                    <a:cubicBezTo>
                      <a:pt x="8961" y="373"/>
                      <a:pt x="8746" y="512"/>
                      <a:pt x="8557" y="680"/>
                    </a:cubicBezTo>
                    <a:cubicBezTo>
                      <a:pt x="8457" y="653"/>
                      <a:pt x="8354" y="644"/>
                      <a:pt x="8251" y="644"/>
                    </a:cubicBezTo>
                    <a:cubicBezTo>
                      <a:pt x="8236" y="644"/>
                      <a:pt x="8222" y="643"/>
                      <a:pt x="8207" y="643"/>
                    </a:cubicBezTo>
                    <a:cubicBezTo>
                      <a:pt x="7316" y="643"/>
                      <a:pt x="6142" y="1250"/>
                      <a:pt x="5665" y="2407"/>
                    </a:cubicBezTo>
                    <a:cubicBezTo>
                      <a:pt x="5571" y="2631"/>
                      <a:pt x="5524" y="2817"/>
                      <a:pt x="5488" y="2996"/>
                    </a:cubicBezTo>
                    <a:cubicBezTo>
                      <a:pt x="5394" y="3032"/>
                      <a:pt x="5282" y="3079"/>
                      <a:pt x="5179" y="3144"/>
                    </a:cubicBezTo>
                    <a:cubicBezTo>
                      <a:pt x="5132" y="3173"/>
                      <a:pt x="5085" y="3200"/>
                      <a:pt x="5040" y="3238"/>
                    </a:cubicBezTo>
                    <a:cubicBezTo>
                      <a:pt x="5002" y="3108"/>
                      <a:pt x="4973" y="2976"/>
                      <a:pt x="4937" y="2846"/>
                    </a:cubicBezTo>
                    <a:cubicBezTo>
                      <a:pt x="4769" y="2136"/>
                      <a:pt x="4610" y="1464"/>
                      <a:pt x="3461" y="1016"/>
                    </a:cubicBezTo>
                    <a:cubicBezTo>
                      <a:pt x="3107" y="876"/>
                      <a:pt x="2768" y="806"/>
                      <a:pt x="2446" y="806"/>
                    </a:cubicBezTo>
                    <a:cubicBezTo>
                      <a:pt x="2013" y="806"/>
                      <a:pt x="1610" y="932"/>
                      <a:pt x="1241" y="1184"/>
                    </a:cubicBezTo>
                    <a:cubicBezTo>
                      <a:pt x="1212" y="1204"/>
                      <a:pt x="1212" y="1240"/>
                      <a:pt x="1232" y="1269"/>
                    </a:cubicBezTo>
                    <a:cubicBezTo>
                      <a:pt x="1242" y="1284"/>
                      <a:pt x="1255" y="1290"/>
                      <a:pt x="1269" y="1290"/>
                    </a:cubicBezTo>
                    <a:cubicBezTo>
                      <a:pt x="1280" y="1290"/>
                      <a:pt x="1293" y="1286"/>
                      <a:pt x="1306" y="1278"/>
                    </a:cubicBezTo>
                    <a:cubicBezTo>
                      <a:pt x="1660" y="1042"/>
                      <a:pt x="2046" y="924"/>
                      <a:pt x="2458" y="924"/>
                    </a:cubicBezTo>
                    <a:cubicBezTo>
                      <a:pt x="2763" y="924"/>
                      <a:pt x="3083" y="988"/>
                      <a:pt x="3416" y="1119"/>
                    </a:cubicBezTo>
                    <a:cubicBezTo>
                      <a:pt x="4507" y="1549"/>
                      <a:pt x="4657" y="2165"/>
                      <a:pt x="4825" y="2873"/>
                    </a:cubicBezTo>
                    <a:cubicBezTo>
                      <a:pt x="4861" y="3014"/>
                      <a:pt x="4899" y="3164"/>
                      <a:pt x="4937" y="3312"/>
                    </a:cubicBezTo>
                    <a:cubicBezTo>
                      <a:pt x="4386" y="3751"/>
                      <a:pt x="4068" y="4470"/>
                      <a:pt x="4133" y="5160"/>
                    </a:cubicBezTo>
                    <a:cubicBezTo>
                      <a:pt x="4180" y="5684"/>
                      <a:pt x="4489" y="6645"/>
                      <a:pt x="6037" y="7214"/>
                    </a:cubicBezTo>
                    <a:cubicBezTo>
                      <a:pt x="6196" y="7270"/>
                      <a:pt x="6355" y="7317"/>
                      <a:pt x="6514" y="7353"/>
                    </a:cubicBezTo>
                    <a:cubicBezTo>
                      <a:pt x="6458" y="7839"/>
                      <a:pt x="6553" y="8325"/>
                      <a:pt x="6794" y="8726"/>
                    </a:cubicBezTo>
                    <a:cubicBezTo>
                      <a:pt x="7130" y="9269"/>
                      <a:pt x="7773" y="9661"/>
                      <a:pt x="8557" y="9791"/>
                    </a:cubicBezTo>
                    <a:cubicBezTo>
                      <a:pt x="8756" y="9823"/>
                      <a:pt x="8956" y="9839"/>
                      <a:pt x="9156" y="9839"/>
                    </a:cubicBezTo>
                    <a:cubicBezTo>
                      <a:pt x="9983" y="9839"/>
                      <a:pt x="10801" y="9564"/>
                      <a:pt x="11425" y="9054"/>
                    </a:cubicBezTo>
                    <a:cubicBezTo>
                      <a:pt x="11868" y="8699"/>
                      <a:pt x="12341" y="8572"/>
                      <a:pt x="12745" y="8572"/>
                    </a:cubicBezTo>
                    <a:cubicBezTo>
                      <a:pt x="12978" y="8572"/>
                      <a:pt x="13188" y="8615"/>
                      <a:pt x="13356" y="8679"/>
                    </a:cubicBezTo>
                    <a:cubicBezTo>
                      <a:pt x="13665" y="8800"/>
                      <a:pt x="13860" y="9007"/>
                      <a:pt x="13889" y="9248"/>
                    </a:cubicBezTo>
                    <a:cubicBezTo>
                      <a:pt x="13925" y="9511"/>
                      <a:pt x="13757" y="9791"/>
                      <a:pt x="13412" y="10053"/>
                    </a:cubicBezTo>
                    <a:cubicBezTo>
                      <a:pt x="12693" y="10591"/>
                      <a:pt x="11895" y="10731"/>
                      <a:pt x="11011" y="10731"/>
                    </a:cubicBezTo>
                    <a:cubicBezTo>
                      <a:pt x="10564" y="10731"/>
                      <a:pt x="10095" y="10695"/>
                      <a:pt x="9604" y="10658"/>
                    </a:cubicBezTo>
                    <a:cubicBezTo>
                      <a:pt x="9091" y="10622"/>
                      <a:pt x="8557" y="10575"/>
                      <a:pt x="7997" y="10575"/>
                    </a:cubicBezTo>
                    <a:cubicBezTo>
                      <a:pt x="7980" y="10574"/>
                      <a:pt x="7964" y="10574"/>
                      <a:pt x="7947" y="10574"/>
                    </a:cubicBezTo>
                    <a:cubicBezTo>
                      <a:pt x="7203" y="10574"/>
                      <a:pt x="6716" y="10769"/>
                      <a:pt x="6514" y="11153"/>
                    </a:cubicBezTo>
                    <a:cubicBezTo>
                      <a:pt x="6169" y="11798"/>
                      <a:pt x="6747" y="12759"/>
                      <a:pt x="7010" y="13142"/>
                    </a:cubicBezTo>
                    <a:cubicBezTo>
                      <a:pt x="7260" y="13487"/>
                      <a:pt x="7307" y="13832"/>
                      <a:pt x="7169" y="14130"/>
                    </a:cubicBezTo>
                    <a:cubicBezTo>
                      <a:pt x="6962" y="14569"/>
                      <a:pt x="6346" y="14858"/>
                      <a:pt x="5497" y="14925"/>
                    </a:cubicBezTo>
                    <a:cubicBezTo>
                      <a:pt x="5393" y="14932"/>
                      <a:pt x="5290" y="14935"/>
                      <a:pt x="5188" y="14935"/>
                    </a:cubicBezTo>
                    <a:cubicBezTo>
                      <a:pt x="4493" y="14935"/>
                      <a:pt x="3868" y="14779"/>
                      <a:pt x="3266" y="14625"/>
                    </a:cubicBezTo>
                    <a:cubicBezTo>
                      <a:pt x="2748" y="14497"/>
                      <a:pt x="2258" y="14374"/>
                      <a:pt x="1778" y="14374"/>
                    </a:cubicBezTo>
                    <a:cubicBezTo>
                      <a:pt x="1704" y="14374"/>
                      <a:pt x="1631" y="14377"/>
                      <a:pt x="1557" y="14383"/>
                    </a:cubicBezTo>
                    <a:cubicBezTo>
                      <a:pt x="392" y="14495"/>
                      <a:pt x="9" y="15698"/>
                      <a:pt x="9" y="15709"/>
                    </a:cubicBezTo>
                    <a:cubicBezTo>
                      <a:pt x="0" y="15736"/>
                      <a:pt x="18" y="15774"/>
                      <a:pt x="45" y="15783"/>
                    </a:cubicBezTo>
                    <a:lnTo>
                      <a:pt x="65" y="15783"/>
                    </a:lnTo>
                    <a:cubicBezTo>
                      <a:pt x="83" y="15783"/>
                      <a:pt x="112" y="15765"/>
                      <a:pt x="121" y="15745"/>
                    </a:cubicBezTo>
                    <a:cubicBezTo>
                      <a:pt x="121" y="15727"/>
                      <a:pt x="484" y="14607"/>
                      <a:pt x="1568" y="14504"/>
                    </a:cubicBezTo>
                    <a:cubicBezTo>
                      <a:pt x="1650" y="14495"/>
                      <a:pt x="1732" y="14491"/>
                      <a:pt x="1814" y="14491"/>
                    </a:cubicBezTo>
                    <a:cubicBezTo>
                      <a:pt x="2269" y="14491"/>
                      <a:pt x="2740" y="14612"/>
                      <a:pt x="3237" y="14737"/>
                    </a:cubicBezTo>
                    <a:cubicBezTo>
                      <a:pt x="3819" y="14882"/>
                      <a:pt x="4465" y="15050"/>
                      <a:pt x="5173" y="15050"/>
                    </a:cubicBezTo>
                    <a:cubicBezTo>
                      <a:pt x="5283" y="15050"/>
                      <a:pt x="5394" y="15046"/>
                      <a:pt x="5506" y="15037"/>
                    </a:cubicBezTo>
                    <a:cubicBezTo>
                      <a:pt x="6402" y="14970"/>
                      <a:pt x="7045" y="14663"/>
                      <a:pt x="7269" y="14186"/>
                    </a:cubicBezTo>
                    <a:cubicBezTo>
                      <a:pt x="7437" y="13850"/>
                      <a:pt x="7372" y="13458"/>
                      <a:pt x="7113" y="13077"/>
                    </a:cubicBezTo>
                    <a:cubicBezTo>
                      <a:pt x="6915" y="12786"/>
                      <a:pt x="6290" y="11816"/>
                      <a:pt x="6617" y="11200"/>
                    </a:cubicBezTo>
                    <a:cubicBezTo>
                      <a:pt x="6799" y="10863"/>
                      <a:pt x="7239" y="10686"/>
                      <a:pt x="7945" y="10686"/>
                    </a:cubicBezTo>
                    <a:cubicBezTo>
                      <a:pt x="7962" y="10686"/>
                      <a:pt x="7980" y="10686"/>
                      <a:pt x="7997" y="10687"/>
                    </a:cubicBezTo>
                    <a:cubicBezTo>
                      <a:pt x="8557" y="10696"/>
                      <a:pt x="9091" y="10734"/>
                      <a:pt x="9604" y="10770"/>
                    </a:cubicBezTo>
                    <a:cubicBezTo>
                      <a:pt x="10104" y="10807"/>
                      <a:pt x="10580" y="10844"/>
                      <a:pt x="11035" y="10844"/>
                    </a:cubicBezTo>
                    <a:cubicBezTo>
                      <a:pt x="11930" y="10844"/>
                      <a:pt x="12740" y="10702"/>
                      <a:pt x="13477" y="10145"/>
                    </a:cubicBezTo>
                    <a:cubicBezTo>
                      <a:pt x="13963" y="9782"/>
                      <a:pt x="14037" y="9446"/>
                      <a:pt x="14010" y="9231"/>
                    </a:cubicBezTo>
                    <a:cubicBezTo>
                      <a:pt x="13972" y="8950"/>
                      <a:pt x="13748" y="8709"/>
                      <a:pt x="13394" y="8567"/>
                    </a:cubicBezTo>
                    <a:cubicBezTo>
                      <a:pt x="13214" y="8499"/>
                      <a:pt x="12988" y="8452"/>
                      <a:pt x="12737" y="8452"/>
                    </a:cubicBezTo>
                    <a:cubicBezTo>
                      <a:pt x="12311" y="8452"/>
                      <a:pt x="11813" y="8586"/>
                      <a:pt x="11349" y="8968"/>
                    </a:cubicBezTo>
                    <a:cubicBezTo>
                      <a:pt x="10744" y="9455"/>
                      <a:pt x="9959" y="9719"/>
                      <a:pt x="9167" y="9719"/>
                    </a:cubicBezTo>
                    <a:cubicBezTo>
                      <a:pt x="8970" y="9719"/>
                      <a:pt x="8773" y="9703"/>
                      <a:pt x="8578" y="9670"/>
                    </a:cubicBezTo>
                    <a:cubicBezTo>
                      <a:pt x="7829" y="9549"/>
                      <a:pt x="7213" y="9183"/>
                      <a:pt x="6898" y="8670"/>
                    </a:cubicBezTo>
                    <a:cubicBezTo>
                      <a:pt x="6673" y="8296"/>
                      <a:pt x="6579" y="7830"/>
                      <a:pt x="6626" y="7382"/>
                    </a:cubicBezTo>
                    <a:lnTo>
                      <a:pt x="6626" y="7382"/>
                    </a:lnTo>
                    <a:cubicBezTo>
                      <a:pt x="6868" y="7434"/>
                      <a:pt x="7095" y="7457"/>
                      <a:pt x="7306" y="7457"/>
                    </a:cubicBezTo>
                    <a:cubicBezTo>
                      <a:pt x="7823" y="7457"/>
                      <a:pt x="8245" y="7319"/>
                      <a:pt x="8549" y="7120"/>
                    </a:cubicBezTo>
                    <a:cubicBezTo>
                      <a:pt x="9006" y="7868"/>
                      <a:pt x="9651" y="8110"/>
                      <a:pt x="10043" y="8184"/>
                    </a:cubicBezTo>
                    <a:cubicBezTo>
                      <a:pt x="10180" y="8210"/>
                      <a:pt x="10320" y="8222"/>
                      <a:pt x="10459" y="8222"/>
                    </a:cubicBezTo>
                    <a:cubicBezTo>
                      <a:pt x="10828" y="8222"/>
                      <a:pt x="11190" y="8135"/>
                      <a:pt x="11490" y="7981"/>
                    </a:cubicBezTo>
                    <a:cubicBezTo>
                      <a:pt x="11775" y="8221"/>
                      <a:pt x="12092" y="8322"/>
                      <a:pt x="12402" y="8322"/>
                    </a:cubicBezTo>
                    <a:cubicBezTo>
                      <a:pt x="12752" y="8322"/>
                      <a:pt x="13093" y="8193"/>
                      <a:pt x="13365" y="7989"/>
                    </a:cubicBezTo>
                    <a:cubicBezTo>
                      <a:pt x="13580" y="7830"/>
                      <a:pt x="13757" y="7615"/>
                      <a:pt x="13860" y="7373"/>
                    </a:cubicBezTo>
                    <a:cubicBezTo>
                      <a:pt x="13942" y="7384"/>
                      <a:pt x="14022" y="7389"/>
                      <a:pt x="14100" y="7389"/>
                    </a:cubicBezTo>
                    <a:cubicBezTo>
                      <a:pt x="14586" y="7389"/>
                      <a:pt x="15001" y="7201"/>
                      <a:pt x="15298" y="6952"/>
                    </a:cubicBezTo>
                    <a:cubicBezTo>
                      <a:pt x="15941" y="6412"/>
                      <a:pt x="16138" y="5534"/>
                      <a:pt x="15782" y="4815"/>
                    </a:cubicBezTo>
                    <a:cubicBezTo>
                      <a:pt x="15737" y="4721"/>
                      <a:pt x="15690" y="4647"/>
                      <a:pt x="15634" y="4582"/>
                    </a:cubicBezTo>
                    <a:cubicBezTo>
                      <a:pt x="15829" y="4358"/>
                      <a:pt x="15988" y="4105"/>
                      <a:pt x="16100" y="3836"/>
                    </a:cubicBezTo>
                    <a:cubicBezTo>
                      <a:pt x="16454" y="2976"/>
                      <a:pt x="16427" y="1764"/>
                      <a:pt x="15204" y="1148"/>
                    </a:cubicBezTo>
                    <a:cubicBezTo>
                      <a:pt x="14798" y="941"/>
                      <a:pt x="14383" y="854"/>
                      <a:pt x="13976" y="854"/>
                    </a:cubicBezTo>
                    <a:cubicBezTo>
                      <a:pt x="13391" y="854"/>
                      <a:pt x="12822" y="1035"/>
                      <a:pt x="12321" y="1305"/>
                    </a:cubicBezTo>
                    <a:cubicBezTo>
                      <a:pt x="12254" y="1119"/>
                      <a:pt x="12133" y="924"/>
                      <a:pt x="11965" y="718"/>
                    </a:cubicBezTo>
                    <a:cubicBezTo>
                      <a:pt x="11505" y="193"/>
                      <a:pt x="10914" y="1"/>
                      <a:pt x="10349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04"/>
              <p:cNvSpPr/>
              <p:nvPr/>
            </p:nvSpPr>
            <p:spPr>
              <a:xfrm>
                <a:off x="2341296" y="1396300"/>
                <a:ext cx="265085" cy="263179"/>
              </a:xfrm>
              <a:custGeom>
                <a:rect b="b" l="l" r="r" t="t"/>
                <a:pathLst>
                  <a:path extrusionOk="0" h="2761" w="2781">
                    <a:moveTo>
                      <a:pt x="1471" y="0"/>
                    </a:moveTo>
                    <a:cubicBezTo>
                      <a:pt x="1356" y="0"/>
                      <a:pt x="1239" y="14"/>
                      <a:pt x="1120" y="43"/>
                    </a:cubicBezTo>
                    <a:cubicBezTo>
                      <a:pt x="439" y="211"/>
                      <a:pt x="0" y="836"/>
                      <a:pt x="148" y="1434"/>
                    </a:cubicBezTo>
                    <a:cubicBezTo>
                      <a:pt x="242" y="1799"/>
                      <a:pt x="522" y="2068"/>
                      <a:pt x="888" y="2191"/>
                    </a:cubicBezTo>
                    <a:lnTo>
                      <a:pt x="1056" y="2760"/>
                    </a:lnTo>
                    <a:lnTo>
                      <a:pt x="1345" y="2256"/>
                    </a:lnTo>
                    <a:cubicBezTo>
                      <a:pt x="1448" y="2256"/>
                      <a:pt x="1560" y="2247"/>
                      <a:pt x="1660" y="2218"/>
                    </a:cubicBezTo>
                    <a:cubicBezTo>
                      <a:pt x="2353" y="2050"/>
                      <a:pt x="2780" y="1425"/>
                      <a:pt x="2633" y="818"/>
                    </a:cubicBezTo>
                    <a:cubicBezTo>
                      <a:pt x="2508" y="322"/>
                      <a:pt x="2025" y="0"/>
                      <a:pt x="1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104"/>
              <p:cNvSpPr/>
              <p:nvPr/>
            </p:nvSpPr>
            <p:spPr>
              <a:xfrm>
                <a:off x="2364363" y="1441481"/>
                <a:ext cx="211896" cy="123535"/>
              </a:xfrm>
              <a:custGeom>
                <a:rect b="b" l="l" r="r" t="t"/>
                <a:pathLst>
                  <a:path extrusionOk="0" h="1296" w="2223">
                    <a:moveTo>
                      <a:pt x="1711" y="0"/>
                    </a:moveTo>
                    <a:cubicBezTo>
                      <a:pt x="1435" y="0"/>
                      <a:pt x="1150" y="494"/>
                      <a:pt x="1150" y="494"/>
                    </a:cubicBezTo>
                    <a:cubicBezTo>
                      <a:pt x="1150" y="494"/>
                      <a:pt x="834" y="107"/>
                      <a:pt x="573" y="107"/>
                    </a:cubicBezTo>
                    <a:cubicBezTo>
                      <a:pt x="508" y="107"/>
                      <a:pt x="445" y="132"/>
                      <a:pt x="392" y="194"/>
                    </a:cubicBezTo>
                    <a:cubicBezTo>
                      <a:pt x="0" y="653"/>
                      <a:pt x="1232" y="1296"/>
                      <a:pt x="1232" y="1296"/>
                    </a:cubicBezTo>
                    <a:cubicBezTo>
                      <a:pt x="1232" y="1296"/>
                      <a:pt x="2223" y="503"/>
                      <a:pt x="1913" y="111"/>
                    </a:cubicBezTo>
                    <a:cubicBezTo>
                      <a:pt x="1850" y="32"/>
                      <a:pt x="1781" y="0"/>
                      <a:pt x="1711" y="0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104"/>
              <p:cNvSpPr/>
              <p:nvPr/>
            </p:nvSpPr>
            <p:spPr>
              <a:xfrm>
                <a:off x="2685493" y="1898919"/>
                <a:ext cx="265276" cy="263179"/>
              </a:xfrm>
              <a:custGeom>
                <a:rect b="b" l="l" r="r" t="t"/>
                <a:pathLst>
                  <a:path extrusionOk="0" h="2761" w="2783">
                    <a:moveTo>
                      <a:pt x="1314" y="1"/>
                    </a:moveTo>
                    <a:cubicBezTo>
                      <a:pt x="759" y="1"/>
                      <a:pt x="275" y="325"/>
                      <a:pt x="151" y="827"/>
                    </a:cubicBezTo>
                    <a:cubicBezTo>
                      <a:pt x="1" y="1425"/>
                      <a:pt x="431" y="2050"/>
                      <a:pt x="1121" y="2218"/>
                    </a:cubicBezTo>
                    <a:cubicBezTo>
                      <a:pt x="1224" y="2247"/>
                      <a:pt x="1336" y="2256"/>
                      <a:pt x="1439" y="2256"/>
                    </a:cubicBezTo>
                    <a:lnTo>
                      <a:pt x="1728" y="2760"/>
                    </a:lnTo>
                    <a:lnTo>
                      <a:pt x="1896" y="2191"/>
                    </a:lnTo>
                    <a:cubicBezTo>
                      <a:pt x="2261" y="2070"/>
                      <a:pt x="2541" y="1799"/>
                      <a:pt x="2633" y="1434"/>
                    </a:cubicBezTo>
                    <a:cubicBezTo>
                      <a:pt x="2783" y="838"/>
                      <a:pt x="2344" y="211"/>
                      <a:pt x="1663" y="43"/>
                    </a:cubicBezTo>
                    <a:cubicBezTo>
                      <a:pt x="1545" y="14"/>
                      <a:pt x="1428" y="1"/>
                      <a:pt x="1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104"/>
              <p:cNvSpPr/>
              <p:nvPr/>
            </p:nvSpPr>
            <p:spPr>
              <a:xfrm>
                <a:off x="2762988" y="1920938"/>
                <a:ext cx="117530" cy="168144"/>
              </a:xfrm>
              <a:custGeom>
                <a:rect b="b" l="l" r="r" t="t"/>
                <a:pathLst>
                  <a:path extrusionOk="0" h="1764" w="1233">
                    <a:moveTo>
                      <a:pt x="505" y="0"/>
                    </a:moveTo>
                    <a:lnTo>
                      <a:pt x="1" y="840"/>
                    </a:lnTo>
                    <a:lnTo>
                      <a:pt x="635" y="840"/>
                    </a:lnTo>
                    <a:lnTo>
                      <a:pt x="449" y="1763"/>
                    </a:lnTo>
                    <a:lnTo>
                      <a:pt x="1233" y="540"/>
                    </a:lnTo>
                    <a:lnTo>
                      <a:pt x="449" y="522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04"/>
              <p:cNvSpPr/>
              <p:nvPr/>
            </p:nvSpPr>
            <p:spPr>
              <a:xfrm>
                <a:off x="2850110" y="1565015"/>
                <a:ext cx="308932" cy="273187"/>
              </a:xfrm>
              <a:custGeom>
                <a:rect b="b" l="l" r="r" t="t"/>
                <a:pathLst>
                  <a:path extrusionOk="0" h="2866" w="3241">
                    <a:moveTo>
                      <a:pt x="2388" y="1"/>
                    </a:moveTo>
                    <a:cubicBezTo>
                      <a:pt x="2345" y="1"/>
                      <a:pt x="2301" y="10"/>
                      <a:pt x="2259" y="29"/>
                    </a:cubicBezTo>
                    <a:lnTo>
                      <a:pt x="263" y="849"/>
                    </a:lnTo>
                    <a:cubicBezTo>
                      <a:pt x="75" y="925"/>
                      <a:pt x="1" y="1138"/>
                      <a:pt x="86" y="1317"/>
                    </a:cubicBezTo>
                    <a:lnTo>
                      <a:pt x="635" y="2381"/>
                    </a:lnTo>
                    <a:cubicBezTo>
                      <a:pt x="697" y="2496"/>
                      <a:pt x="819" y="2568"/>
                      <a:pt x="942" y="2568"/>
                    </a:cubicBezTo>
                    <a:cubicBezTo>
                      <a:pt x="986" y="2568"/>
                      <a:pt x="1031" y="2558"/>
                      <a:pt x="1074" y="2538"/>
                    </a:cubicBezTo>
                    <a:lnTo>
                      <a:pt x="1195" y="2482"/>
                    </a:lnTo>
                    <a:lnTo>
                      <a:pt x="1327" y="2865"/>
                    </a:lnTo>
                    <a:lnTo>
                      <a:pt x="1634" y="2287"/>
                    </a:lnTo>
                    <a:lnTo>
                      <a:pt x="2998" y="1689"/>
                    </a:lnTo>
                    <a:cubicBezTo>
                      <a:pt x="3166" y="1606"/>
                      <a:pt x="3240" y="1409"/>
                      <a:pt x="3166" y="1232"/>
                    </a:cubicBezTo>
                    <a:lnTo>
                      <a:pt x="2689" y="197"/>
                    </a:lnTo>
                    <a:cubicBezTo>
                      <a:pt x="2634" y="78"/>
                      <a:pt x="2515" y="1"/>
                      <a:pt x="2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104"/>
              <p:cNvSpPr/>
              <p:nvPr/>
            </p:nvSpPr>
            <p:spPr>
              <a:xfrm>
                <a:off x="2908826" y="1608195"/>
                <a:ext cx="156611" cy="72634"/>
              </a:xfrm>
              <a:custGeom>
                <a:rect b="b" l="l" r="r" t="t"/>
                <a:pathLst>
                  <a:path extrusionOk="0" h="762" w="1643">
                    <a:moveTo>
                      <a:pt x="1571" y="1"/>
                    </a:moveTo>
                    <a:cubicBezTo>
                      <a:pt x="1564" y="1"/>
                      <a:pt x="1557" y="2"/>
                      <a:pt x="1551" y="4"/>
                    </a:cubicBezTo>
                    <a:lnTo>
                      <a:pt x="48" y="649"/>
                    </a:lnTo>
                    <a:cubicBezTo>
                      <a:pt x="19" y="658"/>
                      <a:pt x="1" y="696"/>
                      <a:pt x="19" y="723"/>
                    </a:cubicBezTo>
                    <a:cubicBezTo>
                      <a:pt x="30" y="752"/>
                      <a:pt x="48" y="761"/>
                      <a:pt x="75" y="761"/>
                    </a:cubicBezTo>
                    <a:lnTo>
                      <a:pt x="95" y="761"/>
                    </a:lnTo>
                    <a:lnTo>
                      <a:pt x="1598" y="116"/>
                    </a:lnTo>
                    <a:cubicBezTo>
                      <a:pt x="1625" y="98"/>
                      <a:pt x="1643" y="69"/>
                      <a:pt x="1625" y="42"/>
                    </a:cubicBezTo>
                    <a:cubicBezTo>
                      <a:pt x="1618" y="13"/>
                      <a:pt x="1594" y="1"/>
                      <a:pt x="157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104"/>
              <p:cNvSpPr/>
              <p:nvPr/>
            </p:nvSpPr>
            <p:spPr>
              <a:xfrm>
                <a:off x="2927604" y="1646418"/>
                <a:ext cx="159184" cy="74254"/>
              </a:xfrm>
              <a:custGeom>
                <a:rect b="b" l="l" r="r" t="t"/>
                <a:pathLst>
                  <a:path extrusionOk="0" h="779" w="1670">
                    <a:moveTo>
                      <a:pt x="1599" y="1"/>
                    </a:moveTo>
                    <a:cubicBezTo>
                      <a:pt x="1592" y="1"/>
                      <a:pt x="1585" y="2"/>
                      <a:pt x="1578" y="4"/>
                    </a:cubicBezTo>
                    <a:lnTo>
                      <a:pt x="37" y="667"/>
                    </a:lnTo>
                    <a:cubicBezTo>
                      <a:pt x="10" y="687"/>
                      <a:pt x="1" y="714"/>
                      <a:pt x="10" y="743"/>
                    </a:cubicBezTo>
                    <a:cubicBezTo>
                      <a:pt x="19" y="770"/>
                      <a:pt x="46" y="779"/>
                      <a:pt x="66" y="779"/>
                    </a:cubicBezTo>
                    <a:lnTo>
                      <a:pt x="84" y="779"/>
                    </a:lnTo>
                    <a:lnTo>
                      <a:pt x="1625" y="116"/>
                    </a:lnTo>
                    <a:cubicBezTo>
                      <a:pt x="1652" y="98"/>
                      <a:pt x="1670" y="60"/>
                      <a:pt x="1652" y="33"/>
                    </a:cubicBezTo>
                    <a:cubicBezTo>
                      <a:pt x="1645" y="11"/>
                      <a:pt x="1622" y="1"/>
                      <a:pt x="1599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104"/>
              <p:cNvSpPr/>
              <p:nvPr/>
            </p:nvSpPr>
            <p:spPr>
              <a:xfrm>
                <a:off x="2946191" y="1686166"/>
                <a:ext cx="158612" cy="74731"/>
              </a:xfrm>
              <a:custGeom>
                <a:rect b="b" l="l" r="r" t="t"/>
                <a:pathLst>
                  <a:path extrusionOk="0" h="784" w="1664">
                    <a:moveTo>
                      <a:pt x="1598" y="1"/>
                    </a:moveTo>
                    <a:cubicBezTo>
                      <a:pt x="1589" y="1"/>
                      <a:pt x="1580" y="3"/>
                      <a:pt x="1569" y="8"/>
                    </a:cubicBezTo>
                    <a:lnTo>
                      <a:pt x="48" y="671"/>
                    </a:lnTo>
                    <a:cubicBezTo>
                      <a:pt x="19" y="680"/>
                      <a:pt x="1" y="718"/>
                      <a:pt x="19" y="745"/>
                    </a:cubicBezTo>
                    <a:cubicBezTo>
                      <a:pt x="30" y="774"/>
                      <a:pt x="48" y="783"/>
                      <a:pt x="75" y="783"/>
                    </a:cubicBezTo>
                    <a:cubicBezTo>
                      <a:pt x="75" y="783"/>
                      <a:pt x="86" y="783"/>
                      <a:pt x="95" y="774"/>
                    </a:cubicBezTo>
                    <a:lnTo>
                      <a:pt x="1616" y="111"/>
                    </a:lnTo>
                    <a:cubicBezTo>
                      <a:pt x="1654" y="102"/>
                      <a:pt x="1663" y="64"/>
                      <a:pt x="1654" y="35"/>
                    </a:cubicBezTo>
                    <a:cubicBezTo>
                      <a:pt x="1640" y="16"/>
                      <a:pt x="1622" y="1"/>
                      <a:pt x="1598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9" name="Google Shape;1899;p104"/>
          <p:cNvSpPr txBox="1"/>
          <p:nvPr/>
        </p:nvSpPr>
        <p:spPr>
          <a:xfrm>
            <a:off x="276625" y="2498989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74</a:t>
            </a: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%</a:t>
            </a:r>
            <a:endParaRPr b="1" sz="180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00" name="Google Shape;1900;p104"/>
          <p:cNvSpPr/>
          <p:nvPr/>
        </p:nvSpPr>
        <p:spPr>
          <a:xfrm>
            <a:off x="1052112" y="2630237"/>
            <a:ext cx="2081700" cy="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04"/>
          <p:cNvSpPr/>
          <p:nvPr/>
        </p:nvSpPr>
        <p:spPr>
          <a:xfrm>
            <a:off x="2154635" y="2517982"/>
            <a:ext cx="167400" cy="16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04"/>
          <p:cNvSpPr txBox="1"/>
          <p:nvPr/>
        </p:nvSpPr>
        <p:spPr>
          <a:xfrm>
            <a:off x="276625" y="2028650"/>
            <a:ext cx="2446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57445"/>
                </a:solidFill>
                <a:latin typeface="Adamina"/>
                <a:ea typeface="Adamina"/>
                <a:cs typeface="Adamina"/>
                <a:sym typeface="Adamina"/>
              </a:rPr>
              <a:t>Random </a:t>
            </a:r>
            <a:r>
              <a:rPr b="1" lang="en" sz="2100">
                <a:solidFill>
                  <a:srgbClr val="F57445"/>
                </a:solidFill>
                <a:latin typeface="Adamina"/>
                <a:ea typeface="Adamina"/>
                <a:cs typeface="Adamina"/>
                <a:sym typeface="Adamina"/>
              </a:rPr>
              <a:t>Forest</a:t>
            </a:r>
            <a:endParaRPr b="1" sz="2100">
              <a:solidFill>
                <a:srgbClr val="F57445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03" name="Google Shape;1903;p104"/>
          <p:cNvSpPr txBox="1"/>
          <p:nvPr/>
        </p:nvSpPr>
        <p:spPr>
          <a:xfrm>
            <a:off x="3189934" y="2495981"/>
            <a:ext cx="1203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13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Precisão 01</a:t>
            </a:r>
            <a:endParaRPr>
              <a:solidFill>
                <a:srgbClr val="3C13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904" name="Google Shape;1904;p104"/>
          <p:cNvSpPr txBox="1"/>
          <p:nvPr/>
        </p:nvSpPr>
        <p:spPr>
          <a:xfrm>
            <a:off x="276625" y="2876053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77</a:t>
            </a: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%</a:t>
            </a:r>
            <a:endParaRPr b="1" sz="180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05" name="Google Shape;1905;p104"/>
          <p:cNvSpPr/>
          <p:nvPr/>
        </p:nvSpPr>
        <p:spPr>
          <a:xfrm>
            <a:off x="1052112" y="3007302"/>
            <a:ext cx="2081700" cy="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04"/>
          <p:cNvSpPr/>
          <p:nvPr/>
        </p:nvSpPr>
        <p:spPr>
          <a:xfrm>
            <a:off x="2254167" y="2952685"/>
            <a:ext cx="167400" cy="16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04"/>
          <p:cNvSpPr txBox="1"/>
          <p:nvPr/>
        </p:nvSpPr>
        <p:spPr>
          <a:xfrm>
            <a:off x="3189934" y="2873046"/>
            <a:ext cx="1203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13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Acurácia</a:t>
            </a:r>
            <a:endParaRPr>
              <a:solidFill>
                <a:srgbClr val="3C13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908" name="Google Shape;1908;p104"/>
          <p:cNvSpPr txBox="1"/>
          <p:nvPr/>
        </p:nvSpPr>
        <p:spPr>
          <a:xfrm>
            <a:off x="276625" y="3256126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80</a:t>
            </a: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%</a:t>
            </a:r>
            <a:endParaRPr b="1" sz="180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09" name="Google Shape;1909;p104"/>
          <p:cNvSpPr/>
          <p:nvPr/>
        </p:nvSpPr>
        <p:spPr>
          <a:xfrm>
            <a:off x="1052112" y="3387375"/>
            <a:ext cx="2081700" cy="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04"/>
          <p:cNvSpPr/>
          <p:nvPr/>
        </p:nvSpPr>
        <p:spPr>
          <a:xfrm>
            <a:off x="2594975" y="3314258"/>
            <a:ext cx="167400" cy="16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04"/>
          <p:cNvSpPr txBox="1"/>
          <p:nvPr/>
        </p:nvSpPr>
        <p:spPr>
          <a:xfrm>
            <a:off x="3189923" y="3253125"/>
            <a:ext cx="1475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13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Precisão 02</a:t>
            </a:r>
            <a:endParaRPr>
              <a:solidFill>
                <a:srgbClr val="3C13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912" name="Google Shape;1912;p104"/>
          <p:cNvSpPr txBox="1"/>
          <p:nvPr/>
        </p:nvSpPr>
        <p:spPr>
          <a:xfrm>
            <a:off x="4956575" y="2498989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75</a:t>
            </a: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%</a:t>
            </a:r>
            <a:endParaRPr b="1" sz="180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13" name="Google Shape;1913;p104"/>
          <p:cNvSpPr/>
          <p:nvPr/>
        </p:nvSpPr>
        <p:spPr>
          <a:xfrm>
            <a:off x="5732062" y="2630237"/>
            <a:ext cx="2081700" cy="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04"/>
          <p:cNvSpPr/>
          <p:nvPr/>
        </p:nvSpPr>
        <p:spPr>
          <a:xfrm>
            <a:off x="6929260" y="2542357"/>
            <a:ext cx="167400" cy="16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04"/>
          <p:cNvSpPr txBox="1"/>
          <p:nvPr/>
        </p:nvSpPr>
        <p:spPr>
          <a:xfrm>
            <a:off x="4956575" y="2028650"/>
            <a:ext cx="3419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57445"/>
                </a:solidFill>
                <a:latin typeface="Adamina"/>
                <a:ea typeface="Adamina"/>
                <a:cs typeface="Adamina"/>
                <a:sym typeface="Adamina"/>
              </a:rPr>
              <a:t>Support Vector Machine</a:t>
            </a:r>
            <a:endParaRPr b="1" sz="2100">
              <a:solidFill>
                <a:srgbClr val="F57445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16" name="Google Shape;1916;p104"/>
          <p:cNvSpPr txBox="1"/>
          <p:nvPr/>
        </p:nvSpPr>
        <p:spPr>
          <a:xfrm>
            <a:off x="7869884" y="2495981"/>
            <a:ext cx="1203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13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Precisão 01</a:t>
            </a:r>
            <a:endParaRPr>
              <a:solidFill>
                <a:srgbClr val="3C13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917" name="Google Shape;1917;p104"/>
          <p:cNvSpPr txBox="1"/>
          <p:nvPr/>
        </p:nvSpPr>
        <p:spPr>
          <a:xfrm>
            <a:off x="4956575" y="2876053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78</a:t>
            </a: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%</a:t>
            </a:r>
            <a:endParaRPr b="1" sz="180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18" name="Google Shape;1918;p104"/>
          <p:cNvSpPr/>
          <p:nvPr/>
        </p:nvSpPr>
        <p:spPr>
          <a:xfrm>
            <a:off x="5732062" y="3007302"/>
            <a:ext cx="2081700" cy="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04"/>
          <p:cNvSpPr/>
          <p:nvPr/>
        </p:nvSpPr>
        <p:spPr>
          <a:xfrm>
            <a:off x="7011542" y="2964873"/>
            <a:ext cx="167400" cy="16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04"/>
          <p:cNvSpPr txBox="1"/>
          <p:nvPr/>
        </p:nvSpPr>
        <p:spPr>
          <a:xfrm>
            <a:off x="7869884" y="2873046"/>
            <a:ext cx="1203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13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Acurácia</a:t>
            </a:r>
            <a:endParaRPr>
              <a:solidFill>
                <a:srgbClr val="3C13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921" name="Google Shape;1921;p104"/>
          <p:cNvSpPr txBox="1"/>
          <p:nvPr/>
        </p:nvSpPr>
        <p:spPr>
          <a:xfrm>
            <a:off x="4956575" y="3256126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82</a:t>
            </a:r>
            <a:r>
              <a:rPr b="1" lang="en" sz="1800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rPr>
              <a:t>%</a:t>
            </a:r>
            <a:endParaRPr b="1" sz="1800">
              <a:solidFill>
                <a:schemeClr val="dk2"/>
              </a:solidFill>
              <a:latin typeface="Adamina"/>
              <a:ea typeface="Adamina"/>
              <a:cs typeface="Adamina"/>
              <a:sym typeface="Adamina"/>
            </a:endParaRPr>
          </a:p>
        </p:txBody>
      </p:sp>
      <p:sp>
        <p:nvSpPr>
          <p:cNvPr id="1922" name="Google Shape;1922;p104"/>
          <p:cNvSpPr/>
          <p:nvPr/>
        </p:nvSpPr>
        <p:spPr>
          <a:xfrm>
            <a:off x="5732062" y="3387375"/>
            <a:ext cx="2081700" cy="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04"/>
          <p:cNvSpPr/>
          <p:nvPr/>
        </p:nvSpPr>
        <p:spPr>
          <a:xfrm>
            <a:off x="7261275" y="3314258"/>
            <a:ext cx="167400" cy="16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04"/>
          <p:cNvSpPr txBox="1"/>
          <p:nvPr/>
        </p:nvSpPr>
        <p:spPr>
          <a:xfrm>
            <a:off x="7869873" y="3253125"/>
            <a:ext cx="1475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Precisão 02</a:t>
            </a:r>
            <a:endParaRPr>
              <a:solidFill>
                <a:schemeClr val="dk2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05"/>
          <p:cNvSpPr txBox="1"/>
          <p:nvPr>
            <p:ph type="title"/>
          </p:nvPr>
        </p:nvSpPr>
        <p:spPr>
          <a:xfrm>
            <a:off x="206900" y="3544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930" name="Google Shape;1930;p105"/>
          <p:cNvSpPr txBox="1"/>
          <p:nvPr>
            <p:ph type="title"/>
          </p:nvPr>
        </p:nvSpPr>
        <p:spPr>
          <a:xfrm>
            <a:off x="152400" y="26745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1931" name="Google Shape;193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" y="3543375"/>
            <a:ext cx="8706250" cy="12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00" y="1177925"/>
            <a:ext cx="8839200" cy="10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79"/>
          <p:cNvSpPr txBox="1"/>
          <p:nvPr>
            <p:ph idx="1" type="subTitle"/>
          </p:nvPr>
        </p:nvSpPr>
        <p:spPr>
          <a:xfrm>
            <a:off x="4343450" y="2180899"/>
            <a:ext cx="3831300" cy="16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realizada em ambiente </a:t>
            </a:r>
            <a:r>
              <a:rPr lang="en"/>
              <a:t>acadêmico,</a:t>
            </a:r>
            <a:r>
              <a:rPr lang="en"/>
              <a:t> com intuito de criar um algoritmo capaz de predizer pessoas com depressão, utilizando Ciência de Dados e algoritmos de Machine Learning.</a:t>
            </a:r>
            <a:endParaRPr/>
          </a:p>
        </p:txBody>
      </p:sp>
      <p:sp>
        <p:nvSpPr>
          <p:cNvPr id="1253" name="Google Shape;1253;p79"/>
          <p:cNvSpPr txBox="1"/>
          <p:nvPr>
            <p:ph type="title"/>
          </p:nvPr>
        </p:nvSpPr>
        <p:spPr>
          <a:xfrm>
            <a:off x="4343450" y="970425"/>
            <a:ext cx="3977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254" name="Google Shape;1254;p79"/>
          <p:cNvSpPr/>
          <p:nvPr/>
        </p:nvSpPr>
        <p:spPr>
          <a:xfrm>
            <a:off x="4170038" y="796725"/>
            <a:ext cx="173400" cy="17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79"/>
          <p:cNvGrpSpPr/>
          <p:nvPr/>
        </p:nvGrpSpPr>
        <p:grpSpPr>
          <a:xfrm>
            <a:off x="249256" y="1658629"/>
            <a:ext cx="3699508" cy="2333027"/>
            <a:chOff x="2049838" y="621641"/>
            <a:chExt cx="5044325" cy="2675183"/>
          </a:xfrm>
        </p:grpSpPr>
        <p:sp>
          <p:nvSpPr>
            <p:cNvPr id="1256" name="Google Shape;1256;p79"/>
            <p:cNvSpPr/>
            <p:nvPr/>
          </p:nvSpPr>
          <p:spPr>
            <a:xfrm>
              <a:off x="2049838" y="2955175"/>
              <a:ext cx="5044325" cy="341648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7" name="Google Shape;1257;p79"/>
            <p:cNvGrpSpPr/>
            <p:nvPr/>
          </p:nvGrpSpPr>
          <p:grpSpPr>
            <a:xfrm>
              <a:off x="2635192" y="621641"/>
              <a:ext cx="3873420" cy="2506242"/>
              <a:chOff x="2708525" y="684625"/>
              <a:chExt cx="3726951" cy="2411471"/>
            </a:xfrm>
          </p:grpSpPr>
          <p:sp>
            <p:nvSpPr>
              <p:cNvPr id="1258" name="Google Shape;1258;p79"/>
              <p:cNvSpPr/>
              <p:nvPr/>
            </p:nvSpPr>
            <p:spPr>
              <a:xfrm>
                <a:off x="2864624" y="2917822"/>
                <a:ext cx="462893" cy="174450"/>
              </a:xfrm>
              <a:custGeom>
                <a:rect b="b" l="l" r="r" t="t"/>
                <a:pathLst>
                  <a:path extrusionOk="0" h="3099" w="8223">
                    <a:moveTo>
                      <a:pt x="5068" y="1"/>
                    </a:moveTo>
                    <a:cubicBezTo>
                      <a:pt x="5003" y="27"/>
                      <a:pt x="4938" y="45"/>
                      <a:pt x="4873" y="75"/>
                    </a:cubicBezTo>
                    <a:cubicBezTo>
                      <a:pt x="4537" y="187"/>
                      <a:pt x="4210" y="308"/>
                      <a:pt x="3883" y="437"/>
                    </a:cubicBezTo>
                    <a:cubicBezTo>
                      <a:pt x="3818" y="458"/>
                      <a:pt x="3762" y="484"/>
                      <a:pt x="3697" y="505"/>
                    </a:cubicBezTo>
                    <a:cubicBezTo>
                      <a:pt x="2922" y="803"/>
                      <a:pt x="2156" y="1130"/>
                      <a:pt x="1410" y="1475"/>
                    </a:cubicBezTo>
                    <a:cubicBezTo>
                      <a:pt x="1345" y="1513"/>
                      <a:pt x="1278" y="1540"/>
                      <a:pt x="1222" y="1569"/>
                    </a:cubicBezTo>
                    <a:cubicBezTo>
                      <a:pt x="812" y="1755"/>
                      <a:pt x="402" y="1961"/>
                      <a:pt x="1" y="2165"/>
                    </a:cubicBezTo>
                    <a:cubicBezTo>
                      <a:pt x="140" y="2454"/>
                      <a:pt x="205" y="2781"/>
                      <a:pt x="187" y="3099"/>
                    </a:cubicBezTo>
                    <a:cubicBezTo>
                      <a:pt x="709" y="3070"/>
                      <a:pt x="1269" y="3034"/>
                      <a:pt x="1802" y="2987"/>
                    </a:cubicBezTo>
                    <a:cubicBezTo>
                      <a:pt x="1867" y="2978"/>
                      <a:pt x="1932" y="2978"/>
                      <a:pt x="1997" y="2969"/>
                    </a:cubicBezTo>
                    <a:cubicBezTo>
                      <a:pt x="2465" y="2922"/>
                      <a:pt x="2893" y="2884"/>
                      <a:pt x="3258" y="2846"/>
                    </a:cubicBezTo>
                    <a:cubicBezTo>
                      <a:pt x="3482" y="2819"/>
                      <a:pt x="3686" y="2801"/>
                      <a:pt x="3836" y="2781"/>
                    </a:cubicBezTo>
                    <a:cubicBezTo>
                      <a:pt x="3921" y="2772"/>
                      <a:pt x="3986" y="2763"/>
                      <a:pt x="4042" y="2754"/>
                    </a:cubicBezTo>
                    <a:cubicBezTo>
                      <a:pt x="4107" y="2745"/>
                      <a:pt x="4181" y="2734"/>
                      <a:pt x="4275" y="2734"/>
                    </a:cubicBezTo>
                    <a:cubicBezTo>
                      <a:pt x="4340" y="2734"/>
                      <a:pt x="4405" y="2725"/>
                      <a:pt x="4481" y="2725"/>
                    </a:cubicBezTo>
                    <a:cubicBezTo>
                      <a:pt x="5142" y="2725"/>
                      <a:pt x="6188" y="2790"/>
                      <a:pt x="7001" y="2857"/>
                    </a:cubicBezTo>
                    <a:cubicBezTo>
                      <a:pt x="7066" y="2866"/>
                      <a:pt x="7131" y="2866"/>
                      <a:pt x="7196" y="2875"/>
                    </a:cubicBezTo>
                    <a:cubicBezTo>
                      <a:pt x="7635" y="2913"/>
                      <a:pt x="7989" y="2949"/>
                      <a:pt x="8139" y="2958"/>
                    </a:cubicBezTo>
                    <a:cubicBezTo>
                      <a:pt x="8195" y="2969"/>
                      <a:pt x="8222" y="2969"/>
                      <a:pt x="8222" y="2969"/>
                    </a:cubicBezTo>
                    <a:lnTo>
                      <a:pt x="8222" y="2790"/>
                    </a:lnTo>
                    <a:lnTo>
                      <a:pt x="8204" y="617"/>
                    </a:lnTo>
                    <a:lnTo>
                      <a:pt x="8204" y="381"/>
                    </a:lnTo>
                    <a:lnTo>
                      <a:pt x="8195" y="187"/>
                    </a:lnTo>
                    <a:cubicBezTo>
                      <a:pt x="8195" y="187"/>
                      <a:pt x="8110" y="196"/>
                      <a:pt x="7971" y="204"/>
                    </a:cubicBezTo>
                    <a:cubicBezTo>
                      <a:pt x="7898" y="213"/>
                      <a:pt x="7794" y="225"/>
                      <a:pt x="7691" y="234"/>
                    </a:cubicBezTo>
                    <a:cubicBezTo>
                      <a:pt x="7382" y="252"/>
                      <a:pt x="6990" y="281"/>
                      <a:pt x="6609" y="290"/>
                    </a:cubicBezTo>
                    <a:lnTo>
                      <a:pt x="6094" y="290"/>
                    </a:lnTo>
                    <a:cubicBezTo>
                      <a:pt x="5834" y="281"/>
                      <a:pt x="5610" y="260"/>
                      <a:pt x="5489" y="213"/>
                    </a:cubicBezTo>
                    <a:cubicBezTo>
                      <a:pt x="5339" y="169"/>
                      <a:pt x="5209" y="92"/>
                      <a:pt x="5077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79"/>
              <p:cNvSpPr/>
              <p:nvPr/>
            </p:nvSpPr>
            <p:spPr>
              <a:xfrm>
                <a:off x="2708525" y="2863612"/>
                <a:ext cx="441952" cy="231024"/>
              </a:xfrm>
              <a:custGeom>
                <a:rect b="b" l="l" r="r" t="t"/>
                <a:pathLst>
                  <a:path extrusionOk="0" h="4104" w="7851">
                    <a:moveTo>
                      <a:pt x="6674" y="0"/>
                    </a:moveTo>
                    <a:cubicBezTo>
                      <a:pt x="6609" y="0"/>
                      <a:pt x="6544" y="0"/>
                      <a:pt x="6488" y="12"/>
                    </a:cubicBezTo>
                    <a:cubicBezTo>
                      <a:pt x="6414" y="21"/>
                      <a:pt x="6338" y="47"/>
                      <a:pt x="6264" y="85"/>
                    </a:cubicBezTo>
                    <a:cubicBezTo>
                      <a:pt x="5583" y="469"/>
                      <a:pt x="4322" y="1176"/>
                      <a:pt x="3119" y="1848"/>
                    </a:cubicBezTo>
                    <a:cubicBezTo>
                      <a:pt x="3043" y="1887"/>
                      <a:pt x="2969" y="1934"/>
                      <a:pt x="2895" y="1972"/>
                    </a:cubicBezTo>
                    <a:cubicBezTo>
                      <a:pt x="2521" y="2185"/>
                      <a:pt x="2147" y="2391"/>
                      <a:pt x="1811" y="2577"/>
                    </a:cubicBezTo>
                    <a:cubicBezTo>
                      <a:pt x="1737" y="2624"/>
                      <a:pt x="1672" y="2662"/>
                      <a:pt x="1598" y="2700"/>
                    </a:cubicBezTo>
                    <a:cubicBezTo>
                      <a:pt x="1318" y="2868"/>
                      <a:pt x="1065" y="3007"/>
                      <a:pt x="859" y="3128"/>
                    </a:cubicBezTo>
                    <a:cubicBezTo>
                      <a:pt x="803" y="3166"/>
                      <a:pt x="747" y="3193"/>
                      <a:pt x="691" y="3222"/>
                    </a:cubicBezTo>
                    <a:cubicBezTo>
                      <a:pt x="458" y="3361"/>
                      <a:pt x="310" y="3455"/>
                      <a:pt x="272" y="3484"/>
                    </a:cubicBezTo>
                    <a:cubicBezTo>
                      <a:pt x="1" y="3688"/>
                      <a:pt x="151" y="3921"/>
                      <a:pt x="1121" y="4071"/>
                    </a:cubicBezTo>
                    <a:cubicBezTo>
                      <a:pt x="1262" y="4089"/>
                      <a:pt x="1448" y="4100"/>
                      <a:pt x="1681" y="4100"/>
                    </a:cubicBezTo>
                    <a:cubicBezTo>
                      <a:pt x="1728" y="4103"/>
                      <a:pt x="1776" y="4104"/>
                      <a:pt x="1825" y="4104"/>
                    </a:cubicBezTo>
                    <a:cubicBezTo>
                      <a:pt x="1923" y="4104"/>
                      <a:pt x="2026" y="4100"/>
                      <a:pt x="2138" y="4100"/>
                    </a:cubicBezTo>
                    <a:cubicBezTo>
                      <a:pt x="2391" y="4089"/>
                      <a:pt x="2671" y="4080"/>
                      <a:pt x="2960" y="4062"/>
                    </a:cubicBezTo>
                    <a:cubicBezTo>
                      <a:pt x="2978" y="3744"/>
                      <a:pt x="2913" y="3417"/>
                      <a:pt x="2774" y="3128"/>
                    </a:cubicBezTo>
                    <a:cubicBezTo>
                      <a:pt x="3175" y="2924"/>
                      <a:pt x="3585" y="2718"/>
                      <a:pt x="3995" y="2532"/>
                    </a:cubicBezTo>
                    <a:cubicBezTo>
                      <a:pt x="4051" y="2503"/>
                      <a:pt x="4118" y="2476"/>
                      <a:pt x="4183" y="2438"/>
                    </a:cubicBezTo>
                    <a:cubicBezTo>
                      <a:pt x="4929" y="2093"/>
                      <a:pt x="5695" y="1766"/>
                      <a:pt x="6470" y="1468"/>
                    </a:cubicBezTo>
                    <a:cubicBezTo>
                      <a:pt x="6535" y="1447"/>
                      <a:pt x="6591" y="1421"/>
                      <a:pt x="6656" y="1400"/>
                    </a:cubicBezTo>
                    <a:cubicBezTo>
                      <a:pt x="6983" y="1271"/>
                      <a:pt x="7310" y="1150"/>
                      <a:pt x="7646" y="1038"/>
                    </a:cubicBezTo>
                    <a:cubicBezTo>
                      <a:pt x="7711" y="1008"/>
                      <a:pt x="7776" y="990"/>
                      <a:pt x="7841" y="964"/>
                    </a:cubicBezTo>
                    <a:lnTo>
                      <a:pt x="7850" y="964"/>
                    </a:lnTo>
                    <a:cubicBezTo>
                      <a:pt x="7850" y="964"/>
                      <a:pt x="7850" y="952"/>
                      <a:pt x="7841" y="952"/>
                    </a:cubicBezTo>
                    <a:cubicBezTo>
                      <a:pt x="7794" y="917"/>
                      <a:pt x="7738" y="870"/>
                      <a:pt x="7673" y="805"/>
                    </a:cubicBezTo>
                    <a:cubicBezTo>
                      <a:pt x="7505" y="646"/>
                      <a:pt x="7299" y="430"/>
                      <a:pt x="7131" y="236"/>
                    </a:cubicBezTo>
                    <a:cubicBezTo>
                      <a:pt x="7010" y="94"/>
                      <a:pt x="6851" y="21"/>
                      <a:pt x="6674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79"/>
              <p:cNvSpPr/>
              <p:nvPr/>
            </p:nvSpPr>
            <p:spPr>
              <a:xfrm>
                <a:off x="3307026" y="2308733"/>
                <a:ext cx="1196385" cy="787307"/>
              </a:xfrm>
              <a:custGeom>
                <a:rect b="b" l="l" r="r" t="t"/>
                <a:pathLst>
                  <a:path extrusionOk="0" h="13986" w="21253">
                    <a:moveTo>
                      <a:pt x="3594" y="1"/>
                    </a:moveTo>
                    <a:cubicBezTo>
                      <a:pt x="3594" y="1"/>
                      <a:pt x="3511" y="160"/>
                      <a:pt x="3370" y="449"/>
                    </a:cubicBezTo>
                    <a:lnTo>
                      <a:pt x="3370" y="460"/>
                    </a:lnTo>
                    <a:cubicBezTo>
                      <a:pt x="3343" y="516"/>
                      <a:pt x="3314" y="590"/>
                      <a:pt x="3287" y="664"/>
                    </a:cubicBezTo>
                    <a:cubicBezTo>
                      <a:pt x="3258" y="720"/>
                      <a:pt x="3240" y="767"/>
                      <a:pt x="3211" y="832"/>
                    </a:cubicBezTo>
                    <a:cubicBezTo>
                      <a:pt x="3211" y="841"/>
                      <a:pt x="3202" y="852"/>
                      <a:pt x="3202" y="861"/>
                    </a:cubicBezTo>
                    <a:cubicBezTo>
                      <a:pt x="3164" y="944"/>
                      <a:pt x="3137" y="1029"/>
                      <a:pt x="3099" y="1121"/>
                    </a:cubicBezTo>
                    <a:cubicBezTo>
                      <a:pt x="2922" y="1560"/>
                      <a:pt x="2727" y="2120"/>
                      <a:pt x="2521" y="2774"/>
                    </a:cubicBezTo>
                    <a:cubicBezTo>
                      <a:pt x="2503" y="2839"/>
                      <a:pt x="2492" y="2895"/>
                      <a:pt x="2474" y="2960"/>
                    </a:cubicBezTo>
                    <a:cubicBezTo>
                      <a:pt x="2323" y="3455"/>
                      <a:pt x="2185" y="4015"/>
                      <a:pt x="2055" y="4613"/>
                    </a:cubicBezTo>
                    <a:cubicBezTo>
                      <a:pt x="1607" y="6732"/>
                      <a:pt x="2801" y="8224"/>
                      <a:pt x="3435" y="8849"/>
                    </a:cubicBezTo>
                    <a:cubicBezTo>
                      <a:pt x="3482" y="8896"/>
                      <a:pt x="3538" y="8943"/>
                      <a:pt x="3576" y="8981"/>
                    </a:cubicBezTo>
                    <a:cubicBezTo>
                      <a:pt x="3715" y="9102"/>
                      <a:pt x="3809" y="9167"/>
                      <a:pt x="3809" y="9167"/>
                    </a:cubicBezTo>
                    <a:lnTo>
                      <a:pt x="3435" y="9223"/>
                    </a:lnTo>
                    <a:lnTo>
                      <a:pt x="3202" y="9261"/>
                    </a:lnTo>
                    <a:lnTo>
                      <a:pt x="2698" y="9335"/>
                    </a:lnTo>
                    <a:lnTo>
                      <a:pt x="2689" y="9335"/>
                    </a:lnTo>
                    <a:lnTo>
                      <a:pt x="1539" y="9512"/>
                    </a:lnTo>
                    <a:lnTo>
                      <a:pt x="1224" y="9559"/>
                    </a:lnTo>
                    <a:lnTo>
                      <a:pt x="0" y="9745"/>
                    </a:lnTo>
                    <a:lnTo>
                      <a:pt x="112" y="11024"/>
                    </a:lnTo>
                    <a:lnTo>
                      <a:pt x="112" y="11033"/>
                    </a:lnTo>
                    <a:lnTo>
                      <a:pt x="139" y="11287"/>
                    </a:lnTo>
                    <a:lnTo>
                      <a:pt x="345" y="13601"/>
                    </a:lnTo>
                    <a:lnTo>
                      <a:pt x="363" y="13789"/>
                    </a:lnTo>
                    <a:cubicBezTo>
                      <a:pt x="363" y="13789"/>
                      <a:pt x="543" y="13798"/>
                      <a:pt x="879" y="13807"/>
                    </a:cubicBezTo>
                    <a:cubicBezTo>
                      <a:pt x="1271" y="13825"/>
                      <a:pt x="1896" y="13845"/>
                      <a:pt x="2660" y="13872"/>
                    </a:cubicBezTo>
                    <a:cubicBezTo>
                      <a:pt x="2736" y="13872"/>
                      <a:pt x="2810" y="13872"/>
                      <a:pt x="2895" y="13881"/>
                    </a:cubicBezTo>
                    <a:cubicBezTo>
                      <a:pt x="3155" y="13881"/>
                      <a:pt x="3435" y="13890"/>
                      <a:pt x="3724" y="13901"/>
                    </a:cubicBezTo>
                    <a:cubicBezTo>
                      <a:pt x="3847" y="13910"/>
                      <a:pt x="3968" y="13910"/>
                      <a:pt x="4098" y="13910"/>
                    </a:cubicBezTo>
                    <a:cubicBezTo>
                      <a:pt x="4667" y="13928"/>
                      <a:pt x="5283" y="13937"/>
                      <a:pt x="5928" y="13946"/>
                    </a:cubicBezTo>
                    <a:cubicBezTo>
                      <a:pt x="6058" y="13957"/>
                      <a:pt x="6199" y="13957"/>
                      <a:pt x="6338" y="13957"/>
                    </a:cubicBezTo>
                    <a:cubicBezTo>
                      <a:pt x="7397" y="13973"/>
                      <a:pt x="8522" y="13986"/>
                      <a:pt x="9655" y="13986"/>
                    </a:cubicBezTo>
                    <a:cubicBezTo>
                      <a:pt x="10410" y="13986"/>
                      <a:pt x="11168" y="13980"/>
                      <a:pt x="11911" y="13966"/>
                    </a:cubicBezTo>
                    <a:lnTo>
                      <a:pt x="12097" y="13966"/>
                    </a:lnTo>
                    <a:cubicBezTo>
                      <a:pt x="12359" y="13957"/>
                      <a:pt x="12628" y="13957"/>
                      <a:pt x="12881" y="13946"/>
                    </a:cubicBezTo>
                    <a:cubicBezTo>
                      <a:pt x="12946" y="13946"/>
                      <a:pt x="13011" y="13946"/>
                      <a:pt x="13076" y="13937"/>
                    </a:cubicBezTo>
                    <a:cubicBezTo>
                      <a:pt x="13665" y="13928"/>
                      <a:pt x="14234" y="13901"/>
                      <a:pt x="14786" y="13872"/>
                    </a:cubicBezTo>
                    <a:cubicBezTo>
                      <a:pt x="14851" y="13872"/>
                      <a:pt x="14907" y="13872"/>
                      <a:pt x="14971" y="13863"/>
                    </a:cubicBezTo>
                    <a:cubicBezTo>
                      <a:pt x="17082" y="13751"/>
                      <a:pt x="18762" y="13545"/>
                      <a:pt x="19416" y="13182"/>
                    </a:cubicBezTo>
                    <a:cubicBezTo>
                      <a:pt x="21049" y="12286"/>
                      <a:pt x="21253" y="10679"/>
                      <a:pt x="20330" y="9008"/>
                    </a:cubicBezTo>
                    <a:cubicBezTo>
                      <a:pt x="20292" y="8925"/>
                      <a:pt x="20245" y="8849"/>
                      <a:pt x="20200" y="8775"/>
                    </a:cubicBezTo>
                    <a:cubicBezTo>
                      <a:pt x="19994" y="8439"/>
                      <a:pt x="19741" y="8103"/>
                      <a:pt x="19452" y="7776"/>
                    </a:cubicBezTo>
                    <a:cubicBezTo>
                      <a:pt x="19405" y="7720"/>
                      <a:pt x="19360" y="7664"/>
                      <a:pt x="19304" y="7608"/>
                    </a:cubicBezTo>
                    <a:cubicBezTo>
                      <a:pt x="19013" y="7292"/>
                      <a:pt x="18688" y="6983"/>
                      <a:pt x="18323" y="6685"/>
                    </a:cubicBezTo>
                    <a:cubicBezTo>
                      <a:pt x="18305" y="6665"/>
                      <a:pt x="18285" y="6647"/>
                      <a:pt x="18267" y="6638"/>
                    </a:cubicBezTo>
                    <a:cubicBezTo>
                      <a:pt x="18229" y="6600"/>
                      <a:pt x="18193" y="6573"/>
                      <a:pt x="18155" y="6544"/>
                    </a:cubicBezTo>
                    <a:cubicBezTo>
                      <a:pt x="17557" y="6069"/>
                      <a:pt x="16941" y="5657"/>
                      <a:pt x="16336" y="5303"/>
                    </a:cubicBezTo>
                    <a:cubicBezTo>
                      <a:pt x="16280" y="5265"/>
                      <a:pt x="16213" y="5229"/>
                      <a:pt x="16148" y="5191"/>
                    </a:cubicBezTo>
                    <a:cubicBezTo>
                      <a:pt x="16045" y="5135"/>
                      <a:pt x="15933" y="5070"/>
                      <a:pt x="15821" y="5014"/>
                    </a:cubicBezTo>
                    <a:cubicBezTo>
                      <a:pt x="15747" y="4976"/>
                      <a:pt x="15682" y="4929"/>
                      <a:pt x="15608" y="4893"/>
                    </a:cubicBezTo>
                    <a:lnTo>
                      <a:pt x="15588" y="4893"/>
                    </a:lnTo>
                    <a:cubicBezTo>
                      <a:pt x="15532" y="4855"/>
                      <a:pt x="15476" y="4828"/>
                      <a:pt x="15411" y="4799"/>
                    </a:cubicBezTo>
                    <a:cubicBezTo>
                      <a:pt x="15372" y="4772"/>
                      <a:pt x="15328" y="4752"/>
                      <a:pt x="15281" y="4734"/>
                    </a:cubicBezTo>
                    <a:lnTo>
                      <a:pt x="15113" y="4649"/>
                    </a:lnTo>
                    <a:cubicBezTo>
                      <a:pt x="14402" y="4304"/>
                      <a:pt x="13748" y="4033"/>
                      <a:pt x="13208" y="3838"/>
                    </a:cubicBezTo>
                    <a:lnTo>
                      <a:pt x="13200" y="3838"/>
                    </a:lnTo>
                    <a:cubicBezTo>
                      <a:pt x="13105" y="3800"/>
                      <a:pt x="13011" y="3773"/>
                      <a:pt x="12919" y="3735"/>
                    </a:cubicBezTo>
                    <a:cubicBezTo>
                      <a:pt x="12807" y="3697"/>
                      <a:pt x="12695" y="3661"/>
                      <a:pt x="12592" y="3623"/>
                    </a:cubicBezTo>
                    <a:cubicBezTo>
                      <a:pt x="12480" y="3596"/>
                      <a:pt x="12377" y="3558"/>
                      <a:pt x="12292" y="3529"/>
                    </a:cubicBezTo>
                    <a:cubicBezTo>
                      <a:pt x="12162" y="3493"/>
                      <a:pt x="12059" y="3464"/>
                      <a:pt x="11976" y="3446"/>
                    </a:cubicBezTo>
                    <a:cubicBezTo>
                      <a:pt x="11882" y="3417"/>
                      <a:pt x="11835" y="3408"/>
                      <a:pt x="11835" y="3408"/>
                    </a:cubicBezTo>
                    <a:lnTo>
                      <a:pt x="11351" y="2409"/>
                    </a:lnTo>
                    <a:lnTo>
                      <a:pt x="11266" y="2232"/>
                    </a:lnTo>
                    <a:lnTo>
                      <a:pt x="10744" y="1168"/>
                    </a:lnTo>
                    <a:lnTo>
                      <a:pt x="10650" y="1159"/>
                    </a:lnTo>
                    <a:lnTo>
                      <a:pt x="10258" y="1094"/>
                    </a:lnTo>
                    <a:lnTo>
                      <a:pt x="9839" y="1020"/>
                    </a:lnTo>
                    <a:lnTo>
                      <a:pt x="9512" y="973"/>
                    </a:lnTo>
                    <a:lnTo>
                      <a:pt x="5368" y="292"/>
                    </a:lnTo>
                    <a:lnTo>
                      <a:pt x="5135" y="254"/>
                    </a:lnTo>
                    <a:lnTo>
                      <a:pt x="3594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79"/>
              <p:cNvSpPr/>
              <p:nvPr/>
            </p:nvSpPr>
            <p:spPr>
              <a:xfrm>
                <a:off x="3634366" y="1265231"/>
                <a:ext cx="433509" cy="612800"/>
              </a:xfrm>
              <a:custGeom>
                <a:rect b="b" l="l" r="r" t="t"/>
                <a:pathLst>
                  <a:path extrusionOk="0" h="10886" w="7701">
                    <a:moveTo>
                      <a:pt x="2913" y="0"/>
                    </a:moveTo>
                    <a:cubicBezTo>
                      <a:pt x="2913" y="0"/>
                      <a:pt x="2660" y="1158"/>
                      <a:pt x="2400" y="2334"/>
                    </a:cubicBezTo>
                    <a:cubicBezTo>
                      <a:pt x="2380" y="2437"/>
                      <a:pt x="2353" y="2541"/>
                      <a:pt x="2333" y="2632"/>
                    </a:cubicBezTo>
                    <a:cubicBezTo>
                      <a:pt x="2268" y="2924"/>
                      <a:pt x="2212" y="3192"/>
                      <a:pt x="2156" y="3455"/>
                    </a:cubicBezTo>
                    <a:cubicBezTo>
                      <a:pt x="2138" y="3519"/>
                      <a:pt x="2120" y="3584"/>
                      <a:pt x="2109" y="3652"/>
                    </a:cubicBezTo>
                    <a:cubicBezTo>
                      <a:pt x="2100" y="3688"/>
                      <a:pt x="2091" y="3717"/>
                      <a:pt x="2091" y="3752"/>
                    </a:cubicBezTo>
                    <a:cubicBezTo>
                      <a:pt x="2053" y="3894"/>
                      <a:pt x="2017" y="4044"/>
                      <a:pt x="1970" y="4192"/>
                    </a:cubicBezTo>
                    <a:cubicBezTo>
                      <a:pt x="1970" y="4212"/>
                      <a:pt x="1961" y="4221"/>
                      <a:pt x="1961" y="4239"/>
                    </a:cubicBezTo>
                    <a:cubicBezTo>
                      <a:pt x="1941" y="4295"/>
                      <a:pt x="1923" y="4360"/>
                      <a:pt x="1905" y="4425"/>
                    </a:cubicBezTo>
                    <a:cubicBezTo>
                      <a:pt x="1905" y="4425"/>
                      <a:pt x="1896" y="4436"/>
                      <a:pt x="1896" y="4445"/>
                    </a:cubicBezTo>
                    <a:cubicBezTo>
                      <a:pt x="1876" y="4510"/>
                      <a:pt x="1849" y="4575"/>
                      <a:pt x="1829" y="4640"/>
                    </a:cubicBezTo>
                    <a:cubicBezTo>
                      <a:pt x="1699" y="4996"/>
                      <a:pt x="1549" y="5368"/>
                      <a:pt x="1363" y="5789"/>
                    </a:cubicBezTo>
                    <a:cubicBezTo>
                      <a:pt x="1336" y="5845"/>
                      <a:pt x="1307" y="5910"/>
                      <a:pt x="1280" y="5975"/>
                    </a:cubicBezTo>
                    <a:cubicBezTo>
                      <a:pt x="1204" y="6134"/>
                      <a:pt x="1130" y="6293"/>
                      <a:pt x="1045" y="6461"/>
                    </a:cubicBezTo>
                    <a:cubicBezTo>
                      <a:pt x="1000" y="6544"/>
                      <a:pt x="962" y="6629"/>
                      <a:pt x="924" y="6703"/>
                    </a:cubicBezTo>
                    <a:cubicBezTo>
                      <a:pt x="821" y="6918"/>
                      <a:pt x="709" y="7133"/>
                      <a:pt x="588" y="7357"/>
                    </a:cubicBezTo>
                    <a:cubicBezTo>
                      <a:pt x="561" y="7422"/>
                      <a:pt x="523" y="7478"/>
                      <a:pt x="496" y="7543"/>
                    </a:cubicBezTo>
                    <a:cubicBezTo>
                      <a:pt x="337" y="7832"/>
                      <a:pt x="178" y="8141"/>
                      <a:pt x="1" y="8457"/>
                    </a:cubicBezTo>
                    <a:cubicBezTo>
                      <a:pt x="37" y="8430"/>
                      <a:pt x="75" y="8412"/>
                      <a:pt x="113" y="8392"/>
                    </a:cubicBezTo>
                    <a:cubicBezTo>
                      <a:pt x="131" y="8383"/>
                      <a:pt x="149" y="8365"/>
                      <a:pt x="169" y="8356"/>
                    </a:cubicBezTo>
                    <a:cubicBezTo>
                      <a:pt x="216" y="8336"/>
                      <a:pt x="261" y="8318"/>
                      <a:pt x="308" y="8300"/>
                    </a:cubicBezTo>
                    <a:cubicBezTo>
                      <a:pt x="346" y="8280"/>
                      <a:pt x="384" y="8271"/>
                      <a:pt x="420" y="8253"/>
                    </a:cubicBezTo>
                    <a:cubicBezTo>
                      <a:pt x="440" y="8253"/>
                      <a:pt x="458" y="8244"/>
                      <a:pt x="476" y="8244"/>
                    </a:cubicBezTo>
                    <a:cubicBezTo>
                      <a:pt x="496" y="8233"/>
                      <a:pt x="523" y="8224"/>
                      <a:pt x="541" y="8224"/>
                    </a:cubicBezTo>
                    <a:cubicBezTo>
                      <a:pt x="561" y="8215"/>
                      <a:pt x="579" y="8215"/>
                      <a:pt x="608" y="8206"/>
                    </a:cubicBezTo>
                    <a:cubicBezTo>
                      <a:pt x="626" y="8206"/>
                      <a:pt x="653" y="8197"/>
                      <a:pt x="673" y="8197"/>
                    </a:cubicBezTo>
                    <a:cubicBezTo>
                      <a:pt x="691" y="8188"/>
                      <a:pt x="720" y="8188"/>
                      <a:pt x="738" y="8188"/>
                    </a:cubicBezTo>
                    <a:cubicBezTo>
                      <a:pt x="756" y="8188"/>
                      <a:pt x="776" y="8177"/>
                      <a:pt x="785" y="8177"/>
                    </a:cubicBezTo>
                    <a:cubicBezTo>
                      <a:pt x="832" y="8177"/>
                      <a:pt x="868" y="8168"/>
                      <a:pt x="906" y="8168"/>
                    </a:cubicBezTo>
                    <a:lnTo>
                      <a:pt x="1121" y="8168"/>
                    </a:lnTo>
                    <a:cubicBezTo>
                      <a:pt x="1148" y="8168"/>
                      <a:pt x="1186" y="8177"/>
                      <a:pt x="1224" y="8177"/>
                    </a:cubicBezTo>
                    <a:cubicBezTo>
                      <a:pt x="1260" y="8177"/>
                      <a:pt x="1298" y="8188"/>
                      <a:pt x="1325" y="8197"/>
                    </a:cubicBezTo>
                    <a:cubicBezTo>
                      <a:pt x="1354" y="8197"/>
                      <a:pt x="1372" y="8197"/>
                      <a:pt x="1401" y="8206"/>
                    </a:cubicBezTo>
                    <a:cubicBezTo>
                      <a:pt x="1428" y="8206"/>
                      <a:pt x="1457" y="8215"/>
                      <a:pt x="1484" y="8224"/>
                    </a:cubicBezTo>
                    <a:cubicBezTo>
                      <a:pt x="1504" y="8224"/>
                      <a:pt x="1522" y="8233"/>
                      <a:pt x="1540" y="8233"/>
                    </a:cubicBezTo>
                    <a:cubicBezTo>
                      <a:pt x="1549" y="8244"/>
                      <a:pt x="1569" y="8244"/>
                      <a:pt x="1578" y="8244"/>
                    </a:cubicBezTo>
                    <a:cubicBezTo>
                      <a:pt x="1625" y="8262"/>
                      <a:pt x="1672" y="8271"/>
                      <a:pt x="1717" y="8289"/>
                    </a:cubicBezTo>
                    <a:cubicBezTo>
                      <a:pt x="1746" y="8300"/>
                      <a:pt x="1773" y="8309"/>
                      <a:pt x="1802" y="8318"/>
                    </a:cubicBezTo>
                    <a:cubicBezTo>
                      <a:pt x="1849" y="8336"/>
                      <a:pt x="1885" y="8356"/>
                      <a:pt x="1923" y="8365"/>
                    </a:cubicBezTo>
                    <a:cubicBezTo>
                      <a:pt x="1952" y="8383"/>
                      <a:pt x="1988" y="8401"/>
                      <a:pt x="2026" y="8412"/>
                    </a:cubicBezTo>
                    <a:cubicBezTo>
                      <a:pt x="2073" y="8439"/>
                      <a:pt x="2120" y="8457"/>
                      <a:pt x="2165" y="8486"/>
                    </a:cubicBezTo>
                    <a:cubicBezTo>
                      <a:pt x="2203" y="8504"/>
                      <a:pt x="2241" y="8533"/>
                      <a:pt x="2288" y="8551"/>
                    </a:cubicBezTo>
                    <a:cubicBezTo>
                      <a:pt x="2483" y="8672"/>
                      <a:pt x="2669" y="8804"/>
                      <a:pt x="2848" y="8952"/>
                    </a:cubicBezTo>
                    <a:cubicBezTo>
                      <a:pt x="2866" y="8961"/>
                      <a:pt x="2884" y="8981"/>
                      <a:pt x="2904" y="8990"/>
                    </a:cubicBezTo>
                    <a:cubicBezTo>
                      <a:pt x="2922" y="9017"/>
                      <a:pt x="2949" y="9037"/>
                      <a:pt x="2978" y="9055"/>
                    </a:cubicBezTo>
                    <a:cubicBezTo>
                      <a:pt x="2987" y="9064"/>
                      <a:pt x="2987" y="9064"/>
                      <a:pt x="2996" y="9073"/>
                    </a:cubicBezTo>
                    <a:cubicBezTo>
                      <a:pt x="3099" y="9158"/>
                      <a:pt x="3193" y="9241"/>
                      <a:pt x="3296" y="9335"/>
                    </a:cubicBezTo>
                    <a:cubicBezTo>
                      <a:pt x="3379" y="9409"/>
                      <a:pt x="3473" y="9494"/>
                      <a:pt x="3565" y="9577"/>
                    </a:cubicBezTo>
                    <a:cubicBezTo>
                      <a:pt x="3612" y="9624"/>
                      <a:pt x="3659" y="9662"/>
                      <a:pt x="3706" y="9709"/>
                    </a:cubicBezTo>
                    <a:cubicBezTo>
                      <a:pt x="3892" y="9877"/>
                      <a:pt x="4080" y="10036"/>
                      <a:pt x="4275" y="10184"/>
                    </a:cubicBezTo>
                    <a:cubicBezTo>
                      <a:pt x="4313" y="10222"/>
                      <a:pt x="4360" y="10249"/>
                      <a:pt x="4405" y="10287"/>
                    </a:cubicBezTo>
                    <a:cubicBezTo>
                      <a:pt x="4416" y="10296"/>
                      <a:pt x="4425" y="10296"/>
                      <a:pt x="4434" y="10305"/>
                    </a:cubicBezTo>
                    <a:cubicBezTo>
                      <a:pt x="4481" y="10334"/>
                      <a:pt x="4517" y="10372"/>
                      <a:pt x="4564" y="10399"/>
                    </a:cubicBezTo>
                    <a:lnTo>
                      <a:pt x="4573" y="10399"/>
                    </a:lnTo>
                    <a:cubicBezTo>
                      <a:pt x="4620" y="10428"/>
                      <a:pt x="4658" y="10455"/>
                      <a:pt x="4705" y="10484"/>
                    </a:cubicBezTo>
                    <a:cubicBezTo>
                      <a:pt x="4723" y="10493"/>
                      <a:pt x="4741" y="10502"/>
                      <a:pt x="4761" y="10511"/>
                    </a:cubicBezTo>
                    <a:cubicBezTo>
                      <a:pt x="4808" y="10540"/>
                      <a:pt x="4853" y="10567"/>
                      <a:pt x="4900" y="10596"/>
                    </a:cubicBezTo>
                    <a:cubicBezTo>
                      <a:pt x="4994" y="10641"/>
                      <a:pt x="5088" y="10679"/>
                      <a:pt x="5189" y="10717"/>
                    </a:cubicBezTo>
                    <a:cubicBezTo>
                      <a:pt x="5245" y="10744"/>
                      <a:pt x="5301" y="10764"/>
                      <a:pt x="5368" y="10782"/>
                    </a:cubicBezTo>
                    <a:cubicBezTo>
                      <a:pt x="5395" y="10791"/>
                      <a:pt x="5424" y="10800"/>
                      <a:pt x="5451" y="10800"/>
                    </a:cubicBezTo>
                    <a:lnTo>
                      <a:pt x="5460" y="10809"/>
                    </a:lnTo>
                    <a:cubicBezTo>
                      <a:pt x="5480" y="10809"/>
                      <a:pt x="5507" y="10820"/>
                      <a:pt x="5525" y="10820"/>
                    </a:cubicBezTo>
                    <a:cubicBezTo>
                      <a:pt x="5563" y="10829"/>
                      <a:pt x="5610" y="10838"/>
                      <a:pt x="5648" y="10847"/>
                    </a:cubicBezTo>
                    <a:cubicBezTo>
                      <a:pt x="5693" y="10856"/>
                      <a:pt x="5731" y="10865"/>
                      <a:pt x="5778" y="10865"/>
                    </a:cubicBezTo>
                    <a:cubicBezTo>
                      <a:pt x="5825" y="10876"/>
                      <a:pt x="5872" y="10876"/>
                      <a:pt x="5917" y="10876"/>
                    </a:cubicBezTo>
                    <a:cubicBezTo>
                      <a:pt x="5973" y="10885"/>
                      <a:pt x="6040" y="10885"/>
                      <a:pt x="6105" y="10885"/>
                    </a:cubicBezTo>
                    <a:cubicBezTo>
                      <a:pt x="6132" y="10885"/>
                      <a:pt x="6161" y="10876"/>
                      <a:pt x="6188" y="10876"/>
                    </a:cubicBezTo>
                    <a:cubicBezTo>
                      <a:pt x="6226" y="10876"/>
                      <a:pt x="6264" y="10876"/>
                      <a:pt x="6300" y="10865"/>
                    </a:cubicBezTo>
                    <a:cubicBezTo>
                      <a:pt x="6244" y="10800"/>
                      <a:pt x="6188" y="10735"/>
                      <a:pt x="6132" y="10670"/>
                    </a:cubicBezTo>
                    <a:lnTo>
                      <a:pt x="6132" y="10661"/>
                    </a:lnTo>
                    <a:cubicBezTo>
                      <a:pt x="6076" y="10596"/>
                      <a:pt x="6011" y="10529"/>
                      <a:pt x="5955" y="10455"/>
                    </a:cubicBezTo>
                    <a:cubicBezTo>
                      <a:pt x="5890" y="10390"/>
                      <a:pt x="5825" y="10316"/>
                      <a:pt x="5760" y="10240"/>
                    </a:cubicBezTo>
                    <a:cubicBezTo>
                      <a:pt x="5722" y="10193"/>
                      <a:pt x="5675" y="10148"/>
                      <a:pt x="5628" y="10101"/>
                    </a:cubicBezTo>
                    <a:cubicBezTo>
                      <a:pt x="5236" y="9680"/>
                      <a:pt x="4817" y="9270"/>
                      <a:pt x="4416" y="8869"/>
                    </a:cubicBezTo>
                    <a:lnTo>
                      <a:pt x="4275" y="8728"/>
                    </a:lnTo>
                    <a:lnTo>
                      <a:pt x="4266" y="8719"/>
                    </a:lnTo>
                    <a:cubicBezTo>
                      <a:pt x="4219" y="8672"/>
                      <a:pt x="4172" y="8625"/>
                      <a:pt x="4125" y="8580"/>
                    </a:cubicBezTo>
                    <a:cubicBezTo>
                      <a:pt x="4116" y="8569"/>
                      <a:pt x="4098" y="8551"/>
                      <a:pt x="4089" y="8542"/>
                    </a:cubicBezTo>
                    <a:cubicBezTo>
                      <a:pt x="4033" y="8486"/>
                      <a:pt x="3986" y="8430"/>
                      <a:pt x="3930" y="8383"/>
                    </a:cubicBezTo>
                    <a:cubicBezTo>
                      <a:pt x="3762" y="8206"/>
                      <a:pt x="3594" y="8038"/>
                      <a:pt x="3435" y="7861"/>
                    </a:cubicBezTo>
                    <a:cubicBezTo>
                      <a:pt x="3453" y="7785"/>
                      <a:pt x="3473" y="7720"/>
                      <a:pt x="3491" y="7655"/>
                    </a:cubicBezTo>
                    <a:cubicBezTo>
                      <a:pt x="3509" y="7581"/>
                      <a:pt x="3529" y="7516"/>
                      <a:pt x="3547" y="7440"/>
                    </a:cubicBezTo>
                    <a:cubicBezTo>
                      <a:pt x="3565" y="7404"/>
                      <a:pt x="3576" y="7366"/>
                      <a:pt x="3585" y="7328"/>
                    </a:cubicBezTo>
                    <a:cubicBezTo>
                      <a:pt x="3641" y="7133"/>
                      <a:pt x="3697" y="6945"/>
                      <a:pt x="3744" y="6750"/>
                    </a:cubicBezTo>
                    <a:cubicBezTo>
                      <a:pt x="3874" y="6788"/>
                      <a:pt x="4004" y="6824"/>
                      <a:pt x="4136" y="6853"/>
                    </a:cubicBezTo>
                    <a:cubicBezTo>
                      <a:pt x="4275" y="6880"/>
                      <a:pt x="4416" y="6900"/>
                      <a:pt x="4555" y="6918"/>
                    </a:cubicBezTo>
                    <a:cubicBezTo>
                      <a:pt x="4685" y="6931"/>
                      <a:pt x="4814" y="6939"/>
                      <a:pt x="4945" y="6939"/>
                    </a:cubicBezTo>
                    <a:cubicBezTo>
                      <a:pt x="4992" y="6939"/>
                      <a:pt x="5040" y="6938"/>
                      <a:pt x="5088" y="6936"/>
                    </a:cubicBezTo>
                    <a:cubicBezTo>
                      <a:pt x="5348" y="6927"/>
                      <a:pt x="5619" y="6900"/>
                      <a:pt x="5852" y="6759"/>
                    </a:cubicBezTo>
                    <a:cubicBezTo>
                      <a:pt x="6161" y="6582"/>
                      <a:pt x="6347" y="6237"/>
                      <a:pt x="6497" y="5910"/>
                    </a:cubicBezTo>
                    <a:cubicBezTo>
                      <a:pt x="6562" y="5760"/>
                      <a:pt x="6618" y="5612"/>
                      <a:pt x="6665" y="5453"/>
                    </a:cubicBezTo>
                    <a:cubicBezTo>
                      <a:pt x="6768" y="5153"/>
                      <a:pt x="6851" y="4837"/>
                      <a:pt x="6925" y="4537"/>
                    </a:cubicBezTo>
                    <a:cubicBezTo>
                      <a:pt x="7160" y="4519"/>
                      <a:pt x="7402" y="4425"/>
                      <a:pt x="7597" y="4286"/>
                    </a:cubicBezTo>
                    <a:cubicBezTo>
                      <a:pt x="7635" y="4257"/>
                      <a:pt x="7682" y="4221"/>
                      <a:pt x="7691" y="4174"/>
                    </a:cubicBezTo>
                    <a:cubicBezTo>
                      <a:pt x="7700" y="4127"/>
                      <a:pt x="7691" y="4088"/>
                      <a:pt x="7673" y="4044"/>
                    </a:cubicBezTo>
                    <a:cubicBezTo>
                      <a:pt x="7570" y="3782"/>
                      <a:pt x="7449" y="3519"/>
                      <a:pt x="7299" y="3269"/>
                    </a:cubicBezTo>
                    <a:cubicBezTo>
                      <a:pt x="7273" y="3213"/>
                      <a:pt x="7234" y="3157"/>
                      <a:pt x="7196" y="3101"/>
                    </a:cubicBezTo>
                    <a:cubicBezTo>
                      <a:pt x="7104" y="2942"/>
                      <a:pt x="6992" y="2782"/>
                      <a:pt x="6880" y="2644"/>
                    </a:cubicBezTo>
                    <a:cubicBezTo>
                      <a:pt x="6813" y="2007"/>
                      <a:pt x="6701" y="1373"/>
                      <a:pt x="6524" y="757"/>
                    </a:cubicBezTo>
                    <a:lnTo>
                      <a:pt x="6524" y="748"/>
                    </a:lnTo>
                    <a:cubicBezTo>
                      <a:pt x="6506" y="672"/>
                      <a:pt x="6477" y="598"/>
                      <a:pt x="6459" y="515"/>
                    </a:cubicBezTo>
                    <a:cubicBezTo>
                      <a:pt x="6432" y="412"/>
                      <a:pt x="6394" y="309"/>
                      <a:pt x="6356" y="197"/>
                    </a:cubicBezTo>
                    <a:lnTo>
                      <a:pt x="3733" y="47"/>
                    </a:lnTo>
                    <a:lnTo>
                      <a:pt x="3547" y="38"/>
                    </a:lnTo>
                    <a:lnTo>
                      <a:pt x="2913" y="0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79"/>
              <p:cNvSpPr/>
              <p:nvPr/>
            </p:nvSpPr>
            <p:spPr>
              <a:xfrm>
                <a:off x="3504612" y="1724975"/>
                <a:ext cx="561743" cy="660424"/>
              </a:xfrm>
              <a:custGeom>
                <a:rect b="b" l="l" r="r" t="t"/>
                <a:pathLst>
                  <a:path extrusionOk="0" h="11732" w="9979">
                    <a:moveTo>
                      <a:pt x="3211" y="1"/>
                    </a:moveTo>
                    <a:cubicBezTo>
                      <a:pt x="3173" y="1"/>
                      <a:pt x="3137" y="10"/>
                      <a:pt x="3090" y="10"/>
                    </a:cubicBezTo>
                    <a:cubicBezTo>
                      <a:pt x="3081" y="10"/>
                      <a:pt x="3061" y="21"/>
                      <a:pt x="3043" y="21"/>
                    </a:cubicBezTo>
                    <a:cubicBezTo>
                      <a:pt x="3025" y="21"/>
                      <a:pt x="2996" y="21"/>
                      <a:pt x="2978" y="30"/>
                    </a:cubicBezTo>
                    <a:cubicBezTo>
                      <a:pt x="2958" y="30"/>
                      <a:pt x="2931" y="39"/>
                      <a:pt x="2913" y="39"/>
                    </a:cubicBezTo>
                    <a:cubicBezTo>
                      <a:pt x="2884" y="48"/>
                      <a:pt x="2866" y="48"/>
                      <a:pt x="2846" y="57"/>
                    </a:cubicBezTo>
                    <a:cubicBezTo>
                      <a:pt x="2828" y="57"/>
                      <a:pt x="2801" y="66"/>
                      <a:pt x="2781" y="77"/>
                    </a:cubicBezTo>
                    <a:cubicBezTo>
                      <a:pt x="2763" y="77"/>
                      <a:pt x="2745" y="86"/>
                      <a:pt x="2725" y="86"/>
                    </a:cubicBezTo>
                    <a:cubicBezTo>
                      <a:pt x="2689" y="104"/>
                      <a:pt x="2651" y="113"/>
                      <a:pt x="2613" y="133"/>
                    </a:cubicBezTo>
                    <a:cubicBezTo>
                      <a:pt x="2566" y="151"/>
                      <a:pt x="2521" y="169"/>
                      <a:pt x="2474" y="189"/>
                    </a:cubicBezTo>
                    <a:cubicBezTo>
                      <a:pt x="2454" y="198"/>
                      <a:pt x="2436" y="216"/>
                      <a:pt x="2418" y="225"/>
                    </a:cubicBezTo>
                    <a:cubicBezTo>
                      <a:pt x="2380" y="245"/>
                      <a:pt x="2342" y="263"/>
                      <a:pt x="2306" y="290"/>
                    </a:cubicBezTo>
                    <a:cubicBezTo>
                      <a:pt x="2006" y="832"/>
                      <a:pt x="1681" y="1410"/>
                      <a:pt x="1325" y="2046"/>
                    </a:cubicBezTo>
                    <a:cubicBezTo>
                      <a:pt x="1166" y="2326"/>
                      <a:pt x="1018" y="2624"/>
                      <a:pt x="897" y="2933"/>
                    </a:cubicBezTo>
                    <a:cubicBezTo>
                      <a:pt x="859" y="3045"/>
                      <a:pt x="812" y="3146"/>
                      <a:pt x="774" y="3258"/>
                    </a:cubicBezTo>
                    <a:cubicBezTo>
                      <a:pt x="738" y="3352"/>
                      <a:pt x="709" y="3446"/>
                      <a:pt x="673" y="3549"/>
                    </a:cubicBezTo>
                    <a:cubicBezTo>
                      <a:pt x="617" y="3726"/>
                      <a:pt x="561" y="3921"/>
                      <a:pt x="514" y="4109"/>
                    </a:cubicBezTo>
                    <a:cubicBezTo>
                      <a:pt x="382" y="4575"/>
                      <a:pt x="290" y="5050"/>
                      <a:pt x="214" y="5518"/>
                    </a:cubicBezTo>
                    <a:cubicBezTo>
                      <a:pt x="205" y="5610"/>
                      <a:pt x="196" y="5695"/>
                      <a:pt x="178" y="5778"/>
                    </a:cubicBezTo>
                    <a:cubicBezTo>
                      <a:pt x="140" y="6058"/>
                      <a:pt x="113" y="6329"/>
                      <a:pt x="93" y="6591"/>
                    </a:cubicBezTo>
                    <a:lnTo>
                      <a:pt x="84" y="6591"/>
                    </a:lnTo>
                    <a:cubicBezTo>
                      <a:pt x="84" y="6674"/>
                      <a:pt x="75" y="6759"/>
                      <a:pt x="66" y="6842"/>
                    </a:cubicBezTo>
                    <a:cubicBezTo>
                      <a:pt x="37" y="7234"/>
                      <a:pt x="19" y="7608"/>
                      <a:pt x="10" y="7953"/>
                    </a:cubicBezTo>
                    <a:lnTo>
                      <a:pt x="10" y="8151"/>
                    </a:lnTo>
                    <a:cubicBezTo>
                      <a:pt x="1" y="8655"/>
                      <a:pt x="10" y="9103"/>
                      <a:pt x="19" y="9457"/>
                    </a:cubicBezTo>
                    <a:cubicBezTo>
                      <a:pt x="28" y="9531"/>
                      <a:pt x="28" y="9598"/>
                      <a:pt x="28" y="9663"/>
                    </a:cubicBezTo>
                    <a:cubicBezTo>
                      <a:pt x="37" y="9710"/>
                      <a:pt x="37" y="9746"/>
                      <a:pt x="37" y="9793"/>
                    </a:cubicBezTo>
                    <a:cubicBezTo>
                      <a:pt x="57" y="10158"/>
                      <a:pt x="84" y="10371"/>
                      <a:pt x="84" y="10371"/>
                    </a:cubicBezTo>
                    <a:cubicBezTo>
                      <a:pt x="84" y="10371"/>
                      <a:pt x="1065" y="11025"/>
                      <a:pt x="2250" y="11426"/>
                    </a:cubicBezTo>
                    <a:cubicBezTo>
                      <a:pt x="2465" y="11502"/>
                      <a:pt x="2678" y="11558"/>
                      <a:pt x="2893" y="11603"/>
                    </a:cubicBezTo>
                    <a:lnTo>
                      <a:pt x="2893" y="11614"/>
                    </a:lnTo>
                    <a:cubicBezTo>
                      <a:pt x="3164" y="11670"/>
                      <a:pt x="3435" y="11706"/>
                      <a:pt x="3697" y="11715"/>
                    </a:cubicBezTo>
                    <a:cubicBezTo>
                      <a:pt x="3932" y="11727"/>
                      <a:pt x="4167" y="11732"/>
                      <a:pt x="4400" y="11732"/>
                    </a:cubicBezTo>
                    <a:cubicBezTo>
                      <a:pt x="4555" y="11732"/>
                      <a:pt x="4710" y="11729"/>
                      <a:pt x="4862" y="11726"/>
                    </a:cubicBezTo>
                    <a:cubicBezTo>
                      <a:pt x="5133" y="11715"/>
                      <a:pt x="5395" y="11697"/>
                      <a:pt x="5637" y="11688"/>
                    </a:cubicBezTo>
                    <a:lnTo>
                      <a:pt x="5646" y="11688"/>
                    </a:lnTo>
                    <a:cubicBezTo>
                      <a:pt x="5749" y="11679"/>
                      <a:pt x="5861" y="11670"/>
                      <a:pt x="5964" y="11670"/>
                    </a:cubicBezTo>
                    <a:cubicBezTo>
                      <a:pt x="6421" y="11632"/>
                      <a:pt x="6804" y="11594"/>
                      <a:pt x="7019" y="11567"/>
                    </a:cubicBezTo>
                    <a:lnTo>
                      <a:pt x="7028" y="11567"/>
                    </a:lnTo>
                    <a:cubicBezTo>
                      <a:pt x="7158" y="11547"/>
                      <a:pt x="7234" y="11538"/>
                      <a:pt x="7234" y="11538"/>
                    </a:cubicBezTo>
                    <a:cubicBezTo>
                      <a:pt x="7243" y="11520"/>
                      <a:pt x="7252" y="11502"/>
                      <a:pt x="7252" y="11482"/>
                    </a:cubicBezTo>
                    <a:cubicBezTo>
                      <a:pt x="7281" y="11408"/>
                      <a:pt x="7299" y="11343"/>
                      <a:pt x="7326" y="11267"/>
                    </a:cubicBezTo>
                    <a:cubicBezTo>
                      <a:pt x="7382" y="11072"/>
                      <a:pt x="7449" y="10886"/>
                      <a:pt x="7505" y="10698"/>
                    </a:cubicBezTo>
                    <a:cubicBezTo>
                      <a:pt x="7541" y="10595"/>
                      <a:pt x="7570" y="10503"/>
                      <a:pt x="7606" y="10400"/>
                    </a:cubicBezTo>
                    <a:cubicBezTo>
                      <a:pt x="7756" y="9934"/>
                      <a:pt x="7906" y="9466"/>
                      <a:pt x="8054" y="9000"/>
                    </a:cubicBezTo>
                    <a:cubicBezTo>
                      <a:pt x="8065" y="8991"/>
                      <a:pt x="8065" y="8982"/>
                      <a:pt x="8065" y="8970"/>
                    </a:cubicBezTo>
                    <a:cubicBezTo>
                      <a:pt x="8083" y="8906"/>
                      <a:pt x="8101" y="8850"/>
                      <a:pt x="8121" y="8785"/>
                    </a:cubicBezTo>
                    <a:cubicBezTo>
                      <a:pt x="8195" y="8561"/>
                      <a:pt x="8269" y="8337"/>
                      <a:pt x="8345" y="8112"/>
                    </a:cubicBezTo>
                    <a:cubicBezTo>
                      <a:pt x="8363" y="8048"/>
                      <a:pt x="8381" y="7992"/>
                      <a:pt x="8401" y="7927"/>
                    </a:cubicBezTo>
                    <a:cubicBezTo>
                      <a:pt x="8437" y="7824"/>
                      <a:pt x="8475" y="7712"/>
                      <a:pt x="8502" y="7600"/>
                    </a:cubicBezTo>
                    <a:cubicBezTo>
                      <a:pt x="8681" y="7535"/>
                      <a:pt x="8858" y="7449"/>
                      <a:pt x="9017" y="7346"/>
                    </a:cubicBezTo>
                    <a:cubicBezTo>
                      <a:pt x="9073" y="7311"/>
                      <a:pt x="9129" y="7281"/>
                      <a:pt x="9174" y="7246"/>
                    </a:cubicBezTo>
                    <a:cubicBezTo>
                      <a:pt x="9398" y="7078"/>
                      <a:pt x="9586" y="6880"/>
                      <a:pt x="9725" y="6638"/>
                    </a:cubicBezTo>
                    <a:cubicBezTo>
                      <a:pt x="9828" y="6461"/>
                      <a:pt x="9902" y="6255"/>
                      <a:pt x="9940" y="6040"/>
                    </a:cubicBezTo>
                    <a:cubicBezTo>
                      <a:pt x="9978" y="5807"/>
                      <a:pt x="9978" y="5574"/>
                      <a:pt x="9949" y="5330"/>
                    </a:cubicBezTo>
                    <a:cubicBezTo>
                      <a:pt x="9893" y="4911"/>
                      <a:pt x="9746" y="4510"/>
                      <a:pt x="9548" y="4127"/>
                    </a:cubicBezTo>
                    <a:cubicBezTo>
                      <a:pt x="9539" y="4109"/>
                      <a:pt x="9530" y="4080"/>
                      <a:pt x="9522" y="4062"/>
                    </a:cubicBezTo>
                    <a:cubicBezTo>
                      <a:pt x="9501" y="4024"/>
                      <a:pt x="9483" y="3997"/>
                      <a:pt x="9465" y="3959"/>
                    </a:cubicBezTo>
                    <a:cubicBezTo>
                      <a:pt x="9221" y="3511"/>
                      <a:pt x="8923" y="3101"/>
                      <a:pt x="8605" y="2698"/>
                    </a:cubicBezTo>
                    <a:cubicBezTo>
                      <a:pt x="8569" y="2709"/>
                      <a:pt x="8531" y="2709"/>
                      <a:pt x="8493" y="2709"/>
                    </a:cubicBezTo>
                    <a:cubicBezTo>
                      <a:pt x="8466" y="2709"/>
                      <a:pt x="8437" y="2718"/>
                      <a:pt x="8410" y="2718"/>
                    </a:cubicBezTo>
                    <a:cubicBezTo>
                      <a:pt x="8345" y="2718"/>
                      <a:pt x="8278" y="2718"/>
                      <a:pt x="8222" y="2709"/>
                    </a:cubicBezTo>
                    <a:cubicBezTo>
                      <a:pt x="8177" y="2709"/>
                      <a:pt x="8130" y="2709"/>
                      <a:pt x="8083" y="2698"/>
                    </a:cubicBezTo>
                    <a:cubicBezTo>
                      <a:pt x="8036" y="2698"/>
                      <a:pt x="7998" y="2689"/>
                      <a:pt x="7953" y="2680"/>
                    </a:cubicBezTo>
                    <a:cubicBezTo>
                      <a:pt x="7915" y="2671"/>
                      <a:pt x="7868" y="2662"/>
                      <a:pt x="7830" y="2653"/>
                    </a:cubicBezTo>
                    <a:cubicBezTo>
                      <a:pt x="7812" y="2653"/>
                      <a:pt x="7785" y="2642"/>
                      <a:pt x="7765" y="2642"/>
                    </a:cubicBezTo>
                    <a:lnTo>
                      <a:pt x="7756" y="2633"/>
                    </a:lnTo>
                    <a:cubicBezTo>
                      <a:pt x="7729" y="2633"/>
                      <a:pt x="7700" y="2624"/>
                      <a:pt x="7673" y="2615"/>
                    </a:cubicBezTo>
                    <a:cubicBezTo>
                      <a:pt x="7606" y="2597"/>
                      <a:pt x="7550" y="2577"/>
                      <a:pt x="7494" y="2550"/>
                    </a:cubicBezTo>
                    <a:cubicBezTo>
                      <a:pt x="7393" y="2512"/>
                      <a:pt x="7299" y="2474"/>
                      <a:pt x="7205" y="2429"/>
                    </a:cubicBezTo>
                    <a:cubicBezTo>
                      <a:pt x="7158" y="2400"/>
                      <a:pt x="7113" y="2373"/>
                      <a:pt x="7066" y="2344"/>
                    </a:cubicBezTo>
                    <a:cubicBezTo>
                      <a:pt x="7046" y="2335"/>
                      <a:pt x="7028" y="2326"/>
                      <a:pt x="7010" y="2317"/>
                    </a:cubicBezTo>
                    <a:cubicBezTo>
                      <a:pt x="6963" y="2288"/>
                      <a:pt x="6925" y="2261"/>
                      <a:pt x="6878" y="2232"/>
                    </a:cubicBezTo>
                    <a:lnTo>
                      <a:pt x="6869" y="2232"/>
                    </a:lnTo>
                    <a:cubicBezTo>
                      <a:pt x="6822" y="2205"/>
                      <a:pt x="6786" y="2167"/>
                      <a:pt x="6739" y="2138"/>
                    </a:cubicBezTo>
                    <a:cubicBezTo>
                      <a:pt x="6730" y="2129"/>
                      <a:pt x="6721" y="2129"/>
                      <a:pt x="6710" y="2120"/>
                    </a:cubicBezTo>
                    <a:cubicBezTo>
                      <a:pt x="6665" y="2082"/>
                      <a:pt x="6618" y="2055"/>
                      <a:pt x="6580" y="2017"/>
                    </a:cubicBezTo>
                    <a:cubicBezTo>
                      <a:pt x="6385" y="1869"/>
                      <a:pt x="6197" y="1710"/>
                      <a:pt x="6011" y="1542"/>
                    </a:cubicBezTo>
                    <a:cubicBezTo>
                      <a:pt x="5964" y="1495"/>
                      <a:pt x="5917" y="1457"/>
                      <a:pt x="5870" y="1410"/>
                    </a:cubicBezTo>
                    <a:cubicBezTo>
                      <a:pt x="5778" y="1327"/>
                      <a:pt x="5684" y="1242"/>
                      <a:pt x="5601" y="1168"/>
                    </a:cubicBezTo>
                    <a:cubicBezTo>
                      <a:pt x="5498" y="1074"/>
                      <a:pt x="5404" y="991"/>
                      <a:pt x="5301" y="906"/>
                    </a:cubicBezTo>
                    <a:cubicBezTo>
                      <a:pt x="5292" y="897"/>
                      <a:pt x="5292" y="897"/>
                      <a:pt x="5283" y="888"/>
                    </a:cubicBezTo>
                    <a:cubicBezTo>
                      <a:pt x="5254" y="870"/>
                      <a:pt x="5227" y="850"/>
                      <a:pt x="5209" y="823"/>
                    </a:cubicBezTo>
                    <a:cubicBezTo>
                      <a:pt x="5189" y="814"/>
                      <a:pt x="5171" y="794"/>
                      <a:pt x="5153" y="785"/>
                    </a:cubicBezTo>
                    <a:cubicBezTo>
                      <a:pt x="4974" y="637"/>
                      <a:pt x="4788" y="505"/>
                      <a:pt x="4593" y="384"/>
                    </a:cubicBezTo>
                    <a:cubicBezTo>
                      <a:pt x="4546" y="366"/>
                      <a:pt x="4508" y="346"/>
                      <a:pt x="4470" y="319"/>
                    </a:cubicBezTo>
                    <a:cubicBezTo>
                      <a:pt x="4425" y="290"/>
                      <a:pt x="4378" y="272"/>
                      <a:pt x="4331" y="245"/>
                    </a:cubicBezTo>
                    <a:cubicBezTo>
                      <a:pt x="4293" y="234"/>
                      <a:pt x="4257" y="216"/>
                      <a:pt x="4228" y="198"/>
                    </a:cubicBezTo>
                    <a:cubicBezTo>
                      <a:pt x="4190" y="189"/>
                      <a:pt x="4154" y="169"/>
                      <a:pt x="4107" y="151"/>
                    </a:cubicBezTo>
                    <a:cubicBezTo>
                      <a:pt x="4078" y="142"/>
                      <a:pt x="4051" y="133"/>
                      <a:pt x="4022" y="122"/>
                    </a:cubicBezTo>
                    <a:cubicBezTo>
                      <a:pt x="3977" y="104"/>
                      <a:pt x="3930" y="95"/>
                      <a:pt x="3883" y="77"/>
                    </a:cubicBezTo>
                    <a:cubicBezTo>
                      <a:pt x="3874" y="77"/>
                      <a:pt x="3854" y="77"/>
                      <a:pt x="3845" y="66"/>
                    </a:cubicBezTo>
                    <a:cubicBezTo>
                      <a:pt x="3827" y="66"/>
                      <a:pt x="3809" y="57"/>
                      <a:pt x="3789" y="57"/>
                    </a:cubicBezTo>
                    <a:cubicBezTo>
                      <a:pt x="3762" y="48"/>
                      <a:pt x="3733" y="39"/>
                      <a:pt x="3706" y="39"/>
                    </a:cubicBezTo>
                    <a:cubicBezTo>
                      <a:pt x="3677" y="30"/>
                      <a:pt x="3659" y="30"/>
                      <a:pt x="3630" y="30"/>
                    </a:cubicBezTo>
                    <a:cubicBezTo>
                      <a:pt x="3603" y="21"/>
                      <a:pt x="3565" y="10"/>
                      <a:pt x="3529" y="10"/>
                    </a:cubicBezTo>
                    <a:cubicBezTo>
                      <a:pt x="3491" y="10"/>
                      <a:pt x="3453" y="10"/>
                      <a:pt x="3426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79"/>
              <p:cNvSpPr/>
              <p:nvPr/>
            </p:nvSpPr>
            <p:spPr>
              <a:xfrm>
                <a:off x="3660091" y="1781212"/>
                <a:ext cx="879683" cy="556564"/>
              </a:xfrm>
              <a:custGeom>
                <a:rect b="b" l="l" r="r" t="t"/>
                <a:pathLst>
                  <a:path extrusionOk="0" h="9887" w="15627">
                    <a:moveTo>
                      <a:pt x="14394" y="1"/>
                    </a:moveTo>
                    <a:cubicBezTo>
                      <a:pt x="14365" y="48"/>
                      <a:pt x="14329" y="104"/>
                      <a:pt x="14300" y="160"/>
                    </a:cubicBezTo>
                    <a:cubicBezTo>
                      <a:pt x="13498" y="1486"/>
                      <a:pt x="12528" y="2875"/>
                      <a:pt x="11388" y="3912"/>
                    </a:cubicBezTo>
                    <a:cubicBezTo>
                      <a:pt x="11296" y="3995"/>
                      <a:pt x="11211" y="4080"/>
                      <a:pt x="11117" y="4154"/>
                    </a:cubicBezTo>
                    <a:cubicBezTo>
                      <a:pt x="11072" y="4201"/>
                      <a:pt x="11025" y="4248"/>
                      <a:pt x="10978" y="4286"/>
                    </a:cubicBezTo>
                    <a:cubicBezTo>
                      <a:pt x="10781" y="4472"/>
                      <a:pt x="10595" y="4649"/>
                      <a:pt x="10418" y="4817"/>
                    </a:cubicBezTo>
                    <a:cubicBezTo>
                      <a:pt x="10362" y="4864"/>
                      <a:pt x="10315" y="4920"/>
                      <a:pt x="10259" y="4967"/>
                    </a:cubicBezTo>
                    <a:cubicBezTo>
                      <a:pt x="10232" y="4994"/>
                      <a:pt x="10203" y="5023"/>
                      <a:pt x="10165" y="5059"/>
                    </a:cubicBezTo>
                    <a:cubicBezTo>
                      <a:pt x="10091" y="5135"/>
                      <a:pt x="10008" y="5218"/>
                      <a:pt x="9923" y="5294"/>
                    </a:cubicBezTo>
                    <a:cubicBezTo>
                      <a:pt x="9802" y="5415"/>
                      <a:pt x="9690" y="5536"/>
                      <a:pt x="9569" y="5666"/>
                    </a:cubicBezTo>
                    <a:lnTo>
                      <a:pt x="9560" y="5666"/>
                    </a:lnTo>
                    <a:cubicBezTo>
                      <a:pt x="9289" y="5955"/>
                      <a:pt x="9009" y="6264"/>
                      <a:pt x="8691" y="6609"/>
                    </a:cubicBezTo>
                    <a:lnTo>
                      <a:pt x="8682" y="6601"/>
                    </a:lnTo>
                    <a:cubicBezTo>
                      <a:pt x="8531" y="6424"/>
                      <a:pt x="8372" y="6247"/>
                      <a:pt x="8204" y="6067"/>
                    </a:cubicBezTo>
                    <a:cubicBezTo>
                      <a:pt x="8160" y="6023"/>
                      <a:pt x="8113" y="5975"/>
                      <a:pt x="8074" y="5928"/>
                    </a:cubicBezTo>
                    <a:cubicBezTo>
                      <a:pt x="7786" y="5631"/>
                      <a:pt x="7488" y="5330"/>
                      <a:pt x="7178" y="5041"/>
                    </a:cubicBezTo>
                    <a:cubicBezTo>
                      <a:pt x="6760" y="4658"/>
                      <a:pt x="6320" y="4275"/>
                      <a:pt x="5872" y="3903"/>
                    </a:cubicBezTo>
                    <a:cubicBezTo>
                      <a:pt x="5825" y="3856"/>
                      <a:pt x="5778" y="3818"/>
                      <a:pt x="5722" y="3782"/>
                    </a:cubicBezTo>
                    <a:cubicBezTo>
                      <a:pt x="5527" y="3614"/>
                      <a:pt x="5321" y="3455"/>
                      <a:pt x="5124" y="3287"/>
                    </a:cubicBezTo>
                    <a:cubicBezTo>
                      <a:pt x="5068" y="3249"/>
                      <a:pt x="5023" y="3211"/>
                      <a:pt x="4976" y="3166"/>
                    </a:cubicBezTo>
                    <a:cubicBezTo>
                      <a:pt x="4808" y="3034"/>
                      <a:pt x="4631" y="2904"/>
                      <a:pt x="4463" y="2763"/>
                    </a:cubicBezTo>
                    <a:cubicBezTo>
                      <a:pt x="4416" y="2727"/>
                      <a:pt x="4360" y="2680"/>
                      <a:pt x="4304" y="2642"/>
                    </a:cubicBezTo>
                    <a:cubicBezTo>
                      <a:pt x="3836" y="2279"/>
                      <a:pt x="3379" y="1923"/>
                      <a:pt x="2931" y="1578"/>
                    </a:cubicBezTo>
                    <a:cubicBezTo>
                      <a:pt x="2801" y="1475"/>
                      <a:pt x="2671" y="1383"/>
                      <a:pt x="2539" y="1289"/>
                    </a:cubicBezTo>
                    <a:cubicBezTo>
                      <a:pt x="2492" y="1251"/>
                      <a:pt x="2436" y="1215"/>
                      <a:pt x="2380" y="1186"/>
                    </a:cubicBezTo>
                    <a:cubicBezTo>
                      <a:pt x="2176" y="1047"/>
                      <a:pt x="1961" y="935"/>
                      <a:pt x="1728" y="850"/>
                    </a:cubicBezTo>
                    <a:cubicBezTo>
                      <a:pt x="1663" y="832"/>
                      <a:pt x="1596" y="803"/>
                      <a:pt x="1522" y="785"/>
                    </a:cubicBezTo>
                    <a:cubicBezTo>
                      <a:pt x="1448" y="767"/>
                      <a:pt x="1383" y="747"/>
                      <a:pt x="1307" y="738"/>
                    </a:cubicBezTo>
                    <a:cubicBezTo>
                      <a:pt x="1222" y="724"/>
                      <a:pt x="1137" y="714"/>
                      <a:pt x="1054" y="714"/>
                    </a:cubicBezTo>
                    <a:cubicBezTo>
                      <a:pt x="982" y="714"/>
                      <a:pt x="911" y="721"/>
                      <a:pt x="841" y="738"/>
                    </a:cubicBezTo>
                    <a:cubicBezTo>
                      <a:pt x="711" y="767"/>
                      <a:pt x="579" y="832"/>
                      <a:pt x="476" y="944"/>
                    </a:cubicBezTo>
                    <a:cubicBezTo>
                      <a:pt x="431" y="982"/>
                      <a:pt x="393" y="1027"/>
                      <a:pt x="355" y="1074"/>
                    </a:cubicBezTo>
                    <a:cubicBezTo>
                      <a:pt x="225" y="1233"/>
                      <a:pt x="131" y="1410"/>
                      <a:pt x="75" y="1587"/>
                    </a:cubicBezTo>
                    <a:lnTo>
                      <a:pt x="75" y="1598"/>
                    </a:lnTo>
                    <a:cubicBezTo>
                      <a:pt x="19" y="1746"/>
                      <a:pt x="1" y="1914"/>
                      <a:pt x="1" y="2082"/>
                    </a:cubicBezTo>
                    <a:cubicBezTo>
                      <a:pt x="1" y="2203"/>
                      <a:pt x="10" y="2335"/>
                      <a:pt x="28" y="2465"/>
                    </a:cubicBezTo>
                    <a:cubicBezTo>
                      <a:pt x="48" y="2559"/>
                      <a:pt x="66" y="2651"/>
                      <a:pt x="95" y="2745"/>
                    </a:cubicBezTo>
                    <a:cubicBezTo>
                      <a:pt x="140" y="2904"/>
                      <a:pt x="196" y="3063"/>
                      <a:pt x="263" y="3222"/>
                    </a:cubicBezTo>
                    <a:cubicBezTo>
                      <a:pt x="328" y="3352"/>
                      <a:pt x="393" y="3482"/>
                      <a:pt x="467" y="3623"/>
                    </a:cubicBezTo>
                    <a:cubicBezTo>
                      <a:pt x="832" y="4286"/>
                      <a:pt x="1392" y="4967"/>
                      <a:pt x="2035" y="5592"/>
                    </a:cubicBezTo>
                    <a:cubicBezTo>
                      <a:pt x="2223" y="5778"/>
                      <a:pt x="2465" y="5984"/>
                      <a:pt x="2727" y="6200"/>
                    </a:cubicBezTo>
                    <a:cubicBezTo>
                      <a:pt x="2783" y="6235"/>
                      <a:pt x="2828" y="6282"/>
                      <a:pt x="2875" y="6320"/>
                    </a:cubicBezTo>
                    <a:cubicBezTo>
                      <a:pt x="2960" y="6385"/>
                      <a:pt x="3052" y="6450"/>
                      <a:pt x="3137" y="6515"/>
                    </a:cubicBezTo>
                    <a:cubicBezTo>
                      <a:pt x="3220" y="6583"/>
                      <a:pt x="3305" y="6648"/>
                      <a:pt x="3399" y="6704"/>
                    </a:cubicBezTo>
                    <a:cubicBezTo>
                      <a:pt x="3491" y="6777"/>
                      <a:pt x="3594" y="6851"/>
                      <a:pt x="3697" y="6919"/>
                    </a:cubicBezTo>
                    <a:cubicBezTo>
                      <a:pt x="3780" y="6984"/>
                      <a:pt x="3865" y="7040"/>
                      <a:pt x="3948" y="7096"/>
                    </a:cubicBezTo>
                    <a:cubicBezTo>
                      <a:pt x="4351" y="7376"/>
                      <a:pt x="4788" y="7656"/>
                      <a:pt x="5227" y="7915"/>
                    </a:cubicBezTo>
                    <a:cubicBezTo>
                      <a:pt x="5247" y="7936"/>
                      <a:pt x="5274" y="7954"/>
                      <a:pt x="5303" y="7971"/>
                    </a:cubicBezTo>
                    <a:cubicBezTo>
                      <a:pt x="5516" y="8095"/>
                      <a:pt x="5731" y="8225"/>
                      <a:pt x="5937" y="8346"/>
                    </a:cubicBezTo>
                    <a:cubicBezTo>
                      <a:pt x="5975" y="8364"/>
                      <a:pt x="6011" y="8393"/>
                      <a:pt x="6058" y="8411"/>
                    </a:cubicBezTo>
                    <a:cubicBezTo>
                      <a:pt x="6114" y="8449"/>
                      <a:pt x="6170" y="8476"/>
                      <a:pt x="6226" y="8505"/>
                    </a:cubicBezTo>
                    <a:cubicBezTo>
                      <a:pt x="6423" y="8617"/>
                      <a:pt x="6618" y="8729"/>
                      <a:pt x="6804" y="8823"/>
                    </a:cubicBezTo>
                    <a:cubicBezTo>
                      <a:pt x="7104" y="8980"/>
                      <a:pt x="7393" y="9130"/>
                      <a:pt x="7673" y="9260"/>
                    </a:cubicBezTo>
                    <a:cubicBezTo>
                      <a:pt x="8307" y="9560"/>
                      <a:pt x="8859" y="9775"/>
                      <a:pt x="9251" y="9849"/>
                    </a:cubicBezTo>
                    <a:cubicBezTo>
                      <a:pt x="9316" y="9867"/>
                      <a:pt x="9372" y="9876"/>
                      <a:pt x="9437" y="9887"/>
                    </a:cubicBezTo>
                    <a:lnTo>
                      <a:pt x="9569" y="9887"/>
                    </a:lnTo>
                    <a:cubicBezTo>
                      <a:pt x="10035" y="9876"/>
                      <a:pt x="10548" y="9448"/>
                      <a:pt x="11061" y="8803"/>
                    </a:cubicBezTo>
                    <a:cubicBezTo>
                      <a:pt x="11137" y="8711"/>
                      <a:pt x="11211" y="8608"/>
                      <a:pt x="11285" y="8505"/>
                    </a:cubicBezTo>
                    <a:cubicBezTo>
                      <a:pt x="11397" y="8364"/>
                      <a:pt x="11500" y="8207"/>
                      <a:pt x="11612" y="8048"/>
                    </a:cubicBezTo>
                    <a:cubicBezTo>
                      <a:pt x="11659" y="7983"/>
                      <a:pt x="11706" y="7907"/>
                      <a:pt x="11753" y="7833"/>
                    </a:cubicBezTo>
                    <a:cubicBezTo>
                      <a:pt x="11856" y="7674"/>
                      <a:pt x="11957" y="7514"/>
                      <a:pt x="12060" y="7346"/>
                    </a:cubicBezTo>
                    <a:cubicBezTo>
                      <a:pt x="12089" y="7290"/>
                      <a:pt x="12125" y="7234"/>
                      <a:pt x="12154" y="7178"/>
                    </a:cubicBezTo>
                    <a:cubicBezTo>
                      <a:pt x="12369" y="6833"/>
                      <a:pt x="12573" y="6471"/>
                      <a:pt x="12770" y="6105"/>
                    </a:cubicBezTo>
                    <a:cubicBezTo>
                      <a:pt x="12808" y="6040"/>
                      <a:pt x="12844" y="5975"/>
                      <a:pt x="12882" y="5919"/>
                    </a:cubicBezTo>
                    <a:cubicBezTo>
                      <a:pt x="13068" y="5583"/>
                      <a:pt x="13245" y="5247"/>
                      <a:pt x="13424" y="4947"/>
                    </a:cubicBezTo>
                    <a:cubicBezTo>
                      <a:pt x="13666" y="4510"/>
                      <a:pt x="13908" y="4062"/>
                      <a:pt x="14132" y="3614"/>
                    </a:cubicBezTo>
                    <a:cubicBezTo>
                      <a:pt x="14197" y="3502"/>
                      <a:pt x="14253" y="3379"/>
                      <a:pt x="14309" y="3267"/>
                    </a:cubicBezTo>
                    <a:cubicBezTo>
                      <a:pt x="14712" y="2483"/>
                      <a:pt x="15066" y="1766"/>
                      <a:pt x="15299" y="1262"/>
                    </a:cubicBezTo>
                    <a:cubicBezTo>
                      <a:pt x="15337" y="1186"/>
                      <a:pt x="15364" y="1121"/>
                      <a:pt x="15393" y="1065"/>
                    </a:cubicBezTo>
                    <a:cubicBezTo>
                      <a:pt x="15476" y="897"/>
                      <a:pt x="15532" y="767"/>
                      <a:pt x="15570" y="682"/>
                    </a:cubicBezTo>
                    <a:cubicBezTo>
                      <a:pt x="15608" y="599"/>
                      <a:pt x="15626" y="561"/>
                      <a:pt x="15626" y="561"/>
                    </a:cubicBezTo>
                    <a:lnTo>
                      <a:pt x="15467" y="487"/>
                    </a:lnTo>
                    <a:lnTo>
                      <a:pt x="14795" y="178"/>
                    </a:lnTo>
                    <a:lnTo>
                      <a:pt x="14618" y="104"/>
                    </a:lnTo>
                    <a:lnTo>
                      <a:pt x="14421" y="10"/>
                    </a:lnTo>
                    <a:lnTo>
                      <a:pt x="14412" y="10"/>
                    </a:lnTo>
                    <a:lnTo>
                      <a:pt x="14394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79"/>
              <p:cNvSpPr/>
              <p:nvPr/>
            </p:nvSpPr>
            <p:spPr>
              <a:xfrm>
                <a:off x="4461864" y="1438106"/>
                <a:ext cx="96316" cy="374683"/>
              </a:xfrm>
              <a:custGeom>
                <a:rect b="b" l="l" r="r" t="t"/>
                <a:pathLst>
                  <a:path extrusionOk="0" h="6656" w="1711">
                    <a:moveTo>
                      <a:pt x="1298" y="0"/>
                    </a:moveTo>
                    <a:cubicBezTo>
                      <a:pt x="1215" y="0"/>
                      <a:pt x="1121" y="56"/>
                      <a:pt x="1018" y="160"/>
                    </a:cubicBezTo>
                    <a:cubicBezTo>
                      <a:pt x="917" y="263"/>
                      <a:pt x="814" y="401"/>
                      <a:pt x="720" y="581"/>
                    </a:cubicBezTo>
                    <a:cubicBezTo>
                      <a:pt x="422" y="1112"/>
                      <a:pt x="142" y="1943"/>
                      <a:pt x="95" y="2680"/>
                    </a:cubicBezTo>
                    <a:cubicBezTo>
                      <a:pt x="1" y="3894"/>
                      <a:pt x="142" y="5928"/>
                      <a:pt x="151" y="6087"/>
                    </a:cubicBezTo>
                    <a:lnTo>
                      <a:pt x="151" y="6096"/>
                    </a:lnTo>
                    <a:lnTo>
                      <a:pt x="169" y="6105"/>
                    </a:lnTo>
                    <a:lnTo>
                      <a:pt x="178" y="6105"/>
                    </a:lnTo>
                    <a:lnTo>
                      <a:pt x="375" y="6199"/>
                    </a:lnTo>
                    <a:lnTo>
                      <a:pt x="552" y="6273"/>
                    </a:lnTo>
                    <a:lnTo>
                      <a:pt x="1224" y="6582"/>
                    </a:lnTo>
                    <a:lnTo>
                      <a:pt x="1383" y="6656"/>
                    </a:lnTo>
                    <a:cubicBezTo>
                      <a:pt x="1383" y="6656"/>
                      <a:pt x="1401" y="6618"/>
                      <a:pt x="1430" y="6553"/>
                    </a:cubicBezTo>
                    <a:cubicBezTo>
                      <a:pt x="1513" y="6320"/>
                      <a:pt x="1710" y="5666"/>
                      <a:pt x="1589" y="4770"/>
                    </a:cubicBezTo>
                    <a:cubicBezTo>
                      <a:pt x="1504" y="4098"/>
                      <a:pt x="1569" y="2624"/>
                      <a:pt x="1560" y="1495"/>
                    </a:cubicBezTo>
                    <a:cubicBezTo>
                      <a:pt x="1551" y="1233"/>
                      <a:pt x="1551" y="1000"/>
                      <a:pt x="1533" y="793"/>
                    </a:cubicBezTo>
                    <a:cubicBezTo>
                      <a:pt x="1513" y="504"/>
                      <a:pt x="1486" y="280"/>
                      <a:pt x="1439" y="142"/>
                    </a:cubicBezTo>
                    <a:cubicBezTo>
                      <a:pt x="1410" y="65"/>
                      <a:pt x="1374" y="9"/>
                      <a:pt x="1327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79"/>
              <p:cNvSpPr/>
              <p:nvPr/>
            </p:nvSpPr>
            <p:spPr>
              <a:xfrm>
                <a:off x="4499692" y="1514721"/>
                <a:ext cx="53703" cy="181431"/>
              </a:xfrm>
              <a:custGeom>
                <a:rect b="b" l="l" r="r" t="t"/>
                <a:pathLst>
                  <a:path extrusionOk="0" h="3223" w="954">
                    <a:moveTo>
                      <a:pt x="720" y="0"/>
                    </a:moveTo>
                    <a:cubicBezTo>
                      <a:pt x="658" y="0"/>
                      <a:pt x="595" y="15"/>
                      <a:pt x="543" y="40"/>
                    </a:cubicBezTo>
                    <a:cubicBezTo>
                      <a:pt x="449" y="96"/>
                      <a:pt x="375" y="190"/>
                      <a:pt x="310" y="329"/>
                    </a:cubicBezTo>
                    <a:cubicBezTo>
                      <a:pt x="198" y="544"/>
                      <a:pt x="151" y="788"/>
                      <a:pt x="122" y="983"/>
                    </a:cubicBezTo>
                    <a:cubicBezTo>
                      <a:pt x="1" y="1720"/>
                      <a:pt x="21" y="2468"/>
                      <a:pt x="57" y="3167"/>
                    </a:cubicBezTo>
                    <a:cubicBezTo>
                      <a:pt x="57" y="3196"/>
                      <a:pt x="86" y="3223"/>
                      <a:pt x="113" y="3223"/>
                    </a:cubicBezTo>
                    <a:lnTo>
                      <a:pt x="122" y="3223"/>
                    </a:lnTo>
                    <a:cubicBezTo>
                      <a:pt x="151" y="3223"/>
                      <a:pt x="178" y="3196"/>
                      <a:pt x="178" y="3158"/>
                    </a:cubicBezTo>
                    <a:cubicBezTo>
                      <a:pt x="142" y="2468"/>
                      <a:pt x="122" y="1729"/>
                      <a:pt x="234" y="1001"/>
                    </a:cubicBezTo>
                    <a:cubicBezTo>
                      <a:pt x="263" y="806"/>
                      <a:pt x="310" y="582"/>
                      <a:pt x="413" y="376"/>
                    </a:cubicBezTo>
                    <a:cubicBezTo>
                      <a:pt x="469" y="264"/>
                      <a:pt x="534" y="190"/>
                      <a:pt x="599" y="143"/>
                    </a:cubicBezTo>
                    <a:cubicBezTo>
                      <a:pt x="631" y="126"/>
                      <a:pt x="670" y="117"/>
                      <a:pt x="708" y="117"/>
                    </a:cubicBezTo>
                    <a:cubicBezTo>
                      <a:pt x="759" y="117"/>
                      <a:pt x="809" y="133"/>
                      <a:pt x="841" y="172"/>
                    </a:cubicBezTo>
                    <a:cubicBezTo>
                      <a:pt x="852" y="187"/>
                      <a:pt x="868" y="193"/>
                      <a:pt x="885" y="193"/>
                    </a:cubicBezTo>
                    <a:cubicBezTo>
                      <a:pt x="899" y="193"/>
                      <a:pt x="913" y="189"/>
                      <a:pt x="926" y="181"/>
                    </a:cubicBezTo>
                    <a:cubicBezTo>
                      <a:pt x="953" y="161"/>
                      <a:pt x="953" y="125"/>
                      <a:pt x="935" y="96"/>
                    </a:cubicBezTo>
                    <a:cubicBezTo>
                      <a:pt x="882" y="27"/>
                      <a:pt x="801" y="0"/>
                      <a:pt x="720" y="0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79"/>
              <p:cNvSpPr/>
              <p:nvPr/>
            </p:nvSpPr>
            <p:spPr>
              <a:xfrm>
                <a:off x="4476669" y="1472332"/>
                <a:ext cx="75207" cy="222299"/>
              </a:xfrm>
              <a:custGeom>
                <a:rect b="b" l="l" r="r" t="t"/>
                <a:pathLst>
                  <a:path extrusionOk="0" h="3949" w="1336">
                    <a:moveTo>
                      <a:pt x="1064" y="1"/>
                    </a:moveTo>
                    <a:cubicBezTo>
                      <a:pt x="1028" y="1"/>
                      <a:pt x="993" y="6"/>
                      <a:pt x="961" y="17"/>
                    </a:cubicBezTo>
                    <a:cubicBezTo>
                      <a:pt x="831" y="65"/>
                      <a:pt x="737" y="177"/>
                      <a:pt x="672" y="262"/>
                    </a:cubicBezTo>
                    <a:cubicBezTo>
                      <a:pt x="383" y="672"/>
                      <a:pt x="262" y="1176"/>
                      <a:pt x="186" y="1577"/>
                    </a:cubicBezTo>
                    <a:cubicBezTo>
                      <a:pt x="38" y="2417"/>
                      <a:pt x="0" y="3257"/>
                      <a:pt x="0" y="3893"/>
                    </a:cubicBezTo>
                    <a:cubicBezTo>
                      <a:pt x="0" y="3920"/>
                      <a:pt x="18" y="3949"/>
                      <a:pt x="56" y="3949"/>
                    </a:cubicBezTo>
                    <a:cubicBezTo>
                      <a:pt x="83" y="3949"/>
                      <a:pt x="112" y="3929"/>
                      <a:pt x="112" y="3893"/>
                    </a:cubicBezTo>
                    <a:cubicBezTo>
                      <a:pt x="121" y="3257"/>
                      <a:pt x="150" y="2426"/>
                      <a:pt x="307" y="1597"/>
                    </a:cubicBezTo>
                    <a:cubicBezTo>
                      <a:pt x="374" y="1214"/>
                      <a:pt x="495" y="719"/>
                      <a:pt x="766" y="336"/>
                    </a:cubicBezTo>
                    <a:cubicBezTo>
                      <a:pt x="822" y="253"/>
                      <a:pt x="896" y="168"/>
                      <a:pt x="999" y="129"/>
                    </a:cubicBezTo>
                    <a:cubicBezTo>
                      <a:pt x="1018" y="123"/>
                      <a:pt x="1039" y="119"/>
                      <a:pt x="1061" y="119"/>
                    </a:cubicBezTo>
                    <a:cubicBezTo>
                      <a:pt x="1124" y="119"/>
                      <a:pt x="1192" y="149"/>
                      <a:pt x="1214" y="206"/>
                    </a:cubicBezTo>
                    <a:cubicBezTo>
                      <a:pt x="1229" y="227"/>
                      <a:pt x="1249" y="245"/>
                      <a:pt x="1276" y="245"/>
                    </a:cubicBezTo>
                    <a:cubicBezTo>
                      <a:pt x="1283" y="245"/>
                      <a:pt x="1290" y="244"/>
                      <a:pt x="1297" y="241"/>
                    </a:cubicBezTo>
                    <a:cubicBezTo>
                      <a:pt x="1326" y="224"/>
                      <a:pt x="1335" y="197"/>
                      <a:pt x="1326" y="159"/>
                    </a:cubicBezTo>
                    <a:cubicBezTo>
                      <a:pt x="1284" y="52"/>
                      <a:pt x="1172" y="1"/>
                      <a:pt x="1064" y="1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79"/>
              <p:cNvSpPr/>
              <p:nvPr/>
            </p:nvSpPr>
            <p:spPr>
              <a:xfrm>
                <a:off x="4092530" y="2080746"/>
                <a:ext cx="127784" cy="151877"/>
              </a:xfrm>
              <a:custGeom>
                <a:rect b="b" l="l" r="r" t="t"/>
                <a:pathLst>
                  <a:path extrusionOk="0" h="2698" w="2270">
                    <a:moveTo>
                      <a:pt x="2232" y="0"/>
                    </a:moveTo>
                    <a:cubicBezTo>
                      <a:pt x="1327" y="746"/>
                      <a:pt x="578" y="1654"/>
                      <a:pt x="0" y="2671"/>
                    </a:cubicBezTo>
                    <a:lnTo>
                      <a:pt x="56" y="2698"/>
                    </a:lnTo>
                    <a:cubicBezTo>
                      <a:pt x="625" y="1689"/>
                      <a:pt x="1374" y="793"/>
                      <a:pt x="2270" y="47"/>
                    </a:cubicBezTo>
                    <a:lnTo>
                      <a:pt x="2232" y="0"/>
                    </a:ln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79"/>
              <p:cNvSpPr/>
              <p:nvPr/>
            </p:nvSpPr>
            <p:spPr>
              <a:xfrm>
                <a:off x="3784047" y="1626744"/>
                <a:ext cx="61134" cy="51001"/>
              </a:xfrm>
              <a:custGeom>
                <a:rect b="b" l="l" r="r" t="t"/>
                <a:pathLst>
                  <a:path extrusionOk="0" h="906" w="1086">
                    <a:moveTo>
                      <a:pt x="1" y="1"/>
                    </a:moveTo>
                    <a:lnTo>
                      <a:pt x="935" y="906"/>
                    </a:lnTo>
                    <a:lnTo>
                      <a:pt x="1085" y="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79"/>
              <p:cNvSpPr/>
              <p:nvPr/>
            </p:nvSpPr>
            <p:spPr>
              <a:xfrm>
                <a:off x="3357464" y="2758063"/>
                <a:ext cx="882272" cy="92489"/>
              </a:xfrm>
              <a:custGeom>
                <a:rect b="b" l="l" r="r" t="t"/>
                <a:pathLst>
                  <a:path extrusionOk="0" h="1643" w="15673">
                    <a:moveTo>
                      <a:pt x="15664" y="0"/>
                    </a:moveTo>
                    <a:cubicBezTo>
                      <a:pt x="15653" y="0"/>
                      <a:pt x="15644" y="0"/>
                      <a:pt x="15635" y="9"/>
                    </a:cubicBezTo>
                    <a:lnTo>
                      <a:pt x="15597" y="9"/>
                    </a:lnTo>
                    <a:cubicBezTo>
                      <a:pt x="14925" y="56"/>
                      <a:pt x="14084" y="130"/>
                      <a:pt x="13049" y="215"/>
                    </a:cubicBezTo>
                    <a:lnTo>
                      <a:pt x="12722" y="242"/>
                    </a:lnTo>
                    <a:cubicBezTo>
                      <a:pt x="12666" y="251"/>
                      <a:pt x="12610" y="251"/>
                      <a:pt x="12554" y="262"/>
                    </a:cubicBezTo>
                    <a:lnTo>
                      <a:pt x="12321" y="280"/>
                    </a:lnTo>
                    <a:cubicBezTo>
                      <a:pt x="12180" y="289"/>
                      <a:pt x="12041" y="307"/>
                      <a:pt x="11900" y="318"/>
                    </a:cubicBezTo>
                    <a:cubicBezTo>
                      <a:pt x="11788" y="327"/>
                      <a:pt x="11687" y="336"/>
                      <a:pt x="11575" y="345"/>
                    </a:cubicBezTo>
                    <a:lnTo>
                      <a:pt x="11340" y="363"/>
                    </a:lnTo>
                    <a:cubicBezTo>
                      <a:pt x="10305" y="457"/>
                      <a:pt x="9176" y="560"/>
                      <a:pt x="7980" y="681"/>
                    </a:cubicBezTo>
                    <a:lnTo>
                      <a:pt x="7971" y="681"/>
                    </a:lnTo>
                    <a:cubicBezTo>
                      <a:pt x="7906" y="681"/>
                      <a:pt x="7841" y="690"/>
                      <a:pt x="7776" y="699"/>
                    </a:cubicBezTo>
                    <a:cubicBezTo>
                      <a:pt x="6459" y="822"/>
                      <a:pt x="5442" y="923"/>
                      <a:pt x="4584" y="1017"/>
                    </a:cubicBezTo>
                    <a:cubicBezTo>
                      <a:pt x="4490" y="1026"/>
                      <a:pt x="4407" y="1035"/>
                      <a:pt x="4322" y="1046"/>
                    </a:cubicBezTo>
                    <a:lnTo>
                      <a:pt x="4071" y="1073"/>
                    </a:lnTo>
                    <a:cubicBezTo>
                      <a:pt x="3959" y="1082"/>
                      <a:pt x="3836" y="1091"/>
                      <a:pt x="3724" y="1102"/>
                    </a:cubicBezTo>
                    <a:cubicBezTo>
                      <a:pt x="3688" y="1111"/>
                      <a:pt x="3659" y="1111"/>
                      <a:pt x="3623" y="1120"/>
                    </a:cubicBezTo>
                    <a:cubicBezTo>
                      <a:pt x="3585" y="1120"/>
                      <a:pt x="3556" y="1120"/>
                      <a:pt x="3520" y="1129"/>
                    </a:cubicBezTo>
                    <a:cubicBezTo>
                      <a:pt x="3220" y="1158"/>
                      <a:pt x="2931" y="1194"/>
                      <a:pt x="2660" y="1223"/>
                    </a:cubicBezTo>
                    <a:lnTo>
                      <a:pt x="2492" y="1241"/>
                    </a:lnTo>
                    <a:cubicBezTo>
                      <a:pt x="2427" y="1250"/>
                      <a:pt x="2362" y="1259"/>
                      <a:pt x="2297" y="1259"/>
                    </a:cubicBezTo>
                    <a:lnTo>
                      <a:pt x="2156" y="1279"/>
                    </a:lnTo>
                    <a:cubicBezTo>
                      <a:pt x="2035" y="1297"/>
                      <a:pt x="1914" y="1306"/>
                      <a:pt x="1802" y="1326"/>
                    </a:cubicBezTo>
                    <a:lnTo>
                      <a:pt x="1784" y="1326"/>
                    </a:lnTo>
                    <a:cubicBezTo>
                      <a:pt x="1298" y="1383"/>
                      <a:pt x="906" y="1439"/>
                      <a:pt x="599" y="1474"/>
                    </a:cubicBezTo>
                    <a:cubicBezTo>
                      <a:pt x="496" y="1495"/>
                      <a:pt x="384" y="1512"/>
                      <a:pt x="289" y="1530"/>
                    </a:cubicBezTo>
                    <a:lnTo>
                      <a:pt x="281" y="1530"/>
                    </a:lnTo>
                    <a:cubicBezTo>
                      <a:pt x="177" y="1539"/>
                      <a:pt x="83" y="1559"/>
                      <a:pt x="1" y="1577"/>
                    </a:cubicBezTo>
                    <a:lnTo>
                      <a:pt x="18" y="1642"/>
                    </a:lnTo>
                    <a:cubicBezTo>
                      <a:pt x="104" y="1624"/>
                      <a:pt x="195" y="1607"/>
                      <a:pt x="289" y="1595"/>
                    </a:cubicBezTo>
                    <a:lnTo>
                      <a:pt x="298" y="1595"/>
                    </a:lnTo>
                    <a:cubicBezTo>
                      <a:pt x="393" y="1577"/>
                      <a:pt x="505" y="1559"/>
                      <a:pt x="608" y="1539"/>
                    </a:cubicBezTo>
                    <a:cubicBezTo>
                      <a:pt x="914" y="1503"/>
                      <a:pt x="1307" y="1447"/>
                      <a:pt x="1802" y="1391"/>
                    </a:cubicBezTo>
                    <a:cubicBezTo>
                      <a:pt x="1923" y="1371"/>
                      <a:pt x="2035" y="1362"/>
                      <a:pt x="2167" y="1344"/>
                    </a:cubicBezTo>
                    <a:lnTo>
                      <a:pt x="2297" y="1326"/>
                    </a:lnTo>
                    <a:cubicBezTo>
                      <a:pt x="2362" y="1326"/>
                      <a:pt x="2436" y="1315"/>
                      <a:pt x="2503" y="1306"/>
                    </a:cubicBezTo>
                    <a:lnTo>
                      <a:pt x="2671" y="1288"/>
                    </a:lnTo>
                    <a:cubicBezTo>
                      <a:pt x="2940" y="1259"/>
                      <a:pt x="3231" y="1223"/>
                      <a:pt x="3529" y="1194"/>
                    </a:cubicBezTo>
                    <a:cubicBezTo>
                      <a:pt x="3556" y="1185"/>
                      <a:pt x="3594" y="1185"/>
                      <a:pt x="3623" y="1185"/>
                    </a:cubicBezTo>
                    <a:cubicBezTo>
                      <a:pt x="3659" y="1176"/>
                      <a:pt x="3697" y="1176"/>
                      <a:pt x="3735" y="1167"/>
                    </a:cubicBezTo>
                    <a:cubicBezTo>
                      <a:pt x="3847" y="1158"/>
                      <a:pt x="3959" y="1147"/>
                      <a:pt x="4080" y="1129"/>
                    </a:cubicBezTo>
                    <a:lnTo>
                      <a:pt x="4331" y="1111"/>
                    </a:lnTo>
                    <a:cubicBezTo>
                      <a:pt x="4416" y="1102"/>
                      <a:pt x="4499" y="1091"/>
                      <a:pt x="4584" y="1082"/>
                    </a:cubicBezTo>
                    <a:cubicBezTo>
                      <a:pt x="5451" y="990"/>
                      <a:pt x="6468" y="887"/>
                      <a:pt x="7785" y="766"/>
                    </a:cubicBezTo>
                    <a:cubicBezTo>
                      <a:pt x="7850" y="755"/>
                      <a:pt x="7915" y="746"/>
                      <a:pt x="7980" y="746"/>
                    </a:cubicBezTo>
                    <a:lnTo>
                      <a:pt x="7991" y="746"/>
                    </a:lnTo>
                    <a:cubicBezTo>
                      <a:pt x="9176" y="625"/>
                      <a:pt x="10305" y="522"/>
                      <a:pt x="11340" y="430"/>
                    </a:cubicBezTo>
                    <a:lnTo>
                      <a:pt x="11584" y="410"/>
                    </a:lnTo>
                    <a:cubicBezTo>
                      <a:pt x="11687" y="401"/>
                      <a:pt x="11799" y="392"/>
                      <a:pt x="11900" y="383"/>
                    </a:cubicBezTo>
                    <a:cubicBezTo>
                      <a:pt x="12050" y="374"/>
                      <a:pt x="12192" y="354"/>
                      <a:pt x="12330" y="345"/>
                    </a:cubicBezTo>
                    <a:lnTo>
                      <a:pt x="12563" y="327"/>
                    </a:lnTo>
                    <a:cubicBezTo>
                      <a:pt x="12619" y="318"/>
                      <a:pt x="12666" y="318"/>
                      <a:pt x="12722" y="307"/>
                    </a:cubicBezTo>
                    <a:lnTo>
                      <a:pt x="13049" y="280"/>
                    </a:lnTo>
                    <a:cubicBezTo>
                      <a:pt x="14096" y="195"/>
                      <a:pt x="14925" y="121"/>
                      <a:pt x="15608" y="74"/>
                    </a:cubicBezTo>
                    <a:lnTo>
                      <a:pt x="15635" y="74"/>
                    </a:lnTo>
                    <a:cubicBezTo>
                      <a:pt x="15653" y="65"/>
                      <a:pt x="15664" y="65"/>
                      <a:pt x="15673" y="65"/>
                    </a:cubicBezTo>
                    <a:lnTo>
                      <a:pt x="15664" y="0"/>
                    </a:ln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79"/>
              <p:cNvSpPr/>
              <p:nvPr/>
            </p:nvSpPr>
            <p:spPr>
              <a:xfrm>
                <a:off x="3890271" y="2486393"/>
                <a:ext cx="166626" cy="42050"/>
              </a:xfrm>
              <a:custGeom>
                <a:rect b="b" l="l" r="r" t="t"/>
                <a:pathLst>
                  <a:path extrusionOk="0" h="747" w="2960">
                    <a:moveTo>
                      <a:pt x="9" y="1"/>
                    </a:moveTo>
                    <a:lnTo>
                      <a:pt x="0" y="66"/>
                    </a:lnTo>
                    <a:cubicBezTo>
                      <a:pt x="990" y="216"/>
                      <a:pt x="1978" y="449"/>
                      <a:pt x="2939" y="747"/>
                    </a:cubicBezTo>
                    <a:lnTo>
                      <a:pt x="2959" y="682"/>
                    </a:lnTo>
                    <a:cubicBezTo>
                      <a:pt x="1998" y="384"/>
                      <a:pt x="1008" y="149"/>
                      <a:pt x="9" y="1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79"/>
              <p:cNvSpPr/>
              <p:nvPr/>
            </p:nvSpPr>
            <p:spPr>
              <a:xfrm>
                <a:off x="3495155" y="2332939"/>
                <a:ext cx="430863" cy="96260"/>
              </a:xfrm>
              <a:custGeom>
                <a:rect b="b" l="l" r="r" t="t"/>
                <a:pathLst>
                  <a:path extrusionOk="0" h="1710" w="7654">
                    <a:moveTo>
                      <a:pt x="46" y="1"/>
                    </a:moveTo>
                    <a:lnTo>
                      <a:pt x="1" y="39"/>
                    </a:lnTo>
                    <a:cubicBezTo>
                      <a:pt x="579" y="664"/>
                      <a:pt x="1428" y="1130"/>
                      <a:pt x="2530" y="1419"/>
                    </a:cubicBezTo>
                    <a:cubicBezTo>
                      <a:pt x="3285" y="1616"/>
                      <a:pt x="4060" y="1710"/>
                      <a:pt x="4844" y="1710"/>
                    </a:cubicBezTo>
                    <a:cubicBezTo>
                      <a:pt x="5796" y="1710"/>
                      <a:pt x="6748" y="1569"/>
                      <a:pt x="7653" y="1280"/>
                    </a:cubicBezTo>
                    <a:lnTo>
                      <a:pt x="7635" y="1215"/>
                    </a:lnTo>
                    <a:cubicBezTo>
                      <a:pt x="6739" y="1501"/>
                      <a:pt x="5792" y="1645"/>
                      <a:pt x="4847" y="1645"/>
                    </a:cubicBezTo>
                    <a:cubicBezTo>
                      <a:pt x="4070" y="1645"/>
                      <a:pt x="3294" y="1548"/>
                      <a:pt x="2548" y="1354"/>
                    </a:cubicBezTo>
                    <a:cubicBezTo>
                      <a:pt x="1457" y="1065"/>
                      <a:pt x="617" y="617"/>
                      <a:pt x="46" y="1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79"/>
              <p:cNvSpPr/>
              <p:nvPr/>
            </p:nvSpPr>
            <p:spPr>
              <a:xfrm>
                <a:off x="3119403" y="1105302"/>
                <a:ext cx="949598" cy="1184113"/>
              </a:xfrm>
              <a:custGeom>
                <a:rect b="b" l="l" r="r" t="t"/>
                <a:pathLst>
                  <a:path extrusionOk="0" h="21035" w="16869">
                    <a:moveTo>
                      <a:pt x="11823" y="1"/>
                    </a:moveTo>
                    <a:cubicBezTo>
                      <a:pt x="11680" y="1"/>
                      <a:pt x="11538" y="5"/>
                      <a:pt x="11398" y="14"/>
                    </a:cubicBezTo>
                    <a:cubicBezTo>
                      <a:pt x="11324" y="23"/>
                      <a:pt x="11257" y="32"/>
                      <a:pt x="11183" y="41"/>
                    </a:cubicBezTo>
                    <a:cubicBezTo>
                      <a:pt x="10576" y="126"/>
                      <a:pt x="9998" y="312"/>
                      <a:pt x="9512" y="657"/>
                    </a:cubicBezTo>
                    <a:cubicBezTo>
                      <a:pt x="8421" y="1432"/>
                      <a:pt x="7814" y="2664"/>
                      <a:pt x="7113" y="3813"/>
                    </a:cubicBezTo>
                    <a:cubicBezTo>
                      <a:pt x="7057" y="3896"/>
                      <a:pt x="7012" y="3981"/>
                      <a:pt x="6956" y="4064"/>
                    </a:cubicBezTo>
                    <a:cubicBezTo>
                      <a:pt x="6564" y="4671"/>
                      <a:pt x="6134" y="5249"/>
                      <a:pt x="5565" y="5697"/>
                    </a:cubicBezTo>
                    <a:cubicBezTo>
                      <a:pt x="4984" y="6145"/>
                      <a:pt x="4303" y="6446"/>
                      <a:pt x="3660" y="6800"/>
                    </a:cubicBezTo>
                    <a:cubicBezTo>
                      <a:pt x="2735" y="7304"/>
                      <a:pt x="1859" y="7976"/>
                      <a:pt x="1326" y="8890"/>
                    </a:cubicBezTo>
                    <a:cubicBezTo>
                      <a:pt x="1187" y="9125"/>
                      <a:pt x="1075" y="9376"/>
                      <a:pt x="999" y="9638"/>
                    </a:cubicBezTo>
                    <a:cubicBezTo>
                      <a:pt x="963" y="9750"/>
                      <a:pt x="925" y="9871"/>
                      <a:pt x="907" y="9992"/>
                    </a:cubicBezTo>
                    <a:cubicBezTo>
                      <a:pt x="775" y="10646"/>
                      <a:pt x="840" y="11336"/>
                      <a:pt x="1158" y="11914"/>
                    </a:cubicBezTo>
                    <a:cubicBezTo>
                      <a:pt x="430" y="12429"/>
                      <a:pt x="0" y="13390"/>
                      <a:pt x="56" y="14277"/>
                    </a:cubicBezTo>
                    <a:cubicBezTo>
                      <a:pt x="67" y="14434"/>
                      <a:pt x="94" y="14593"/>
                      <a:pt x="132" y="14752"/>
                    </a:cubicBezTo>
                    <a:cubicBezTo>
                      <a:pt x="159" y="14846"/>
                      <a:pt x="188" y="14929"/>
                      <a:pt x="215" y="15014"/>
                    </a:cubicBezTo>
                    <a:cubicBezTo>
                      <a:pt x="439" y="15610"/>
                      <a:pt x="878" y="16125"/>
                      <a:pt x="1447" y="16423"/>
                    </a:cubicBezTo>
                    <a:cubicBezTo>
                      <a:pt x="1382" y="16871"/>
                      <a:pt x="1559" y="17366"/>
                      <a:pt x="1736" y="17785"/>
                    </a:cubicBezTo>
                    <a:cubicBezTo>
                      <a:pt x="1747" y="17814"/>
                      <a:pt x="1765" y="17850"/>
                      <a:pt x="1783" y="17879"/>
                    </a:cubicBezTo>
                    <a:cubicBezTo>
                      <a:pt x="1821" y="17962"/>
                      <a:pt x="1859" y="18047"/>
                      <a:pt x="1904" y="18130"/>
                    </a:cubicBezTo>
                    <a:cubicBezTo>
                      <a:pt x="2119" y="18504"/>
                      <a:pt x="2408" y="18832"/>
                      <a:pt x="2764" y="19064"/>
                    </a:cubicBezTo>
                    <a:cubicBezTo>
                      <a:pt x="3093" y="19277"/>
                      <a:pt x="3486" y="19403"/>
                      <a:pt x="3874" y="19403"/>
                    </a:cubicBezTo>
                    <a:cubicBezTo>
                      <a:pt x="3981" y="19403"/>
                      <a:pt x="4087" y="19393"/>
                      <a:pt x="4191" y="19374"/>
                    </a:cubicBezTo>
                    <a:cubicBezTo>
                      <a:pt x="4247" y="19362"/>
                      <a:pt x="4303" y="19353"/>
                      <a:pt x="4359" y="19336"/>
                    </a:cubicBezTo>
                    <a:lnTo>
                      <a:pt x="4359" y="19336"/>
                    </a:lnTo>
                    <a:cubicBezTo>
                      <a:pt x="4350" y="19392"/>
                      <a:pt x="4342" y="19448"/>
                      <a:pt x="4342" y="19513"/>
                    </a:cubicBezTo>
                    <a:cubicBezTo>
                      <a:pt x="4342" y="19719"/>
                      <a:pt x="4389" y="19922"/>
                      <a:pt x="4492" y="20120"/>
                    </a:cubicBezTo>
                    <a:cubicBezTo>
                      <a:pt x="4536" y="20214"/>
                      <a:pt x="4592" y="20306"/>
                      <a:pt x="4660" y="20391"/>
                    </a:cubicBezTo>
                    <a:cubicBezTo>
                      <a:pt x="4686" y="20427"/>
                      <a:pt x="4716" y="20465"/>
                      <a:pt x="4751" y="20503"/>
                    </a:cubicBezTo>
                    <a:cubicBezTo>
                      <a:pt x="4940" y="20689"/>
                      <a:pt x="5173" y="20830"/>
                      <a:pt x="5424" y="20913"/>
                    </a:cubicBezTo>
                    <a:cubicBezTo>
                      <a:pt x="5536" y="20951"/>
                      <a:pt x="5656" y="20987"/>
                      <a:pt x="5780" y="21007"/>
                    </a:cubicBezTo>
                    <a:cubicBezTo>
                      <a:pt x="5798" y="21007"/>
                      <a:pt x="5816" y="21016"/>
                      <a:pt x="5836" y="21016"/>
                    </a:cubicBezTo>
                    <a:cubicBezTo>
                      <a:pt x="5910" y="21027"/>
                      <a:pt x="5985" y="21034"/>
                      <a:pt x="6060" y="21034"/>
                    </a:cubicBezTo>
                    <a:cubicBezTo>
                      <a:pt x="6106" y="21034"/>
                      <a:pt x="6152" y="21031"/>
                      <a:pt x="6199" y="21025"/>
                    </a:cubicBezTo>
                    <a:cubicBezTo>
                      <a:pt x="6396" y="21007"/>
                      <a:pt x="6703" y="20922"/>
                      <a:pt x="6880" y="20801"/>
                    </a:cubicBezTo>
                    <a:cubicBezTo>
                      <a:pt x="6900" y="20783"/>
                      <a:pt x="6918" y="20774"/>
                      <a:pt x="6927" y="20763"/>
                    </a:cubicBezTo>
                    <a:cubicBezTo>
                      <a:pt x="6927" y="20736"/>
                      <a:pt x="6936" y="20707"/>
                      <a:pt x="6936" y="20680"/>
                    </a:cubicBezTo>
                    <a:lnTo>
                      <a:pt x="6936" y="20483"/>
                    </a:lnTo>
                    <a:cubicBezTo>
                      <a:pt x="6945" y="20046"/>
                      <a:pt x="6956" y="19607"/>
                      <a:pt x="6974" y="19168"/>
                    </a:cubicBezTo>
                    <a:cubicBezTo>
                      <a:pt x="6983" y="19094"/>
                      <a:pt x="6983" y="19026"/>
                      <a:pt x="6983" y="18961"/>
                    </a:cubicBezTo>
                    <a:cubicBezTo>
                      <a:pt x="7012" y="18551"/>
                      <a:pt x="7039" y="18142"/>
                      <a:pt x="7086" y="17729"/>
                    </a:cubicBezTo>
                    <a:cubicBezTo>
                      <a:pt x="7086" y="17646"/>
                      <a:pt x="7104" y="17552"/>
                      <a:pt x="7113" y="17469"/>
                    </a:cubicBezTo>
                    <a:cubicBezTo>
                      <a:pt x="7151" y="17189"/>
                      <a:pt x="7189" y="16909"/>
                      <a:pt x="7245" y="16629"/>
                    </a:cubicBezTo>
                    <a:cubicBezTo>
                      <a:pt x="7263" y="16535"/>
                      <a:pt x="7281" y="16441"/>
                      <a:pt x="7301" y="16349"/>
                    </a:cubicBezTo>
                    <a:cubicBezTo>
                      <a:pt x="7310" y="16311"/>
                      <a:pt x="7319" y="16264"/>
                      <a:pt x="7328" y="16226"/>
                    </a:cubicBezTo>
                    <a:cubicBezTo>
                      <a:pt x="7469" y="15601"/>
                      <a:pt x="7664" y="14985"/>
                      <a:pt x="7897" y="14389"/>
                    </a:cubicBezTo>
                    <a:cubicBezTo>
                      <a:pt x="7982" y="14154"/>
                      <a:pt x="8076" y="13930"/>
                      <a:pt x="8177" y="13697"/>
                    </a:cubicBezTo>
                    <a:cubicBezTo>
                      <a:pt x="8560" y="12830"/>
                      <a:pt x="8999" y="11981"/>
                      <a:pt x="9456" y="11141"/>
                    </a:cubicBezTo>
                    <a:cubicBezTo>
                      <a:pt x="9559" y="10944"/>
                      <a:pt x="9662" y="10749"/>
                      <a:pt x="9774" y="10552"/>
                    </a:cubicBezTo>
                    <a:cubicBezTo>
                      <a:pt x="9801" y="10487"/>
                      <a:pt x="9839" y="10431"/>
                      <a:pt x="9868" y="10366"/>
                    </a:cubicBezTo>
                    <a:cubicBezTo>
                      <a:pt x="9969" y="10178"/>
                      <a:pt x="10072" y="9992"/>
                      <a:pt x="10175" y="9806"/>
                    </a:cubicBezTo>
                    <a:cubicBezTo>
                      <a:pt x="10213" y="9730"/>
                      <a:pt x="10249" y="9656"/>
                      <a:pt x="10287" y="9591"/>
                    </a:cubicBezTo>
                    <a:cubicBezTo>
                      <a:pt x="10381" y="9394"/>
                      <a:pt x="10484" y="9208"/>
                      <a:pt x="10576" y="9022"/>
                    </a:cubicBezTo>
                    <a:cubicBezTo>
                      <a:pt x="10614" y="8957"/>
                      <a:pt x="10641" y="8890"/>
                      <a:pt x="10679" y="8825"/>
                    </a:cubicBezTo>
                    <a:cubicBezTo>
                      <a:pt x="10903" y="8368"/>
                      <a:pt x="11118" y="7911"/>
                      <a:pt x="11304" y="7445"/>
                    </a:cubicBezTo>
                    <a:cubicBezTo>
                      <a:pt x="11342" y="7378"/>
                      <a:pt x="11369" y="7313"/>
                      <a:pt x="11398" y="7239"/>
                    </a:cubicBezTo>
                    <a:cubicBezTo>
                      <a:pt x="11398" y="7230"/>
                      <a:pt x="11398" y="7221"/>
                      <a:pt x="11407" y="7210"/>
                    </a:cubicBezTo>
                    <a:cubicBezTo>
                      <a:pt x="11472" y="7053"/>
                      <a:pt x="11537" y="6885"/>
                      <a:pt x="11593" y="6726"/>
                    </a:cubicBezTo>
                    <a:cubicBezTo>
                      <a:pt x="11631" y="6623"/>
                      <a:pt x="11660" y="6529"/>
                      <a:pt x="11696" y="6437"/>
                    </a:cubicBezTo>
                    <a:cubicBezTo>
                      <a:pt x="11696" y="6416"/>
                      <a:pt x="11705" y="6399"/>
                      <a:pt x="11705" y="6390"/>
                    </a:cubicBezTo>
                    <a:cubicBezTo>
                      <a:pt x="11734" y="6313"/>
                      <a:pt x="11752" y="6240"/>
                      <a:pt x="11781" y="6175"/>
                    </a:cubicBezTo>
                    <a:cubicBezTo>
                      <a:pt x="11790" y="6128"/>
                      <a:pt x="11808" y="6089"/>
                      <a:pt x="11817" y="6054"/>
                    </a:cubicBezTo>
                    <a:cubicBezTo>
                      <a:pt x="11855" y="5921"/>
                      <a:pt x="11893" y="5791"/>
                      <a:pt x="11929" y="5662"/>
                    </a:cubicBezTo>
                    <a:cubicBezTo>
                      <a:pt x="11967" y="5800"/>
                      <a:pt x="11996" y="5942"/>
                      <a:pt x="12023" y="6089"/>
                    </a:cubicBezTo>
                    <a:cubicBezTo>
                      <a:pt x="12032" y="6157"/>
                      <a:pt x="12041" y="6222"/>
                      <a:pt x="12041" y="6287"/>
                    </a:cubicBezTo>
                    <a:cubicBezTo>
                      <a:pt x="12052" y="6352"/>
                      <a:pt x="12052" y="6425"/>
                      <a:pt x="12052" y="6502"/>
                    </a:cubicBezTo>
                    <a:cubicBezTo>
                      <a:pt x="12200" y="6399"/>
                      <a:pt x="12341" y="6269"/>
                      <a:pt x="12453" y="6128"/>
                    </a:cubicBezTo>
                    <a:cubicBezTo>
                      <a:pt x="12601" y="5942"/>
                      <a:pt x="12713" y="5727"/>
                      <a:pt x="12789" y="5503"/>
                    </a:cubicBezTo>
                    <a:cubicBezTo>
                      <a:pt x="12901" y="5184"/>
                      <a:pt x="12928" y="4848"/>
                      <a:pt x="12863" y="4533"/>
                    </a:cubicBezTo>
                    <a:cubicBezTo>
                      <a:pt x="13414" y="4485"/>
                      <a:pt x="13936" y="4185"/>
                      <a:pt x="14272" y="3748"/>
                    </a:cubicBezTo>
                    <a:cubicBezTo>
                      <a:pt x="14432" y="3861"/>
                      <a:pt x="14628" y="3914"/>
                      <a:pt x="14821" y="3914"/>
                    </a:cubicBezTo>
                    <a:cubicBezTo>
                      <a:pt x="14865" y="3914"/>
                      <a:pt x="14909" y="3911"/>
                      <a:pt x="14953" y="3905"/>
                    </a:cubicBezTo>
                    <a:cubicBezTo>
                      <a:pt x="15047" y="3896"/>
                      <a:pt x="15141" y="3878"/>
                      <a:pt x="15224" y="3840"/>
                    </a:cubicBezTo>
                    <a:cubicBezTo>
                      <a:pt x="15365" y="3793"/>
                      <a:pt x="15495" y="3728"/>
                      <a:pt x="15616" y="3645"/>
                    </a:cubicBezTo>
                    <a:cubicBezTo>
                      <a:pt x="15625" y="3636"/>
                      <a:pt x="15636" y="3636"/>
                      <a:pt x="15645" y="3625"/>
                    </a:cubicBezTo>
                    <a:lnTo>
                      <a:pt x="15672" y="3598"/>
                    </a:lnTo>
                    <a:cubicBezTo>
                      <a:pt x="15905" y="3430"/>
                      <a:pt x="16084" y="3168"/>
                      <a:pt x="16149" y="2888"/>
                    </a:cubicBezTo>
                    <a:cubicBezTo>
                      <a:pt x="16158" y="2832"/>
                      <a:pt x="16167" y="2776"/>
                      <a:pt x="16167" y="2720"/>
                    </a:cubicBezTo>
                    <a:cubicBezTo>
                      <a:pt x="16185" y="2740"/>
                      <a:pt x="16196" y="2767"/>
                      <a:pt x="16205" y="2785"/>
                    </a:cubicBezTo>
                    <a:cubicBezTo>
                      <a:pt x="16373" y="3159"/>
                      <a:pt x="16421" y="3513"/>
                      <a:pt x="16270" y="3905"/>
                    </a:cubicBezTo>
                    <a:cubicBezTo>
                      <a:pt x="16701" y="3625"/>
                      <a:pt x="16869" y="3056"/>
                      <a:pt x="16757" y="2561"/>
                    </a:cubicBezTo>
                    <a:cubicBezTo>
                      <a:pt x="16718" y="2375"/>
                      <a:pt x="16645" y="2198"/>
                      <a:pt x="16550" y="2039"/>
                    </a:cubicBezTo>
                    <a:cubicBezTo>
                      <a:pt x="16503" y="1965"/>
                      <a:pt x="16456" y="1900"/>
                      <a:pt x="16409" y="1833"/>
                    </a:cubicBezTo>
                    <a:cubicBezTo>
                      <a:pt x="16270" y="1647"/>
                      <a:pt x="16102" y="1470"/>
                      <a:pt x="15916" y="1320"/>
                    </a:cubicBezTo>
                    <a:cubicBezTo>
                      <a:pt x="15177" y="704"/>
                      <a:pt x="14254" y="368"/>
                      <a:pt x="13311" y="164"/>
                    </a:cubicBezTo>
                    <a:cubicBezTo>
                      <a:pt x="13217" y="144"/>
                      <a:pt x="13116" y="126"/>
                      <a:pt x="13022" y="108"/>
                    </a:cubicBezTo>
                    <a:cubicBezTo>
                      <a:pt x="12957" y="97"/>
                      <a:pt x="12901" y="88"/>
                      <a:pt x="12836" y="79"/>
                    </a:cubicBezTo>
                    <a:cubicBezTo>
                      <a:pt x="12724" y="61"/>
                      <a:pt x="12621" y="41"/>
                      <a:pt x="12509" y="32"/>
                    </a:cubicBezTo>
                    <a:cubicBezTo>
                      <a:pt x="12424" y="23"/>
                      <a:pt x="12332" y="14"/>
                      <a:pt x="12247" y="14"/>
                    </a:cubicBezTo>
                    <a:cubicBezTo>
                      <a:pt x="12107" y="5"/>
                      <a:pt x="11965" y="1"/>
                      <a:pt x="11823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79"/>
              <p:cNvSpPr/>
              <p:nvPr/>
            </p:nvSpPr>
            <p:spPr>
              <a:xfrm>
                <a:off x="3955964" y="1398757"/>
                <a:ext cx="23136" cy="33100"/>
              </a:xfrm>
              <a:custGeom>
                <a:rect b="b" l="l" r="r" t="t"/>
                <a:pathLst>
                  <a:path extrusionOk="0" h="588" w="411">
                    <a:moveTo>
                      <a:pt x="204" y="1"/>
                    </a:moveTo>
                    <a:cubicBezTo>
                      <a:pt x="92" y="1"/>
                      <a:pt x="0" y="130"/>
                      <a:pt x="0" y="298"/>
                    </a:cubicBezTo>
                    <a:cubicBezTo>
                      <a:pt x="0" y="458"/>
                      <a:pt x="92" y="587"/>
                      <a:pt x="204" y="587"/>
                    </a:cubicBezTo>
                    <a:cubicBezTo>
                      <a:pt x="316" y="587"/>
                      <a:pt x="410" y="458"/>
                      <a:pt x="410" y="298"/>
                    </a:cubicBezTo>
                    <a:cubicBezTo>
                      <a:pt x="410" y="130"/>
                      <a:pt x="316" y="1"/>
                      <a:pt x="204" y="1"/>
                    </a:cubicBezTo>
                    <a:close/>
                  </a:path>
                </a:pathLst>
              </a:custGeom>
              <a:solidFill>
                <a:srgbClr val="FDE6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79"/>
              <p:cNvSpPr/>
              <p:nvPr/>
            </p:nvSpPr>
            <p:spPr>
              <a:xfrm>
                <a:off x="3906539" y="1368584"/>
                <a:ext cx="99919" cy="18126"/>
              </a:xfrm>
              <a:custGeom>
                <a:rect b="b" l="l" r="r" t="t"/>
                <a:pathLst>
                  <a:path extrusionOk="0" h="322" w="1775">
                    <a:moveTo>
                      <a:pt x="1514" y="0"/>
                    </a:moveTo>
                    <a:cubicBezTo>
                      <a:pt x="1448" y="0"/>
                      <a:pt x="1382" y="4"/>
                      <a:pt x="1317" y="12"/>
                    </a:cubicBezTo>
                    <a:cubicBezTo>
                      <a:pt x="1167" y="24"/>
                      <a:pt x="1017" y="68"/>
                      <a:pt x="878" y="97"/>
                    </a:cubicBezTo>
                    <a:cubicBezTo>
                      <a:pt x="589" y="162"/>
                      <a:pt x="289" y="227"/>
                      <a:pt x="0" y="304"/>
                    </a:cubicBezTo>
                    <a:lnTo>
                      <a:pt x="0" y="321"/>
                    </a:lnTo>
                    <a:cubicBezTo>
                      <a:pt x="309" y="304"/>
                      <a:pt x="598" y="274"/>
                      <a:pt x="896" y="248"/>
                    </a:cubicBezTo>
                    <a:cubicBezTo>
                      <a:pt x="1046" y="227"/>
                      <a:pt x="1194" y="236"/>
                      <a:pt x="1344" y="200"/>
                    </a:cubicBezTo>
                    <a:cubicBezTo>
                      <a:pt x="1494" y="162"/>
                      <a:pt x="1633" y="115"/>
                      <a:pt x="1774" y="41"/>
                    </a:cubicBezTo>
                    <a:lnTo>
                      <a:pt x="1774" y="24"/>
                    </a:lnTo>
                    <a:cubicBezTo>
                      <a:pt x="1685" y="7"/>
                      <a:pt x="1599" y="0"/>
                      <a:pt x="1514" y="0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79"/>
              <p:cNvSpPr/>
              <p:nvPr/>
            </p:nvSpPr>
            <p:spPr>
              <a:xfrm>
                <a:off x="3968067" y="1568931"/>
                <a:ext cx="47342" cy="11596"/>
              </a:xfrm>
              <a:custGeom>
                <a:rect b="b" l="l" r="r" t="t"/>
                <a:pathLst>
                  <a:path extrusionOk="0" h="206" w="841">
                    <a:moveTo>
                      <a:pt x="795" y="0"/>
                    </a:moveTo>
                    <a:cubicBezTo>
                      <a:pt x="792" y="0"/>
                      <a:pt x="788" y="1"/>
                      <a:pt x="784" y="2"/>
                    </a:cubicBezTo>
                    <a:cubicBezTo>
                      <a:pt x="540" y="11"/>
                      <a:pt x="289" y="38"/>
                      <a:pt x="56" y="85"/>
                    </a:cubicBezTo>
                    <a:cubicBezTo>
                      <a:pt x="18" y="94"/>
                      <a:pt x="0" y="123"/>
                      <a:pt x="9" y="161"/>
                    </a:cubicBezTo>
                    <a:cubicBezTo>
                      <a:pt x="9" y="188"/>
                      <a:pt x="36" y="206"/>
                      <a:pt x="65" y="206"/>
                    </a:cubicBezTo>
                    <a:lnTo>
                      <a:pt x="74" y="206"/>
                    </a:lnTo>
                    <a:cubicBezTo>
                      <a:pt x="307" y="150"/>
                      <a:pt x="549" y="123"/>
                      <a:pt x="784" y="114"/>
                    </a:cubicBezTo>
                    <a:cubicBezTo>
                      <a:pt x="820" y="114"/>
                      <a:pt x="840" y="85"/>
                      <a:pt x="840" y="58"/>
                    </a:cubicBezTo>
                    <a:cubicBezTo>
                      <a:pt x="840" y="25"/>
                      <a:pt x="818" y="0"/>
                      <a:pt x="795" y="0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79"/>
              <p:cNvSpPr/>
              <p:nvPr/>
            </p:nvSpPr>
            <p:spPr>
              <a:xfrm>
                <a:off x="3713682" y="1392622"/>
                <a:ext cx="91532" cy="122324"/>
              </a:xfrm>
              <a:custGeom>
                <a:rect b="b" l="l" r="r" t="t"/>
                <a:pathLst>
                  <a:path extrusionOk="0" h="2173" w="1626">
                    <a:moveTo>
                      <a:pt x="789" y="1"/>
                    </a:moveTo>
                    <a:cubicBezTo>
                      <a:pt x="603" y="1"/>
                      <a:pt x="459" y="86"/>
                      <a:pt x="364" y="166"/>
                    </a:cubicBezTo>
                    <a:cubicBezTo>
                      <a:pt x="140" y="351"/>
                      <a:pt x="1" y="705"/>
                      <a:pt x="39" y="1006"/>
                    </a:cubicBezTo>
                    <a:cubicBezTo>
                      <a:pt x="75" y="1407"/>
                      <a:pt x="299" y="1790"/>
                      <a:pt x="626" y="2023"/>
                    </a:cubicBezTo>
                    <a:cubicBezTo>
                      <a:pt x="756" y="2117"/>
                      <a:pt x="868" y="2162"/>
                      <a:pt x="980" y="2173"/>
                    </a:cubicBezTo>
                    <a:lnTo>
                      <a:pt x="991" y="2106"/>
                    </a:lnTo>
                    <a:cubicBezTo>
                      <a:pt x="888" y="2097"/>
                      <a:pt x="785" y="2050"/>
                      <a:pt x="673" y="1967"/>
                    </a:cubicBezTo>
                    <a:cubicBezTo>
                      <a:pt x="355" y="1743"/>
                      <a:pt x="140" y="1389"/>
                      <a:pt x="104" y="1006"/>
                    </a:cubicBezTo>
                    <a:cubicBezTo>
                      <a:pt x="66" y="717"/>
                      <a:pt x="196" y="390"/>
                      <a:pt x="402" y="213"/>
                    </a:cubicBezTo>
                    <a:cubicBezTo>
                      <a:pt x="488" y="140"/>
                      <a:pt x="618" y="68"/>
                      <a:pt x="789" y="68"/>
                    </a:cubicBezTo>
                    <a:cubicBezTo>
                      <a:pt x="840" y="68"/>
                      <a:pt x="895" y="74"/>
                      <a:pt x="953" y="89"/>
                    </a:cubicBezTo>
                    <a:cubicBezTo>
                      <a:pt x="1327" y="192"/>
                      <a:pt x="1495" y="623"/>
                      <a:pt x="1569" y="873"/>
                    </a:cubicBezTo>
                    <a:lnTo>
                      <a:pt x="1625" y="856"/>
                    </a:lnTo>
                    <a:cubicBezTo>
                      <a:pt x="1560" y="593"/>
                      <a:pt x="1372" y="136"/>
                      <a:pt x="962" y="24"/>
                    </a:cubicBezTo>
                    <a:cubicBezTo>
                      <a:pt x="901" y="8"/>
                      <a:pt x="843" y="1"/>
                      <a:pt x="789" y="1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79"/>
              <p:cNvSpPr/>
              <p:nvPr/>
            </p:nvSpPr>
            <p:spPr>
              <a:xfrm>
                <a:off x="3726798" y="1407089"/>
                <a:ext cx="62654" cy="89449"/>
              </a:xfrm>
              <a:custGeom>
                <a:rect b="b" l="l" r="r" t="t"/>
                <a:pathLst>
                  <a:path extrusionOk="0" h="1589" w="1113">
                    <a:moveTo>
                      <a:pt x="487" y="0"/>
                    </a:moveTo>
                    <a:cubicBezTo>
                      <a:pt x="375" y="0"/>
                      <a:pt x="263" y="47"/>
                      <a:pt x="169" y="150"/>
                    </a:cubicBezTo>
                    <a:cubicBezTo>
                      <a:pt x="95" y="236"/>
                      <a:pt x="48" y="336"/>
                      <a:pt x="1" y="448"/>
                    </a:cubicBezTo>
                    <a:lnTo>
                      <a:pt x="57" y="478"/>
                    </a:lnTo>
                    <a:cubicBezTo>
                      <a:pt x="104" y="374"/>
                      <a:pt x="151" y="271"/>
                      <a:pt x="216" y="198"/>
                    </a:cubicBezTo>
                    <a:cubicBezTo>
                      <a:pt x="299" y="112"/>
                      <a:pt x="393" y="68"/>
                      <a:pt x="487" y="68"/>
                    </a:cubicBezTo>
                    <a:cubicBezTo>
                      <a:pt x="543" y="77"/>
                      <a:pt x="608" y="94"/>
                      <a:pt x="673" y="142"/>
                    </a:cubicBezTo>
                    <a:cubicBezTo>
                      <a:pt x="879" y="301"/>
                      <a:pt x="962" y="560"/>
                      <a:pt x="1038" y="852"/>
                    </a:cubicBezTo>
                    <a:cubicBezTo>
                      <a:pt x="1038" y="870"/>
                      <a:pt x="1047" y="879"/>
                      <a:pt x="1038" y="887"/>
                    </a:cubicBezTo>
                    <a:cubicBezTo>
                      <a:pt x="1038" y="908"/>
                      <a:pt x="1027" y="917"/>
                      <a:pt x="1009" y="926"/>
                    </a:cubicBezTo>
                    <a:lnTo>
                      <a:pt x="794" y="1120"/>
                    </a:lnTo>
                    <a:cubicBezTo>
                      <a:pt x="767" y="1150"/>
                      <a:pt x="711" y="1206"/>
                      <a:pt x="720" y="1280"/>
                    </a:cubicBezTo>
                    <a:cubicBezTo>
                      <a:pt x="720" y="1309"/>
                      <a:pt x="738" y="1336"/>
                      <a:pt x="758" y="1365"/>
                    </a:cubicBezTo>
                    <a:cubicBezTo>
                      <a:pt x="841" y="1468"/>
                      <a:pt x="953" y="1542"/>
                      <a:pt x="1083" y="1589"/>
                    </a:cubicBezTo>
                    <a:lnTo>
                      <a:pt x="1103" y="1524"/>
                    </a:lnTo>
                    <a:cubicBezTo>
                      <a:pt x="991" y="1486"/>
                      <a:pt x="888" y="1412"/>
                      <a:pt x="814" y="1318"/>
                    </a:cubicBezTo>
                    <a:cubicBezTo>
                      <a:pt x="794" y="1300"/>
                      <a:pt x="785" y="1288"/>
                      <a:pt x="785" y="1271"/>
                    </a:cubicBezTo>
                    <a:cubicBezTo>
                      <a:pt x="776" y="1232"/>
                      <a:pt x="803" y="1206"/>
                      <a:pt x="841" y="1176"/>
                    </a:cubicBezTo>
                    <a:lnTo>
                      <a:pt x="1056" y="973"/>
                    </a:lnTo>
                    <a:cubicBezTo>
                      <a:pt x="1074" y="964"/>
                      <a:pt x="1094" y="943"/>
                      <a:pt x="1103" y="917"/>
                    </a:cubicBezTo>
                    <a:cubicBezTo>
                      <a:pt x="1112" y="879"/>
                      <a:pt x="1103" y="852"/>
                      <a:pt x="1103" y="831"/>
                    </a:cubicBezTo>
                    <a:cubicBezTo>
                      <a:pt x="1018" y="534"/>
                      <a:pt x="935" y="254"/>
                      <a:pt x="711" y="94"/>
                    </a:cubicBezTo>
                    <a:cubicBezTo>
                      <a:pt x="635" y="38"/>
                      <a:pt x="561" y="12"/>
                      <a:pt x="487" y="0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79"/>
              <p:cNvSpPr/>
              <p:nvPr/>
            </p:nvSpPr>
            <p:spPr>
              <a:xfrm>
                <a:off x="2747367" y="1106090"/>
                <a:ext cx="1795562" cy="1988814"/>
              </a:xfrm>
              <a:custGeom>
                <a:rect b="b" l="l" r="r" t="t"/>
                <a:pathLst>
                  <a:path extrusionOk="0" h="35330" w="31897">
                    <a:moveTo>
                      <a:pt x="18007" y="0"/>
                    </a:moveTo>
                    <a:cubicBezTo>
                      <a:pt x="17933" y="9"/>
                      <a:pt x="17866" y="18"/>
                      <a:pt x="17792" y="27"/>
                    </a:cubicBezTo>
                    <a:cubicBezTo>
                      <a:pt x="17877" y="130"/>
                      <a:pt x="17913" y="262"/>
                      <a:pt x="17886" y="383"/>
                    </a:cubicBezTo>
                    <a:lnTo>
                      <a:pt x="18072" y="419"/>
                    </a:lnTo>
                    <a:cubicBezTo>
                      <a:pt x="18101" y="271"/>
                      <a:pt x="18072" y="130"/>
                      <a:pt x="18007" y="0"/>
                    </a:cubicBezTo>
                    <a:close/>
                    <a:moveTo>
                      <a:pt x="17933" y="1391"/>
                    </a:moveTo>
                    <a:cubicBezTo>
                      <a:pt x="17111" y="2912"/>
                      <a:pt x="16589" y="4619"/>
                      <a:pt x="16430" y="6338"/>
                    </a:cubicBezTo>
                    <a:cubicBezTo>
                      <a:pt x="16038" y="6290"/>
                      <a:pt x="15655" y="6170"/>
                      <a:pt x="15319" y="5993"/>
                    </a:cubicBezTo>
                    <a:cubicBezTo>
                      <a:pt x="15357" y="5583"/>
                      <a:pt x="15496" y="5144"/>
                      <a:pt x="15673" y="4760"/>
                    </a:cubicBezTo>
                    <a:cubicBezTo>
                      <a:pt x="16215" y="3622"/>
                      <a:pt x="16961" y="2361"/>
                      <a:pt x="17933" y="1391"/>
                    </a:cubicBezTo>
                    <a:close/>
                    <a:moveTo>
                      <a:pt x="19725" y="139"/>
                    </a:moveTo>
                    <a:lnTo>
                      <a:pt x="19725" y="139"/>
                    </a:lnTo>
                    <a:cubicBezTo>
                      <a:pt x="19528" y="1035"/>
                      <a:pt x="19389" y="1951"/>
                      <a:pt x="19304" y="2865"/>
                    </a:cubicBezTo>
                    <a:cubicBezTo>
                      <a:pt x="19210" y="3855"/>
                      <a:pt x="19183" y="4843"/>
                      <a:pt x="19221" y="5833"/>
                    </a:cubicBezTo>
                    <a:cubicBezTo>
                      <a:pt x="19042" y="5919"/>
                      <a:pt x="18838" y="6002"/>
                      <a:pt x="18632" y="6075"/>
                    </a:cubicBezTo>
                    <a:cubicBezTo>
                      <a:pt x="18576" y="6096"/>
                      <a:pt x="18511" y="6114"/>
                      <a:pt x="18455" y="6131"/>
                    </a:cubicBezTo>
                    <a:cubicBezTo>
                      <a:pt x="18426" y="6143"/>
                      <a:pt x="18408" y="6152"/>
                      <a:pt x="18390" y="6161"/>
                    </a:cubicBezTo>
                    <a:cubicBezTo>
                      <a:pt x="18390" y="6161"/>
                      <a:pt x="18390" y="6161"/>
                      <a:pt x="18390" y="6161"/>
                    </a:cubicBezTo>
                    <a:lnTo>
                      <a:pt x="18390" y="6161"/>
                    </a:lnTo>
                    <a:cubicBezTo>
                      <a:pt x="18231" y="6199"/>
                      <a:pt x="18072" y="6243"/>
                      <a:pt x="17913" y="6282"/>
                    </a:cubicBezTo>
                    <a:cubicBezTo>
                      <a:pt x="17709" y="6320"/>
                      <a:pt x="17503" y="6346"/>
                      <a:pt x="17288" y="6367"/>
                    </a:cubicBezTo>
                    <a:cubicBezTo>
                      <a:pt x="17180" y="6376"/>
                      <a:pt x="17068" y="6380"/>
                      <a:pt x="16955" y="6380"/>
                    </a:cubicBezTo>
                    <a:cubicBezTo>
                      <a:pt x="16842" y="6380"/>
                      <a:pt x="16728" y="6376"/>
                      <a:pt x="16616" y="6367"/>
                    </a:cubicBezTo>
                    <a:cubicBezTo>
                      <a:pt x="16793" y="4471"/>
                      <a:pt x="17409" y="2594"/>
                      <a:pt x="18390" y="970"/>
                    </a:cubicBezTo>
                    <a:cubicBezTo>
                      <a:pt x="18800" y="634"/>
                      <a:pt x="19248" y="345"/>
                      <a:pt x="19725" y="139"/>
                    </a:cubicBezTo>
                    <a:close/>
                    <a:moveTo>
                      <a:pt x="15310" y="6199"/>
                    </a:moveTo>
                    <a:cubicBezTo>
                      <a:pt x="15505" y="6299"/>
                      <a:pt x="15720" y="6376"/>
                      <a:pt x="15944" y="6441"/>
                    </a:cubicBezTo>
                    <a:cubicBezTo>
                      <a:pt x="15785" y="6402"/>
                      <a:pt x="15637" y="6385"/>
                      <a:pt x="15478" y="6367"/>
                    </a:cubicBezTo>
                    <a:cubicBezTo>
                      <a:pt x="15422" y="6367"/>
                      <a:pt x="15366" y="6355"/>
                      <a:pt x="15310" y="6355"/>
                    </a:cubicBezTo>
                    <a:lnTo>
                      <a:pt x="15310" y="6199"/>
                    </a:lnTo>
                    <a:close/>
                    <a:moveTo>
                      <a:pt x="31755" y="5898"/>
                    </a:moveTo>
                    <a:cubicBezTo>
                      <a:pt x="31663" y="5946"/>
                      <a:pt x="31569" y="6002"/>
                      <a:pt x="31475" y="6058"/>
                    </a:cubicBezTo>
                    <a:cubicBezTo>
                      <a:pt x="31374" y="6161"/>
                      <a:pt x="31271" y="6299"/>
                      <a:pt x="31177" y="6479"/>
                    </a:cubicBezTo>
                    <a:cubicBezTo>
                      <a:pt x="31410" y="6311"/>
                      <a:pt x="31654" y="6161"/>
                      <a:pt x="31896" y="6040"/>
                    </a:cubicBezTo>
                    <a:cubicBezTo>
                      <a:pt x="31867" y="5963"/>
                      <a:pt x="31831" y="5907"/>
                      <a:pt x="31784" y="5898"/>
                    </a:cubicBezTo>
                    <a:close/>
                    <a:moveTo>
                      <a:pt x="16289" y="6515"/>
                    </a:moveTo>
                    <a:cubicBezTo>
                      <a:pt x="16327" y="6515"/>
                      <a:pt x="16374" y="6523"/>
                      <a:pt x="16410" y="6535"/>
                    </a:cubicBezTo>
                    <a:lnTo>
                      <a:pt x="16410" y="6544"/>
                    </a:lnTo>
                    <a:cubicBezTo>
                      <a:pt x="16374" y="6535"/>
                      <a:pt x="16327" y="6523"/>
                      <a:pt x="16289" y="6515"/>
                    </a:cubicBezTo>
                    <a:close/>
                    <a:moveTo>
                      <a:pt x="19230" y="6040"/>
                    </a:moveTo>
                    <a:cubicBezTo>
                      <a:pt x="19248" y="6367"/>
                      <a:pt x="19266" y="6691"/>
                      <a:pt x="19304" y="7019"/>
                    </a:cubicBezTo>
                    <a:cubicBezTo>
                      <a:pt x="18903" y="7095"/>
                      <a:pt x="18502" y="7169"/>
                      <a:pt x="18090" y="7216"/>
                    </a:cubicBezTo>
                    <a:cubicBezTo>
                      <a:pt x="18063" y="7225"/>
                      <a:pt x="18034" y="7225"/>
                      <a:pt x="18007" y="7234"/>
                    </a:cubicBezTo>
                    <a:lnTo>
                      <a:pt x="18007" y="7225"/>
                    </a:lnTo>
                    <a:cubicBezTo>
                      <a:pt x="17904" y="7169"/>
                      <a:pt x="17810" y="7113"/>
                      <a:pt x="17718" y="7066"/>
                    </a:cubicBezTo>
                    <a:cubicBezTo>
                      <a:pt x="17362" y="6871"/>
                      <a:pt x="16981" y="6721"/>
                      <a:pt x="16598" y="6600"/>
                    </a:cubicBezTo>
                    <a:lnTo>
                      <a:pt x="16598" y="6553"/>
                    </a:lnTo>
                    <a:cubicBezTo>
                      <a:pt x="16728" y="6562"/>
                      <a:pt x="16856" y="6566"/>
                      <a:pt x="16983" y="6566"/>
                    </a:cubicBezTo>
                    <a:cubicBezTo>
                      <a:pt x="17110" y="6566"/>
                      <a:pt x="17236" y="6562"/>
                      <a:pt x="17362" y="6553"/>
                    </a:cubicBezTo>
                    <a:cubicBezTo>
                      <a:pt x="17530" y="6535"/>
                      <a:pt x="17698" y="6515"/>
                      <a:pt x="17866" y="6479"/>
                    </a:cubicBezTo>
                    <a:cubicBezTo>
                      <a:pt x="18016" y="6450"/>
                      <a:pt x="18175" y="6411"/>
                      <a:pt x="18314" y="6376"/>
                    </a:cubicBezTo>
                    <a:cubicBezTo>
                      <a:pt x="18334" y="6367"/>
                      <a:pt x="18352" y="6367"/>
                      <a:pt x="18361" y="6355"/>
                    </a:cubicBezTo>
                    <a:cubicBezTo>
                      <a:pt x="18464" y="6329"/>
                      <a:pt x="18558" y="6299"/>
                      <a:pt x="18650" y="6273"/>
                    </a:cubicBezTo>
                    <a:cubicBezTo>
                      <a:pt x="18791" y="6217"/>
                      <a:pt x="18930" y="6170"/>
                      <a:pt x="19062" y="6114"/>
                    </a:cubicBezTo>
                    <a:cubicBezTo>
                      <a:pt x="19118" y="6087"/>
                      <a:pt x="19174" y="6066"/>
                      <a:pt x="19230" y="6040"/>
                    </a:cubicBezTo>
                    <a:close/>
                    <a:moveTo>
                      <a:pt x="15346" y="6544"/>
                    </a:moveTo>
                    <a:lnTo>
                      <a:pt x="15346" y="6544"/>
                    </a:lnTo>
                    <a:cubicBezTo>
                      <a:pt x="15384" y="6553"/>
                      <a:pt x="15422" y="6553"/>
                      <a:pt x="15458" y="6553"/>
                    </a:cubicBezTo>
                    <a:cubicBezTo>
                      <a:pt x="15776" y="6591"/>
                      <a:pt x="16094" y="6656"/>
                      <a:pt x="16401" y="6739"/>
                    </a:cubicBezTo>
                    <a:cubicBezTo>
                      <a:pt x="16392" y="6889"/>
                      <a:pt x="16383" y="7039"/>
                      <a:pt x="16374" y="7187"/>
                    </a:cubicBezTo>
                    <a:lnTo>
                      <a:pt x="16374" y="7355"/>
                    </a:lnTo>
                    <a:cubicBezTo>
                      <a:pt x="16168" y="7346"/>
                      <a:pt x="15973" y="7308"/>
                      <a:pt x="15805" y="7207"/>
                    </a:cubicBezTo>
                    <a:cubicBezTo>
                      <a:pt x="15543" y="7057"/>
                      <a:pt x="15402" y="6824"/>
                      <a:pt x="15346" y="6544"/>
                    </a:cubicBezTo>
                    <a:close/>
                    <a:moveTo>
                      <a:pt x="16578" y="6795"/>
                    </a:moveTo>
                    <a:cubicBezTo>
                      <a:pt x="16952" y="6907"/>
                      <a:pt x="17317" y="7066"/>
                      <a:pt x="17662" y="7252"/>
                    </a:cubicBezTo>
                    <a:cubicBezTo>
                      <a:pt x="17671" y="7252"/>
                      <a:pt x="17680" y="7263"/>
                      <a:pt x="17698" y="7272"/>
                    </a:cubicBezTo>
                    <a:lnTo>
                      <a:pt x="17653" y="7272"/>
                    </a:lnTo>
                    <a:cubicBezTo>
                      <a:pt x="17373" y="7299"/>
                      <a:pt x="17093" y="7328"/>
                      <a:pt x="16802" y="7346"/>
                    </a:cubicBezTo>
                    <a:cubicBezTo>
                      <a:pt x="16728" y="7346"/>
                      <a:pt x="16645" y="7355"/>
                      <a:pt x="16560" y="7355"/>
                    </a:cubicBezTo>
                    <a:cubicBezTo>
                      <a:pt x="16569" y="7299"/>
                      <a:pt x="16569" y="7252"/>
                      <a:pt x="16569" y="7196"/>
                    </a:cubicBezTo>
                    <a:cubicBezTo>
                      <a:pt x="16569" y="7057"/>
                      <a:pt x="16578" y="6927"/>
                      <a:pt x="16578" y="6795"/>
                    </a:cubicBezTo>
                    <a:close/>
                    <a:moveTo>
                      <a:pt x="14850" y="6527"/>
                    </a:moveTo>
                    <a:cubicBezTo>
                      <a:pt x="14950" y="6527"/>
                      <a:pt x="15050" y="6529"/>
                      <a:pt x="15151" y="6535"/>
                    </a:cubicBezTo>
                    <a:cubicBezTo>
                      <a:pt x="15207" y="6889"/>
                      <a:pt x="15384" y="7187"/>
                      <a:pt x="15711" y="7375"/>
                    </a:cubicBezTo>
                    <a:cubicBezTo>
                      <a:pt x="15917" y="7487"/>
                      <a:pt x="16141" y="7532"/>
                      <a:pt x="16374" y="7543"/>
                    </a:cubicBezTo>
                    <a:cubicBezTo>
                      <a:pt x="16374" y="7747"/>
                      <a:pt x="16383" y="7944"/>
                      <a:pt x="16401" y="8130"/>
                    </a:cubicBezTo>
                    <a:cubicBezTo>
                      <a:pt x="16087" y="7992"/>
                      <a:pt x="15736" y="7918"/>
                      <a:pt x="15376" y="7918"/>
                    </a:cubicBezTo>
                    <a:cubicBezTo>
                      <a:pt x="15320" y="7918"/>
                      <a:pt x="15263" y="7920"/>
                      <a:pt x="15207" y="7924"/>
                    </a:cubicBezTo>
                    <a:cubicBezTo>
                      <a:pt x="14638" y="7962"/>
                      <a:pt x="14087" y="8159"/>
                      <a:pt x="13592" y="8401"/>
                    </a:cubicBezTo>
                    <a:cubicBezTo>
                      <a:pt x="12949" y="8195"/>
                      <a:pt x="12265" y="8083"/>
                      <a:pt x="11593" y="8083"/>
                    </a:cubicBezTo>
                    <a:cubicBezTo>
                      <a:pt x="11325" y="8083"/>
                      <a:pt x="11045" y="8103"/>
                      <a:pt x="10774" y="8139"/>
                    </a:cubicBezTo>
                    <a:cubicBezTo>
                      <a:pt x="11867" y="7116"/>
                      <a:pt x="13353" y="6527"/>
                      <a:pt x="14850" y="6527"/>
                    </a:cubicBezTo>
                    <a:close/>
                    <a:moveTo>
                      <a:pt x="19313" y="7207"/>
                    </a:moveTo>
                    <a:cubicBezTo>
                      <a:pt x="19351" y="7514"/>
                      <a:pt x="19389" y="7823"/>
                      <a:pt x="19434" y="8130"/>
                    </a:cubicBezTo>
                    <a:cubicBezTo>
                      <a:pt x="19445" y="8251"/>
                      <a:pt x="19472" y="8363"/>
                      <a:pt x="19490" y="8484"/>
                    </a:cubicBezTo>
                    <a:cubicBezTo>
                      <a:pt x="19127" y="8065"/>
                      <a:pt x="18717" y="7700"/>
                      <a:pt x="18249" y="7393"/>
                    </a:cubicBezTo>
                    <a:cubicBezTo>
                      <a:pt x="18605" y="7337"/>
                      <a:pt x="18968" y="7281"/>
                      <a:pt x="19313" y="7207"/>
                    </a:cubicBezTo>
                    <a:close/>
                    <a:moveTo>
                      <a:pt x="16625" y="8457"/>
                    </a:moveTo>
                    <a:lnTo>
                      <a:pt x="16625" y="8457"/>
                    </a:lnTo>
                    <a:cubicBezTo>
                      <a:pt x="16775" y="8551"/>
                      <a:pt x="16914" y="8663"/>
                      <a:pt x="17037" y="8802"/>
                    </a:cubicBezTo>
                    <a:cubicBezTo>
                      <a:pt x="17093" y="8867"/>
                      <a:pt x="17138" y="8932"/>
                      <a:pt x="17185" y="9008"/>
                    </a:cubicBezTo>
                    <a:cubicBezTo>
                      <a:pt x="17223" y="9055"/>
                      <a:pt x="17250" y="9111"/>
                      <a:pt x="17279" y="9176"/>
                    </a:cubicBezTo>
                    <a:cubicBezTo>
                      <a:pt x="17474" y="9595"/>
                      <a:pt x="17465" y="10072"/>
                      <a:pt x="17409" y="10491"/>
                    </a:cubicBezTo>
                    <a:cubicBezTo>
                      <a:pt x="17261" y="10314"/>
                      <a:pt x="17138" y="10108"/>
                      <a:pt x="17026" y="9884"/>
                    </a:cubicBezTo>
                    <a:cubicBezTo>
                      <a:pt x="16981" y="9783"/>
                      <a:pt x="16934" y="9680"/>
                      <a:pt x="16896" y="9577"/>
                    </a:cubicBezTo>
                    <a:cubicBezTo>
                      <a:pt x="16858" y="9483"/>
                      <a:pt x="16831" y="9391"/>
                      <a:pt x="16802" y="9288"/>
                    </a:cubicBezTo>
                    <a:cubicBezTo>
                      <a:pt x="16719" y="9035"/>
                      <a:pt x="16663" y="8755"/>
                      <a:pt x="16625" y="8457"/>
                    </a:cubicBezTo>
                    <a:close/>
                    <a:moveTo>
                      <a:pt x="11593" y="8274"/>
                    </a:moveTo>
                    <a:cubicBezTo>
                      <a:pt x="12183" y="8274"/>
                      <a:pt x="12775" y="8357"/>
                      <a:pt x="13350" y="8522"/>
                    </a:cubicBezTo>
                    <a:cubicBezTo>
                      <a:pt x="13153" y="8625"/>
                      <a:pt x="12967" y="8737"/>
                      <a:pt x="12790" y="8849"/>
                    </a:cubicBezTo>
                    <a:cubicBezTo>
                      <a:pt x="11773" y="9474"/>
                      <a:pt x="10809" y="10193"/>
                      <a:pt x="9933" y="10995"/>
                    </a:cubicBezTo>
                    <a:cubicBezTo>
                      <a:pt x="9783" y="10762"/>
                      <a:pt x="9680" y="10500"/>
                      <a:pt x="9662" y="10211"/>
                    </a:cubicBezTo>
                    <a:cubicBezTo>
                      <a:pt x="9624" y="9698"/>
                      <a:pt x="9869" y="9138"/>
                      <a:pt x="10382" y="8551"/>
                    </a:cubicBezTo>
                    <a:cubicBezTo>
                      <a:pt x="10438" y="8484"/>
                      <a:pt x="10494" y="8428"/>
                      <a:pt x="10550" y="8363"/>
                    </a:cubicBezTo>
                    <a:cubicBezTo>
                      <a:pt x="10893" y="8303"/>
                      <a:pt x="11243" y="8274"/>
                      <a:pt x="11593" y="8274"/>
                    </a:cubicBezTo>
                    <a:close/>
                    <a:moveTo>
                      <a:pt x="17521" y="10912"/>
                    </a:moveTo>
                    <a:cubicBezTo>
                      <a:pt x="17559" y="10939"/>
                      <a:pt x="17586" y="10977"/>
                      <a:pt x="17624" y="11004"/>
                    </a:cubicBezTo>
                    <a:cubicBezTo>
                      <a:pt x="17577" y="11033"/>
                      <a:pt x="17530" y="11071"/>
                      <a:pt x="17485" y="11098"/>
                    </a:cubicBezTo>
                    <a:cubicBezTo>
                      <a:pt x="17494" y="11042"/>
                      <a:pt x="17503" y="10995"/>
                      <a:pt x="17521" y="10939"/>
                    </a:cubicBezTo>
                    <a:lnTo>
                      <a:pt x="17521" y="10912"/>
                    </a:lnTo>
                    <a:close/>
                    <a:moveTo>
                      <a:pt x="15344" y="8109"/>
                    </a:moveTo>
                    <a:cubicBezTo>
                      <a:pt x="15690" y="8109"/>
                      <a:pt x="16078" y="8186"/>
                      <a:pt x="16421" y="8345"/>
                    </a:cubicBezTo>
                    <a:cubicBezTo>
                      <a:pt x="16466" y="8784"/>
                      <a:pt x="16551" y="9176"/>
                      <a:pt x="16681" y="9530"/>
                    </a:cubicBezTo>
                    <a:cubicBezTo>
                      <a:pt x="16710" y="9624"/>
                      <a:pt x="16746" y="9707"/>
                      <a:pt x="16784" y="9792"/>
                    </a:cubicBezTo>
                    <a:cubicBezTo>
                      <a:pt x="16802" y="9857"/>
                      <a:pt x="16831" y="9913"/>
                      <a:pt x="16858" y="9969"/>
                    </a:cubicBezTo>
                    <a:cubicBezTo>
                      <a:pt x="16999" y="10258"/>
                      <a:pt x="17167" y="10511"/>
                      <a:pt x="17362" y="10744"/>
                    </a:cubicBezTo>
                    <a:cubicBezTo>
                      <a:pt x="17353" y="10800"/>
                      <a:pt x="17344" y="10856"/>
                      <a:pt x="17335" y="10903"/>
                    </a:cubicBezTo>
                    <a:cubicBezTo>
                      <a:pt x="17326" y="10959"/>
                      <a:pt x="17306" y="11004"/>
                      <a:pt x="17297" y="11060"/>
                    </a:cubicBezTo>
                    <a:cubicBezTo>
                      <a:pt x="17279" y="11136"/>
                      <a:pt x="17261" y="11201"/>
                      <a:pt x="17250" y="11266"/>
                    </a:cubicBezTo>
                    <a:cubicBezTo>
                      <a:pt x="17176" y="11322"/>
                      <a:pt x="17102" y="11369"/>
                      <a:pt x="17037" y="11425"/>
                    </a:cubicBezTo>
                    <a:cubicBezTo>
                      <a:pt x="16990" y="11284"/>
                      <a:pt x="16943" y="11136"/>
                      <a:pt x="16878" y="10995"/>
                    </a:cubicBezTo>
                    <a:cubicBezTo>
                      <a:pt x="16775" y="10780"/>
                      <a:pt x="16645" y="10567"/>
                      <a:pt x="16477" y="10352"/>
                    </a:cubicBezTo>
                    <a:cubicBezTo>
                      <a:pt x="16439" y="10296"/>
                      <a:pt x="16392" y="10240"/>
                      <a:pt x="16345" y="10184"/>
                    </a:cubicBezTo>
                    <a:cubicBezTo>
                      <a:pt x="16159" y="9960"/>
                      <a:pt x="15935" y="9745"/>
                      <a:pt x="15673" y="9530"/>
                    </a:cubicBezTo>
                    <a:cubicBezTo>
                      <a:pt x="15122" y="9082"/>
                      <a:pt x="14506" y="8728"/>
                      <a:pt x="13845" y="8484"/>
                    </a:cubicBezTo>
                    <a:cubicBezTo>
                      <a:pt x="14282" y="8289"/>
                      <a:pt x="14741" y="8139"/>
                      <a:pt x="15225" y="8112"/>
                    </a:cubicBezTo>
                    <a:cubicBezTo>
                      <a:pt x="15264" y="8110"/>
                      <a:pt x="15304" y="8109"/>
                      <a:pt x="15344" y="8109"/>
                    </a:cubicBezTo>
                    <a:close/>
                    <a:moveTo>
                      <a:pt x="17167" y="11564"/>
                    </a:moveTo>
                    <a:lnTo>
                      <a:pt x="17167" y="11564"/>
                    </a:lnTo>
                    <a:cubicBezTo>
                      <a:pt x="17149" y="11631"/>
                      <a:pt x="17129" y="11687"/>
                      <a:pt x="17102" y="11752"/>
                    </a:cubicBezTo>
                    <a:cubicBezTo>
                      <a:pt x="17102" y="11714"/>
                      <a:pt x="17093" y="11667"/>
                      <a:pt x="17082" y="11631"/>
                    </a:cubicBezTo>
                    <a:cubicBezTo>
                      <a:pt x="17111" y="11611"/>
                      <a:pt x="17138" y="11584"/>
                      <a:pt x="17167" y="11564"/>
                    </a:cubicBezTo>
                    <a:close/>
                    <a:moveTo>
                      <a:pt x="13601" y="8607"/>
                    </a:moveTo>
                    <a:cubicBezTo>
                      <a:pt x="14311" y="8840"/>
                      <a:pt x="14974" y="9203"/>
                      <a:pt x="15552" y="9680"/>
                    </a:cubicBezTo>
                    <a:cubicBezTo>
                      <a:pt x="15832" y="9904"/>
                      <a:pt x="16056" y="10128"/>
                      <a:pt x="16253" y="10370"/>
                    </a:cubicBezTo>
                    <a:cubicBezTo>
                      <a:pt x="16298" y="10426"/>
                      <a:pt x="16336" y="10482"/>
                      <a:pt x="16383" y="10538"/>
                    </a:cubicBezTo>
                    <a:cubicBezTo>
                      <a:pt x="16495" y="10688"/>
                      <a:pt x="16589" y="10836"/>
                      <a:pt x="16663" y="10995"/>
                    </a:cubicBezTo>
                    <a:cubicBezTo>
                      <a:pt x="16746" y="11172"/>
                      <a:pt x="16813" y="11340"/>
                      <a:pt x="16869" y="11519"/>
                    </a:cubicBezTo>
                    <a:cubicBezTo>
                      <a:pt x="16869" y="11537"/>
                      <a:pt x="16869" y="11546"/>
                      <a:pt x="16878" y="11555"/>
                    </a:cubicBezTo>
                    <a:cubicBezTo>
                      <a:pt x="16663" y="11723"/>
                      <a:pt x="16457" y="11920"/>
                      <a:pt x="16242" y="12115"/>
                    </a:cubicBezTo>
                    <a:cubicBezTo>
                      <a:pt x="15720" y="12619"/>
                      <a:pt x="15234" y="13143"/>
                      <a:pt x="14786" y="13683"/>
                    </a:cubicBezTo>
                    <a:cubicBezTo>
                      <a:pt x="14712" y="13777"/>
                      <a:pt x="14638" y="13871"/>
                      <a:pt x="14562" y="13963"/>
                    </a:cubicBezTo>
                    <a:cubicBezTo>
                      <a:pt x="14488" y="13954"/>
                      <a:pt x="14423" y="13945"/>
                      <a:pt x="14349" y="13927"/>
                    </a:cubicBezTo>
                    <a:cubicBezTo>
                      <a:pt x="13946" y="13842"/>
                      <a:pt x="13601" y="13712"/>
                      <a:pt x="13377" y="13618"/>
                    </a:cubicBezTo>
                    <a:cubicBezTo>
                      <a:pt x="12360" y="13179"/>
                      <a:pt x="11437" y="12572"/>
                      <a:pt x="10623" y="11817"/>
                    </a:cubicBezTo>
                    <a:cubicBezTo>
                      <a:pt x="10438" y="11640"/>
                      <a:pt x="10213" y="11416"/>
                      <a:pt x="10037" y="11154"/>
                    </a:cubicBezTo>
                    <a:cubicBezTo>
                      <a:pt x="10912" y="10352"/>
                      <a:pt x="11873" y="9633"/>
                      <a:pt x="12893" y="9008"/>
                    </a:cubicBezTo>
                    <a:cubicBezTo>
                      <a:pt x="13117" y="8867"/>
                      <a:pt x="13350" y="8728"/>
                      <a:pt x="13601" y="8607"/>
                    </a:cubicBezTo>
                    <a:close/>
                    <a:moveTo>
                      <a:pt x="16914" y="11770"/>
                    </a:moveTo>
                    <a:cubicBezTo>
                      <a:pt x="16943" y="11920"/>
                      <a:pt x="16952" y="12068"/>
                      <a:pt x="16943" y="12218"/>
                    </a:cubicBezTo>
                    <a:cubicBezTo>
                      <a:pt x="16831" y="12507"/>
                      <a:pt x="16710" y="12787"/>
                      <a:pt x="16569" y="13067"/>
                    </a:cubicBezTo>
                    <a:cubicBezTo>
                      <a:pt x="16477" y="13244"/>
                      <a:pt x="16392" y="13412"/>
                      <a:pt x="16289" y="13580"/>
                    </a:cubicBezTo>
                    <a:lnTo>
                      <a:pt x="16289" y="13591"/>
                    </a:lnTo>
                    <a:cubicBezTo>
                      <a:pt x="16280" y="13609"/>
                      <a:pt x="16271" y="13618"/>
                      <a:pt x="16262" y="13636"/>
                    </a:cubicBezTo>
                    <a:cubicBezTo>
                      <a:pt x="15900" y="13906"/>
                      <a:pt x="15473" y="14005"/>
                      <a:pt x="15052" y="14005"/>
                    </a:cubicBezTo>
                    <a:cubicBezTo>
                      <a:pt x="14963" y="14005"/>
                      <a:pt x="14874" y="14000"/>
                      <a:pt x="14786" y="13992"/>
                    </a:cubicBezTo>
                    <a:cubicBezTo>
                      <a:pt x="15272" y="13385"/>
                      <a:pt x="15805" y="12796"/>
                      <a:pt x="16374" y="12256"/>
                    </a:cubicBezTo>
                    <a:cubicBezTo>
                      <a:pt x="16551" y="12079"/>
                      <a:pt x="16737" y="11920"/>
                      <a:pt x="16914" y="11770"/>
                    </a:cubicBezTo>
                    <a:close/>
                    <a:moveTo>
                      <a:pt x="9895" y="11284"/>
                    </a:moveTo>
                    <a:cubicBezTo>
                      <a:pt x="10081" y="11546"/>
                      <a:pt x="10305" y="11779"/>
                      <a:pt x="10494" y="11956"/>
                    </a:cubicBezTo>
                    <a:cubicBezTo>
                      <a:pt x="11213" y="12619"/>
                      <a:pt x="12015" y="13179"/>
                      <a:pt x="12893" y="13600"/>
                    </a:cubicBezTo>
                    <a:cubicBezTo>
                      <a:pt x="12602" y="13535"/>
                      <a:pt x="12304" y="13479"/>
                      <a:pt x="12006" y="13450"/>
                    </a:cubicBezTo>
                    <a:cubicBezTo>
                      <a:pt x="11759" y="13422"/>
                      <a:pt x="11509" y="13408"/>
                      <a:pt x="11258" y="13408"/>
                    </a:cubicBezTo>
                    <a:cubicBezTo>
                      <a:pt x="9869" y="13408"/>
                      <a:pt x="8427" y="13839"/>
                      <a:pt x="7021" y="14655"/>
                    </a:cubicBezTo>
                    <a:cubicBezTo>
                      <a:pt x="7841" y="13423"/>
                      <a:pt x="8813" y="12292"/>
                      <a:pt x="9895" y="11284"/>
                    </a:cubicBezTo>
                    <a:close/>
                    <a:moveTo>
                      <a:pt x="16038" y="13992"/>
                    </a:moveTo>
                    <a:cubicBezTo>
                      <a:pt x="15888" y="14234"/>
                      <a:pt x="15720" y="14467"/>
                      <a:pt x="15543" y="14691"/>
                    </a:cubicBezTo>
                    <a:cubicBezTo>
                      <a:pt x="15234" y="14523"/>
                      <a:pt x="14918" y="14364"/>
                      <a:pt x="14609" y="14216"/>
                    </a:cubicBezTo>
                    <a:cubicBezTo>
                      <a:pt x="14618" y="14196"/>
                      <a:pt x="14629" y="14187"/>
                      <a:pt x="14647" y="14169"/>
                    </a:cubicBezTo>
                    <a:cubicBezTo>
                      <a:pt x="14777" y="14185"/>
                      <a:pt x="14911" y="14194"/>
                      <a:pt x="15046" y="14194"/>
                    </a:cubicBezTo>
                    <a:cubicBezTo>
                      <a:pt x="15382" y="14194"/>
                      <a:pt x="15724" y="14138"/>
                      <a:pt x="16038" y="13992"/>
                    </a:cubicBezTo>
                    <a:close/>
                    <a:moveTo>
                      <a:pt x="17774" y="11136"/>
                    </a:moveTo>
                    <a:cubicBezTo>
                      <a:pt x="18081" y="11378"/>
                      <a:pt x="18417" y="11555"/>
                      <a:pt x="18773" y="11649"/>
                    </a:cubicBezTo>
                    <a:cubicBezTo>
                      <a:pt x="18735" y="11687"/>
                      <a:pt x="18688" y="11714"/>
                      <a:pt x="18641" y="11743"/>
                    </a:cubicBezTo>
                    <a:cubicBezTo>
                      <a:pt x="18632" y="11752"/>
                      <a:pt x="18614" y="11761"/>
                      <a:pt x="18605" y="11779"/>
                    </a:cubicBezTo>
                    <a:cubicBezTo>
                      <a:pt x="18222" y="12059"/>
                      <a:pt x="17857" y="12377"/>
                      <a:pt x="17521" y="12731"/>
                    </a:cubicBezTo>
                    <a:cubicBezTo>
                      <a:pt x="17046" y="13244"/>
                      <a:pt x="16616" y="13824"/>
                      <a:pt x="16242" y="14458"/>
                    </a:cubicBezTo>
                    <a:cubicBezTo>
                      <a:pt x="16150" y="14617"/>
                      <a:pt x="16065" y="14785"/>
                      <a:pt x="15982" y="14953"/>
                    </a:cubicBezTo>
                    <a:cubicBezTo>
                      <a:pt x="15888" y="14897"/>
                      <a:pt x="15794" y="14841"/>
                      <a:pt x="15702" y="14794"/>
                    </a:cubicBezTo>
                    <a:cubicBezTo>
                      <a:pt x="15888" y="14561"/>
                      <a:pt x="16056" y="14319"/>
                      <a:pt x="16215" y="14075"/>
                    </a:cubicBezTo>
                    <a:cubicBezTo>
                      <a:pt x="16280" y="13972"/>
                      <a:pt x="16345" y="13871"/>
                      <a:pt x="16401" y="13768"/>
                    </a:cubicBezTo>
                    <a:cubicBezTo>
                      <a:pt x="16421" y="13748"/>
                      <a:pt x="16430" y="13739"/>
                      <a:pt x="16448" y="13730"/>
                    </a:cubicBezTo>
                    <a:cubicBezTo>
                      <a:pt x="16737" y="13479"/>
                      <a:pt x="16952" y="13123"/>
                      <a:pt x="17055" y="12731"/>
                    </a:cubicBezTo>
                    <a:cubicBezTo>
                      <a:pt x="17093" y="12583"/>
                      <a:pt x="17120" y="12424"/>
                      <a:pt x="17129" y="12256"/>
                    </a:cubicBezTo>
                    <a:cubicBezTo>
                      <a:pt x="17241" y="11967"/>
                      <a:pt x="17335" y="11676"/>
                      <a:pt x="17409" y="11378"/>
                    </a:cubicBezTo>
                    <a:cubicBezTo>
                      <a:pt x="17503" y="11313"/>
                      <a:pt x="17586" y="11257"/>
                      <a:pt x="17680" y="11192"/>
                    </a:cubicBezTo>
                    <a:cubicBezTo>
                      <a:pt x="17709" y="11172"/>
                      <a:pt x="17736" y="11154"/>
                      <a:pt x="17774" y="11136"/>
                    </a:cubicBezTo>
                    <a:close/>
                    <a:moveTo>
                      <a:pt x="31083" y="11434"/>
                    </a:moveTo>
                    <a:lnTo>
                      <a:pt x="31027" y="11564"/>
                    </a:lnTo>
                    <a:cubicBezTo>
                      <a:pt x="30953" y="11743"/>
                      <a:pt x="30888" y="11920"/>
                      <a:pt x="30832" y="12097"/>
                    </a:cubicBezTo>
                    <a:cubicBezTo>
                      <a:pt x="30823" y="12115"/>
                      <a:pt x="30814" y="12135"/>
                      <a:pt x="30814" y="12162"/>
                    </a:cubicBezTo>
                    <a:cubicBezTo>
                      <a:pt x="30758" y="12106"/>
                      <a:pt x="30691" y="12059"/>
                      <a:pt x="30635" y="12003"/>
                    </a:cubicBezTo>
                    <a:lnTo>
                      <a:pt x="30626" y="12003"/>
                    </a:lnTo>
                    <a:cubicBezTo>
                      <a:pt x="30626" y="11994"/>
                      <a:pt x="30617" y="11985"/>
                      <a:pt x="30608" y="11985"/>
                    </a:cubicBezTo>
                    <a:lnTo>
                      <a:pt x="30608" y="11994"/>
                    </a:lnTo>
                    <a:cubicBezTo>
                      <a:pt x="30579" y="12041"/>
                      <a:pt x="30543" y="12097"/>
                      <a:pt x="30514" y="12153"/>
                    </a:cubicBezTo>
                    <a:cubicBezTo>
                      <a:pt x="30599" y="12218"/>
                      <a:pt x="30673" y="12283"/>
                      <a:pt x="30747" y="12359"/>
                    </a:cubicBezTo>
                    <a:cubicBezTo>
                      <a:pt x="30431" y="13412"/>
                      <a:pt x="30299" y="14514"/>
                      <a:pt x="30346" y="15607"/>
                    </a:cubicBezTo>
                    <a:cubicBezTo>
                      <a:pt x="30411" y="15495"/>
                      <a:pt x="30467" y="15372"/>
                      <a:pt x="30523" y="15260"/>
                    </a:cubicBezTo>
                    <a:cubicBezTo>
                      <a:pt x="30514" y="14337"/>
                      <a:pt x="30635" y="13403"/>
                      <a:pt x="30897" y="12516"/>
                    </a:cubicBezTo>
                    <a:cubicBezTo>
                      <a:pt x="31000" y="12619"/>
                      <a:pt x="31094" y="12731"/>
                      <a:pt x="31186" y="12834"/>
                    </a:cubicBezTo>
                    <a:cubicBezTo>
                      <a:pt x="31298" y="12975"/>
                      <a:pt x="31410" y="13114"/>
                      <a:pt x="31513" y="13255"/>
                    </a:cubicBezTo>
                    <a:cubicBezTo>
                      <a:pt x="31551" y="13179"/>
                      <a:pt x="31578" y="13114"/>
                      <a:pt x="31607" y="13058"/>
                    </a:cubicBezTo>
                    <a:cubicBezTo>
                      <a:pt x="31522" y="12946"/>
                      <a:pt x="31430" y="12825"/>
                      <a:pt x="31327" y="12713"/>
                    </a:cubicBezTo>
                    <a:cubicBezTo>
                      <a:pt x="31224" y="12583"/>
                      <a:pt x="31094" y="12442"/>
                      <a:pt x="30962" y="12303"/>
                    </a:cubicBezTo>
                    <a:cubicBezTo>
                      <a:pt x="30971" y="12265"/>
                      <a:pt x="30991" y="12218"/>
                      <a:pt x="31009" y="12171"/>
                    </a:cubicBezTo>
                    <a:cubicBezTo>
                      <a:pt x="31047" y="12041"/>
                      <a:pt x="31103" y="11900"/>
                      <a:pt x="31150" y="11770"/>
                    </a:cubicBezTo>
                    <a:cubicBezTo>
                      <a:pt x="31354" y="11985"/>
                      <a:pt x="31531" y="12227"/>
                      <a:pt x="31681" y="12480"/>
                    </a:cubicBezTo>
                    <a:cubicBezTo>
                      <a:pt x="31719" y="12545"/>
                      <a:pt x="31755" y="12610"/>
                      <a:pt x="31784" y="12675"/>
                    </a:cubicBezTo>
                    <a:cubicBezTo>
                      <a:pt x="31822" y="12592"/>
                      <a:pt x="31840" y="12554"/>
                      <a:pt x="31840" y="12554"/>
                    </a:cubicBezTo>
                    <a:cubicBezTo>
                      <a:pt x="31840" y="12554"/>
                      <a:pt x="31858" y="12516"/>
                      <a:pt x="31887" y="12451"/>
                    </a:cubicBezTo>
                    <a:cubicBezTo>
                      <a:pt x="31690" y="12115"/>
                      <a:pt x="31457" y="11808"/>
                      <a:pt x="31177" y="11537"/>
                    </a:cubicBezTo>
                    <a:lnTo>
                      <a:pt x="31083" y="11434"/>
                    </a:lnTo>
                    <a:close/>
                    <a:moveTo>
                      <a:pt x="16056" y="15224"/>
                    </a:moveTo>
                    <a:cubicBezTo>
                      <a:pt x="16141" y="15271"/>
                      <a:pt x="16224" y="15316"/>
                      <a:pt x="16298" y="15372"/>
                    </a:cubicBezTo>
                    <a:cubicBezTo>
                      <a:pt x="16130" y="15522"/>
                      <a:pt x="15962" y="15663"/>
                      <a:pt x="15794" y="15811"/>
                    </a:cubicBezTo>
                    <a:cubicBezTo>
                      <a:pt x="15879" y="15607"/>
                      <a:pt x="15962" y="15410"/>
                      <a:pt x="16056" y="15224"/>
                    </a:cubicBezTo>
                    <a:close/>
                    <a:moveTo>
                      <a:pt x="14488" y="14364"/>
                    </a:moveTo>
                    <a:cubicBezTo>
                      <a:pt x="14497" y="14375"/>
                      <a:pt x="14497" y="14375"/>
                      <a:pt x="14506" y="14375"/>
                    </a:cubicBezTo>
                    <a:cubicBezTo>
                      <a:pt x="14815" y="14514"/>
                      <a:pt x="15113" y="14673"/>
                      <a:pt x="15422" y="14841"/>
                    </a:cubicBezTo>
                    <a:cubicBezTo>
                      <a:pt x="14974" y="15392"/>
                      <a:pt x="14470" y="15896"/>
                      <a:pt x="13910" y="16335"/>
                    </a:cubicBezTo>
                    <a:cubicBezTo>
                      <a:pt x="13834" y="16391"/>
                      <a:pt x="13751" y="16456"/>
                      <a:pt x="13666" y="16512"/>
                    </a:cubicBezTo>
                    <a:cubicBezTo>
                      <a:pt x="13397" y="16716"/>
                      <a:pt x="13106" y="16913"/>
                      <a:pt x="12799" y="17081"/>
                    </a:cubicBezTo>
                    <a:cubicBezTo>
                      <a:pt x="12837" y="17016"/>
                      <a:pt x="12864" y="16951"/>
                      <a:pt x="12893" y="16895"/>
                    </a:cubicBezTo>
                    <a:cubicBezTo>
                      <a:pt x="13218" y="16279"/>
                      <a:pt x="13574" y="15681"/>
                      <a:pt x="13966" y="15103"/>
                    </a:cubicBezTo>
                    <a:cubicBezTo>
                      <a:pt x="14134" y="14850"/>
                      <a:pt x="14311" y="14608"/>
                      <a:pt x="14488" y="14364"/>
                    </a:cubicBezTo>
                    <a:close/>
                    <a:moveTo>
                      <a:pt x="20330" y="16940"/>
                    </a:moveTo>
                    <a:cubicBezTo>
                      <a:pt x="20359" y="17305"/>
                      <a:pt x="20415" y="17659"/>
                      <a:pt x="20509" y="18016"/>
                    </a:cubicBezTo>
                    <a:cubicBezTo>
                      <a:pt x="20285" y="17856"/>
                      <a:pt x="20061" y="17706"/>
                      <a:pt x="19837" y="17547"/>
                    </a:cubicBezTo>
                    <a:cubicBezTo>
                      <a:pt x="20014" y="17352"/>
                      <a:pt x="20173" y="17146"/>
                      <a:pt x="20330" y="16940"/>
                    </a:cubicBezTo>
                    <a:close/>
                    <a:moveTo>
                      <a:pt x="27331" y="16147"/>
                    </a:moveTo>
                    <a:cubicBezTo>
                      <a:pt x="27286" y="16194"/>
                      <a:pt x="27239" y="16241"/>
                      <a:pt x="27192" y="16279"/>
                    </a:cubicBezTo>
                    <a:cubicBezTo>
                      <a:pt x="27593" y="16568"/>
                      <a:pt x="27976" y="16895"/>
                      <a:pt x="28330" y="17240"/>
                    </a:cubicBezTo>
                    <a:cubicBezTo>
                      <a:pt x="28563" y="17482"/>
                      <a:pt x="28816" y="17780"/>
                      <a:pt x="28984" y="18098"/>
                    </a:cubicBezTo>
                    <a:cubicBezTo>
                      <a:pt x="29022" y="18033"/>
                      <a:pt x="29058" y="17968"/>
                      <a:pt x="29096" y="17912"/>
                    </a:cubicBezTo>
                    <a:cubicBezTo>
                      <a:pt x="28919" y="17603"/>
                      <a:pt x="28686" y="17332"/>
                      <a:pt x="28462" y="17108"/>
                    </a:cubicBezTo>
                    <a:cubicBezTo>
                      <a:pt x="28106" y="16763"/>
                      <a:pt x="27734" y="16436"/>
                      <a:pt x="27331" y="16147"/>
                    </a:cubicBezTo>
                    <a:close/>
                    <a:moveTo>
                      <a:pt x="15590" y="14944"/>
                    </a:moveTo>
                    <a:cubicBezTo>
                      <a:pt x="15693" y="15000"/>
                      <a:pt x="15794" y="15065"/>
                      <a:pt x="15897" y="15121"/>
                    </a:cubicBezTo>
                    <a:cubicBezTo>
                      <a:pt x="15749" y="15428"/>
                      <a:pt x="15617" y="15737"/>
                      <a:pt x="15487" y="16064"/>
                    </a:cubicBezTo>
                    <a:cubicBezTo>
                      <a:pt x="14918" y="16548"/>
                      <a:pt x="14329" y="17007"/>
                      <a:pt x="13722" y="17455"/>
                    </a:cubicBezTo>
                    <a:cubicBezTo>
                      <a:pt x="13666" y="17500"/>
                      <a:pt x="13601" y="17547"/>
                      <a:pt x="13545" y="17585"/>
                    </a:cubicBezTo>
                    <a:lnTo>
                      <a:pt x="13536" y="17585"/>
                    </a:lnTo>
                    <a:cubicBezTo>
                      <a:pt x="13368" y="17715"/>
                      <a:pt x="13191" y="17848"/>
                      <a:pt x="13005" y="17968"/>
                    </a:cubicBezTo>
                    <a:cubicBezTo>
                      <a:pt x="12808" y="18107"/>
                      <a:pt x="12593" y="18257"/>
                      <a:pt x="12369" y="18408"/>
                    </a:cubicBezTo>
                    <a:cubicBezTo>
                      <a:pt x="12434" y="18024"/>
                      <a:pt x="12557" y="17659"/>
                      <a:pt x="12678" y="17370"/>
                    </a:cubicBezTo>
                    <a:cubicBezTo>
                      <a:pt x="13005" y="17193"/>
                      <a:pt x="13330" y="16996"/>
                      <a:pt x="13630" y="16772"/>
                    </a:cubicBezTo>
                    <a:cubicBezTo>
                      <a:pt x="13704" y="16727"/>
                      <a:pt x="13778" y="16671"/>
                      <a:pt x="13854" y="16615"/>
                    </a:cubicBezTo>
                    <a:cubicBezTo>
                      <a:pt x="14497" y="16129"/>
                      <a:pt x="15077" y="15569"/>
                      <a:pt x="15590" y="14944"/>
                    </a:cubicBezTo>
                    <a:close/>
                    <a:moveTo>
                      <a:pt x="19714" y="17688"/>
                    </a:moveTo>
                    <a:cubicBezTo>
                      <a:pt x="20005" y="17892"/>
                      <a:pt x="20294" y="18098"/>
                      <a:pt x="20592" y="18305"/>
                    </a:cubicBezTo>
                    <a:cubicBezTo>
                      <a:pt x="20621" y="18417"/>
                      <a:pt x="20657" y="18520"/>
                      <a:pt x="20695" y="18611"/>
                    </a:cubicBezTo>
                    <a:cubicBezTo>
                      <a:pt x="20256" y="18546"/>
                      <a:pt x="19799" y="18508"/>
                      <a:pt x="19351" y="18508"/>
                    </a:cubicBezTo>
                    <a:lnTo>
                      <a:pt x="19286" y="18508"/>
                    </a:lnTo>
                    <a:cubicBezTo>
                      <a:pt x="19145" y="18508"/>
                      <a:pt x="19006" y="18508"/>
                      <a:pt x="18865" y="18520"/>
                    </a:cubicBezTo>
                    <a:cubicBezTo>
                      <a:pt x="18941" y="18452"/>
                      <a:pt x="19015" y="18378"/>
                      <a:pt x="19089" y="18313"/>
                    </a:cubicBezTo>
                    <a:cubicBezTo>
                      <a:pt x="19304" y="18116"/>
                      <a:pt x="19519" y="17904"/>
                      <a:pt x="19714" y="17688"/>
                    </a:cubicBezTo>
                    <a:close/>
                    <a:moveTo>
                      <a:pt x="20854" y="18490"/>
                    </a:moveTo>
                    <a:lnTo>
                      <a:pt x="20854" y="18490"/>
                    </a:lnTo>
                    <a:cubicBezTo>
                      <a:pt x="20946" y="18564"/>
                      <a:pt x="21049" y="18641"/>
                      <a:pt x="21143" y="18706"/>
                    </a:cubicBezTo>
                    <a:cubicBezTo>
                      <a:pt x="21069" y="18688"/>
                      <a:pt x="20993" y="18667"/>
                      <a:pt x="20910" y="18658"/>
                    </a:cubicBezTo>
                    <a:cubicBezTo>
                      <a:pt x="20890" y="18602"/>
                      <a:pt x="20872" y="18546"/>
                      <a:pt x="20854" y="18490"/>
                    </a:cubicBezTo>
                    <a:close/>
                    <a:moveTo>
                      <a:pt x="16466" y="15475"/>
                    </a:moveTo>
                    <a:cubicBezTo>
                      <a:pt x="16542" y="15522"/>
                      <a:pt x="16607" y="15569"/>
                      <a:pt x="16681" y="15616"/>
                    </a:cubicBezTo>
                    <a:cubicBezTo>
                      <a:pt x="16952" y="15793"/>
                      <a:pt x="17223" y="15970"/>
                      <a:pt x="17485" y="16147"/>
                    </a:cubicBezTo>
                    <a:cubicBezTo>
                      <a:pt x="18175" y="16624"/>
                      <a:pt x="18865" y="17099"/>
                      <a:pt x="19557" y="17576"/>
                    </a:cubicBezTo>
                    <a:cubicBezTo>
                      <a:pt x="19360" y="17792"/>
                      <a:pt x="19154" y="17995"/>
                      <a:pt x="18941" y="18193"/>
                    </a:cubicBezTo>
                    <a:cubicBezTo>
                      <a:pt x="18818" y="18313"/>
                      <a:pt x="18688" y="18425"/>
                      <a:pt x="18558" y="18529"/>
                    </a:cubicBezTo>
                    <a:cubicBezTo>
                      <a:pt x="17877" y="18564"/>
                      <a:pt x="17205" y="18650"/>
                      <a:pt x="16533" y="18732"/>
                    </a:cubicBezTo>
                    <a:cubicBezTo>
                      <a:pt x="16009" y="18788"/>
                      <a:pt x="15487" y="18856"/>
                      <a:pt x="14965" y="18891"/>
                    </a:cubicBezTo>
                    <a:cubicBezTo>
                      <a:pt x="14983" y="18788"/>
                      <a:pt x="14992" y="18688"/>
                      <a:pt x="15010" y="18594"/>
                    </a:cubicBezTo>
                    <a:cubicBezTo>
                      <a:pt x="15160" y="17736"/>
                      <a:pt x="15375" y="16931"/>
                      <a:pt x="15655" y="16176"/>
                    </a:cubicBezTo>
                    <a:cubicBezTo>
                      <a:pt x="15926" y="15952"/>
                      <a:pt x="16197" y="15719"/>
                      <a:pt x="16466" y="15475"/>
                    </a:cubicBezTo>
                    <a:close/>
                    <a:moveTo>
                      <a:pt x="19350" y="18693"/>
                    </a:moveTo>
                    <a:cubicBezTo>
                      <a:pt x="19438" y="18693"/>
                      <a:pt x="19526" y="18694"/>
                      <a:pt x="19613" y="18697"/>
                    </a:cubicBezTo>
                    <a:cubicBezTo>
                      <a:pt x="20005" y="18714"/>
                      <a:pt x="20397" y="18753"/>
                      <a:pt x="20778" y="18818"/>
                    </a:cubicBezTo>
                    <a:cubicBezTo>
                      <a:pt x="20778" y="18826"/>
                      <a:pt x="20789" y="18835"/>
                      <a:pt x="20789" y="18856"/>
                    </a:cubicBezTo>
                    <a:cubicBezTo>
                      <a:pt x="20498" y="18874"/>
                      <a:pt x="20200" y="18891"/>
                      <a:pt x="19911" y="18912"/>
                    </a:cubicBezTo>
                    <a:cubicBezTo>
                      <a:pt x="19360" y="18947"/>
                      <a:pt x="18818" y="18977"/>
                      <a:pt x="18269" y="18994"/>
                    </a:cubicBezTo>
                    <a:cubicBezTo>
                      <a:pt x="18390" y="18900"/>
                      <a:pt x="18511" y="18809"/>
                      <a:pt x="18632" y="18714"/>
                    </a:cubicBezTo>
                    <a:cubicBezTo>
                      <a:pt x="18871" y="18701"/>
                      <a:pt x="19111" y="18693"/>
                      <a:pt x="19350" y="18693"/>
                    </a:cubicBezTo>
                    <a:close/>
                    <a:moveTo>
                      <a:pt x="18296" y="18732"/>
                    </a:moveTo>
                    <a:lnTo>
                      <a:pt x="18296" y="18732"/>
                    </a:lnTo>
                    <a:cubicBezTo>
                      <a:pt x="18184" y="18826"/>
                      <a:pt x="18054" y="18921"/>
                      <a:pt x="17933" y="19003"/>
                    </a:cubicBezTo>
                    <a:cubicBezTo>
                      <a:pt x="17440" y="19022"/>
                      <a:pt x="16944" y="19029"/>
                      <a:pt x="16448" y="19029"/>
                    </a:cubicBezTo>
                    <a:cubicBezTo>
                      <a:pt x="16174" y="19029"/>
                      <a:pt x="15899" y="19027"/>
                      <a:pt x="15626" y="19024"/>
                    </a:cubicBezTo>
                    <a:cubicBezTo>
                      <a:pt x="15935" y="18994"/>
                      <a:pt x="16242" y="18956"/>
                      <a:pt x="16551" y="18921"/>
                    </a:cubicBezTo>
                    <a:cubicBezTo>
                      <a:pt x="17149" y="18844"/>
                      <a:pt x="17727" y="18779"/>
                      <a:pt x="18296" y="18732"/>
                    </a:cubicBezTo>
                    <a:close/>
                    <a:moveTo>
                      <a:pt x="26632" y="16810"/>
                    </a:moveTo>
                    <a:cubicBezTo>
                      <a:pt x="26576" y="16857"/>
                      <a:pt x="26529" y="16913"/>
                      <a:pt x="26473" y="16960"/>
                    </a:cubicBezTo>
                    <a:cubicBezTo>
                      <a:pt x="26762" y="17892"/>
                      <a:pt x="27163" y="18564"/>
                      <a:pt x="27714" y="19003"/>
                    </a:cubicBezTo>
                    <a:cubicBezTo>
                      <a:pt x="27882" y="19136"/>
                      <a:pt x="28070" y="19248"/>
                      <a:pt x="28274" y="19339"/>
                    </a:cubicBezTo>
                    <a:cubicBezTo>
                      <a:pt x="28303" y="19283"/>
                      <a:pt x="28339" y="19227"/>
                      <a:pt x="28368" y="19171"/>
                    </a:cubicBezTo>
                    <a:cubicBezTo>
                      <a:pt x="28182" y="19089"/>
                      <a:pt x="27994" y="18977"/>
                      <a:pt x="27835" y="18856"/>
                    </a:cubicBezTo>
                    <a:cubicBezTo>
                      <a:pt x="27295" y="18425"/>
                      <a:pt x="26903" y="17762"/>
                      <a:pt x="26632" y="16810"/>
                    </a:cubicBezTo>
                    <a:close/>
                    <a:moveTo>
                      <a:pt x="14936" y="19201"/>
                    </a:moveTo>
                    <a:cubicBezTo>
                      <a:pt x="15427" y="19210"/>
                      <a:pt x="15922" y="19218"/>
                      <a:pt x="16417" y="19218"/>
                    </a:cubicBezTo>
                    <a:cubicBezTo>
                      <a:pt x="16825" y="19218"/>
                      <a:pt x="17233" y="19213"/>
                      <a:pt x="17642" y="19201"/>
                    </a:cubicBezTo>
                    <a:lnTo>
                      <a:pt x="17642" y="19201"/>
                    </a:lnTo>
                    <a:cubicBezTo>
                      <a:pt x="16925" y="19667"/>
                      <a:pt x="16150" y="20050"/>
                      <a:pt x="15328" y="20301"/>
                    </a:cubicBezTo>
                    <a:cubicBezTo>
                      <a:pt x="15207" y="20348"/>
                      <a:pt x="15077" y="20386"/>
                      <a:pt x="14936" y="20413"/>
                    </a:cubicBezTo>
                    <a:cubicBezTo>
                      <a:pt x="14889" y="20012"/>
                      <a:pt x="14898" y="19593"/>
                      <a:pt x="14936" y="19201"/>
                    </a:cubicBezTo>
                    <a:close/>
                    <a:moveTo>
                      <a:pt x="21450" y="18986"/>
                    </a:moveTo>
                    <a:cubicBezTo>
                      <a:pt x="21562" y="19024"/>
                      <a:pt x="21685" y="19059"/>
                      <a:pt x="21797" y="19106"/>
                    </a:cubicBezTo>
                    <a:cubicBezTo>
                      <a:pt x="21945" y="19163"/>
                      <a:pt x="22095" y="19219"/>
                      <a:pt x="22234" y="19292"/>
                    </a:cubicBezTo>
                    <a:cubicBezTo>
                      <a:pt x="22469" y="19404"/>
                      <a:pt x="22720" y="19563"/>
                      <a:pt x="22897" y="19770"/>
                    </a:cubicBezTo>
                    <a:cubicBezTo>
                      <a:pt x="22702" y="19985"/>
                      <a:pt x="22487" y="20200"/>
                      <a:pt x="22272" y="20404"/>
                    </a:cubicBezTo>
                    <a:cubicBezTo>
                      <a:pt x="22263" y="20404"/>
                      <a:pt x="22263" y="20413"/>
                      <a:pt x="22254" y="20413"/>
                    </a:cubicBezTo>
                    <a:cubicBezTo>
                      <a:pt x="22234" y="20404"/>
                      <a:pt x="22216" y="20386"/>
                      <a:pt x="22198" y="20377"/>
                    </a:cubicBezTo>
                    <a:cubicBezTo>
                      <a:pt x="22189" y="20357"/>
                      <a:pt x="22169" y="20348"/>
                      <a:pt x="22151" y="20339"/>
                    </a:cubicBezTo>
                    <a:cubicBezTo>
                      <a:pt x="21936" y="20171"/>
                      <a:pt x="21741" y="19985"/>
                      <a:pt x="21573" y="19779"/>
                    </a:cubicBezTo>
                    <a:cubicBezTo>
                      <a:pt x="21376" y="19546"/>
                      <a:pt x="21217" y="19292"/>
                      <a:pt x="21078" y="19012"/>
                    </a:cubicBezTo>
                    <a:cubicBezTo>
                      <a:pt x="21199" y="19003"/>
                      <a:pt x="21329" y="18994"/>
                      <a:pt x="21450" y="18986"/>
                    </a:cubicBezTo>
                    <a:close/>
                    <a:moveTo>
                      <a:pt x="15366" y="16418"/>
                    </a:moveTo>
                    <a:lnTo>
                      <a:pt x="15366" y="16418"/>
                    </a:lnTo>
                    <a:cubicBezTo>
                      <a:pt x="15133" y="17090"/>
                      <a:pt x="14954" y="17809"/>
                      <a:pt x="14824" y="18555"/>
                    </a:cubicBezTo>
                    <a:cubicBezTo>
                      <a:pt x="14806" y="18676"/>
                      <a:pt x="14786" y="18788"/>
                      <a:pt x="14777" y="18912"/>
                    </a:cubicBezTo>
                    <a:cubicBezTo>
                      <a:pt x="14447" y="18934"/>
                      <a:pt x="14123" y="18950"/>
                      <a:pt x="13800" y="18950"/>
                    </a:cubicBezTo>
                    <a:cubicBezTo>
                      <a:pt x="13731" y="18950"/>
                      <a:pt x="13661" y="18949"/>
                      <a:pt x="13592" y="18947"/>
                    </a:cubicBezTo>
                    <a:lnTo>
                      <a:pt x="13312" y="18947"/>
                    </a:lnTo>
                    <a:cubicBezTo>
                      <a:pt x="13200" y="18938"/>
                      <a:pt x="13079" y="18930"/>
                      <a:pt x="12967" y="18930"/>
                    </a:cubicBezTo>
                    <a:lnTo>
                      <a:pt x="12958" y="19115"/>
                    </a:lnTo>
                    <a:cubicBezTo>
                      <a:pt x="13070" y="19124"/>
                      <a:pt x="13191" y="19136"/>
                      <a:pt x="13303" y="19136"/>
                    </a:cubicBezTo>
                    <a:cubicBezTo>
                      <a:pt x="13359" y="19136"/>
                      <a:pt x="13406" y="19145"/>
                      <a:pt x="13462" y="19145"/>
                    </a:cubicBezTo>
                    <a:cubicBezTo>
                      <a:pt x="13498" y="19145"/>
                      <a:pt x="13545" y="19145"/>
                      <a:pt x="13583" y="19154"/>
                    </a:cubicBezTo>
                    <a:cubicBezTo>
                      <a:pt x="13975" y="19171"/>
                      <a:pt x="14358" y="19180"/>
                      <a:pt x="14741" y="19192"/>
                    </a:cubicBezTo>
                    <a:cubicBezTo>
                      <a:pt x="14703" y="19602"/>
                      <a:pt x="14703" y="20041"/>
                      <a:pt x="14750" y="20460"/>
                    </a:cubicBezTo>
                    <a:cubicBezTo>
                      <a:pt x="14534" y="20502"/>
                      <a:pt x="14306" y="20529"/>
                      <a:pt x="14081" y="20529"/>
                    </a:cubicBezTo>
                    <a:cubicBezTo>
                      <a:pt x="13898" y="20529"/>
                      <a:pt x="13716" y="20511"/>
                      <a:pt x="13545" y="20469"/>
                    </a:cubicBezTo>
                    <a:cubicBezTo>
                      <a:pt x="13527" y="20469"/>
                      <a:pt x="13498" y="20460"/>
                      <a:pt x="13471" y="20451"/>
                    </a:cubicBezTo>
                    <a:cubicBezTo>
                      <a:pt x="13229" y="20386"/>
                      <a:pt x="13005" y="20274"/>
                      <a:pt x="12817" y="20097"/>
                    </a:cubicBezTo>
                    <a:cubicBezTo>
                      <a:pt x="12407" y="19714"/>
                      <a:pt x="12304" y="19180"/>
                      <a:pt x="12342" y="18658"/>
                    </a:cubicBezTo>
                    <a:cubicBezTo>
                      <a:pt x="12622" y="18473"/>
                      <a:pt x="12882" y="18296"/>
                      <a:pt x="13117" y="18128"/>
                    </a:cubicBezTo>
                    <a:cubicBezTo>
                      <a:pt x="13256" y="18033"/>
                      <a:pt x="13386" y="17939"/>
                      <a:pt x="13518" y="17836"/>
                    </a:cubicBezTo>
                    <a:cubicBezTo>
                      <a:pt x="13574" y="17800"/>
                      <a:pt x="13639" y="17753"/>
                      <a:pt x="13695" y="17715"/>
                    </a:cubicBezTo>
                    <a:cubicBezTo>
                      <a:pt x="14264" y="17296"/>
                      <a:pt x="14824" y="16857"/>
                      <a:pt x="15366" y="16418"/>
                    </a:cubicBezTo>
                    <a:close/>
                    <a:moveTo>
                      <a:pt x="23018" y="19920"/>
                    </a:moveTo>
                    <a:cubicBezTo>
                      <a:pt x="23074" y="20020"/>
                      <a:pt x="23121" y="20144"/>
                      <a:pt x="23142" y="20265"/>
                    </a:cubicBezTo>
                    <a:cubicBezTo>
                      <a:pt x="23168" y="20460"/>
                      <a:pt x="23112" y="20648"/>
                      <a:pt x="23018" y="20816"/>
                    </a:cubicBezTo>
                    <a:lnTo>
                      <a:pt x="23018" y="20825"/>
                    </a:lnTo>
                    <a:cubicBezTo>
                      <a:pt x="22805" y="20740"/>
                      <a:pt x="22608" y="20637"/>
                      <a:pt x="22422" y="20525"/>
                    </a:cubicBezTo>
                    <a:cubicBezTo>
                      <a:pt x="22431" y="20516"/>
                      <a:pt x="22431" y="20507"/>
                      <a:pt x="22440" y="20498"/>
                    </a:cubicBezTo>
                    <a:cubicBezTo>
                      <a:pt x="22637" y="20312"/>
                      <a:pt x="22832" y="20124"/>
                      <a:pt x="23018" y="19920"/>
                    </a:cubicBezTo>
                    <a:close/>
                    <a:moveTo>
                      <a:pt x="11101" y="20106"/>
                    </a:moveTo>
                    <a:cubicBezTo>
                      <a:pt x="11145" y="20200"/>
                      <a:pt x="11201" y="20292"/>
                      <a:pt x="11269" y="20377"/>
                    </a:cubicBezTo>
                    <a:cubicBezTo>
                      <a:pt x="11549" y="20507"/>
                      <a:pt x="11800" y="20684"/>
                      <a:pt x="12033" y="20899"/>
                    </a:cubicBezTo>
                    <a:cubicBezTo>
                      <a:pt x="12145" y="20937"/>
                      <a:pt x="12265" y="20973"/>
                      <a:pt x="12389" y="20993"/>
                    </a:cubicBezTo>
                    <a:cubicBezTo>
                      <a:pt x="12033" y="20601"/>
                      <a:pt x="11593" y="20274"/>
                      <a:pt x="11101" y="20106"/>
                    </a:cubicBezTo>
                    <a:close/>
                    <a:moveTo>
                      <a:pt x="23607" y="19227"/>
                    </a:moveTo>
                    <a:cubicBezTo>
                      <a:pt x="23802" y="19339"/>
                      <a:pt x="24000" y="19443"/>
                      <a:pt x="24206" y="19528"/>
                    </a:cubicBezTo>
                    <a:cubicBezTo>
                      <a:pt x="24681" y="19740"/>
                      <a:pt x="25176" y="19891"/>
                      <a:pt x="25680" y="19994"/>
                    </a:cubicBezTo>
                    <a:cubicBezTo>
                      <a:pt x="25633" y="20348"/>
                      <a:pt x="25586" y="20704"/>
                      <a:pt x="25538" y="21067"/>
                    </a:cubicBezTo>
                    <a:cubicBezTo>
                      <a:pt x="25251" y="21108"/>
                      <a:pt x="24970" y="21128"/>
                      <a:pt x="24696" y="21128"/>
                    </a:cubicBezTo>
                    <a:cubicBezTo>
                      <a:pt x="24163" y="21128"/>
                      <a:pt x="23660" y="21050"/>
                      <a:pt x="23198" y="20890"/>
                    </a:cubicBezTo>
                    <a:cubicBezTo>
                      <a:pt x="23298" y="20693"/>
                      <a:pt x="23354" y="20480"/>
                      <a:pt x="23327" y="20236"/>
                    </a:cubicBezTo>
                    <a:cubicBezTo>
                      <a:pt x="23310" y="20076"/>
                      <a:pt x="23242" y="19920"/>
                      <a:pt x="23150" y="19779"/>
                    </a:cubicBezTo>
                    <a:cubicBezTo>
                      <a:pt x="23310" y="19602"/>
                      <a:pt x="23457" y="19416"/>
                      <a:pt x="23607" y="19227"/>
                    </a:cubicBezTo>
                    <a:close/>
                    <a:moveTo>
                      <a:pt x="22272" y="20657"/>
                    </a:moveTo>
                    <a:cubicBezTo>
                      <a:pt x="22478" y="20787"/>
                      <a:pt x="22682" y="20899"/>
                      <a:pt x="22906" y="20984"/>
                    </a:cubicBezTo>
                    <a:cubicBezTo>
                      <a:pt x="22711" y="21235"/>
                      <a:pt x="22422" y="21441"/>
                      <a:pt x="22160" y="21600"/>
                    </a:cubicBezTo>
                    <a:cubicBezTo>
                      <a:pt x="21721" y="21860"/>
                      <a:pt x="21255" y="22075"/>
                      <a:pt x="20778" y="22261"/>
                    </a:cubicBezTo>
                    <a:cubicBezTo>
                      <a:pt x="20583" y="22328"/>
                      <a:pt x="20397" y="22393"/>
                      <a:pt x="20200" y="22458"/>
                    </a:cubicBezTo>
                    <a:cubicBezTo>
                      <a:pt x="19938" y="22532"/>
                      <a:pt x="19678" y="22608"/>
                      <a:pt x="19416" y="22664"/>
                    </a:cubicBezTo>
                    <a:cubicBezTo>
                      <a:pt x="19230" y="22700"/>
                      <a:pt x="19042" y="22729"/>
                      <a:pt x="18856" y="22765"/>
                    </a:cubicBezTo>
                    <a:cubicBezTo>
                      <a:pt x="18941" y="22738"/>
                      <a:pt x="19015" y="22709"/>
                      <a:pt x="19089" y="22682"/>
                    </a:cubicBezTo>
                    <a:lnTo>
                      <a:pt x="19098" y="22682"/>
                    </a:lnTo>
                    <a:cubicBezTo>
                      <a:pt x="19369" y="22579"/>
                      <a:pt x="19602" y="22476"/>
                      <a:pt x="19781" y="22384"/>
                    </a:cubicBezTo>
                    <a:cubicBezTo>
                      <a:pt x="19864" y="22346"/>
                      <a:pt x="19929" y="22308"/>
                      <a:pt x="19985" y="22281"/>
                    </a:cubicBezTo>
                    <a:cubicBezTo>
                      <a:pt x="20321" y="22104"/>
                      <a:pt x="20648" y="21907"/>
                      <a:pt x="20957" y="21692"/>
                    </a:cubicBezTo>
                    <a:cubicBezTo>
                      <a:pt x="21423" y="21376"/>
                      <a:pt x="21862" y="21029"/>
                      <a:pt x="22272" y="20657"/>
                    </a:cubicBezTo>
                    <a:close/>
                    <a:moveTo>
                      <a:pt x="20872" y="19033"/>
                    </a:moveTo>
                    <a:cubicBezTo>
                      <a:pt x="21031" y="19348"/>
                      <a:pt x="21208" y="19649"/>
                      <a:pt x="21441" y="19908"/>
                    </a:cubicBezTo>
                    <a:cubicBezTo>
                      <a:pt x="21461" y="19938"/>
                      <a:pt x="21479" y="19964"/>
                      <a:pt x="21506" y="19994"/>
                    </a:cubicBezTo>
                    <a:cubicBezTo>
                      <a:pt x="21674" y="20189"/>
                      <a:pt x="21871" y="20368"/>
                      <a:pt x="22086" y="20525"/>
                    </a:cubicBezTo>
                    <a:cubicBezTo>
                      <a:pt x="22095" y="20536"/>
                      <a:pt x="22104" y="20545"/>
                      <a:pt x="22113" y="20545"/>
                    </a:cubicBezTo>
                    <a:cubicBezTo>
                      <a:pt x="21777" y="20852"/>
                      <a:pt x="21423" y="21132"/>
                      <a:pt x="21058" y="21394"/>
                    </a:cubicBezTo>
                    <a:cubicBezTo>
                      <a:pt x="20686" y="21656"/>
                      <a:pt x="20294" y="21898"/>
                      <a:pt x="19902" y="22113"/>
                    </a:cubicBezTo>
                    <a:cubicBezTo>
                      <a:pt x="19790" y="22169"/>
                      <a:pt x="19640" y="22252"/>
                      <a:pt x="19454" y="22337"/>
                    </a:cubicBezTo>
                    <a:cubicBezTo>
                      <a:pt x="19145" y="22467"/>
                      <a:pt x="18753" y="22617"/>
                      <a:pt x="18314" y="22720"/>
                    </a:cubicBezTo>
                    <a:cubicBezTo>
                      <a:pt x="18029" y="22782"/>
                      <a:pt x="17731" y="22823"/>
                      <a:pt x="17432" y="22823"/>
                    </a:cubicBezTo>
                    <a:cubicBezTo>
                      <a:pt x="17065" y="22823"/>
                      <a:pt x="16695" y="22762"/>
                      <a:pt x="16345" y="22608"/>
                    </a:cubicBezTo>
                    <a:lnTo>
                      <a:pt x="16345" y="22597"/>
                    </a:lnTo>
                    <a:cubicBezTo>
                      <a:pt x="16168" y="22523"/>
                      <a:pt x="16000" y="22420"/>
                      <a:pt x="15841" y="22290"/>
                    </a:cubicBezTo>
                    <a:cubicBezTo>
                      <a:pt x="15617" y="22104"/>
                      <a:pt x="15449" y="21889"/>
                      <a:pt x="15310" y="21656"/>
                    </a:cubicBezTo>
                    <a:cubicBezTo>
                      <a:pt x="15133" y="21338"/>
                      <a:pt x="15021" y="20973"/>
                      <a:pt x="14965" y="20601"/>
                    </a:cubicBezTo>
                    <a:cubicBezTo>
                      <a:pt x="15113" y="20572"/>
                      <a:pt x="15254" y="20525"/>
                      <a:pt x="15384" y="20489"/>
                    </a:cubicBezTo>
                    <a:cubicBezTo>
                      <a:pt x="16318" y="20189"/>
                      <a:pt x="17194" y="19752"/>
                      <a:pt x="17998" y="19192"/>
                    </a:cubicBezTo>
                    <a:cubicBezTo>
                      <a:pt x="18717" y="19171"/>
                      <a:pt x="19445" y="19136"/>
                      <a:pt x="20162" y="19089"/>
                    </a:cubicBezTo>
                    <a:cubicBezTo>
                      <a:pt x="20397" y="19068"/>
                      <a:pt x="20639" y="19050"/>
                      <a:pt x="20872" y="19033"/>
                    </a:cubicBezTo>
                    <a:close/>
                    <a:moveTo>
                      <a:pt x="18856" y="0"/>
                    </a:moveTo>
                    <a:cubicBezTo>
                      <a:pt x="18744" y="103"/>
                      <a:pt x="18650" y="224"/>
                      <a:pt x="18576" y="336"/>
                    </a:cubicBezTo>
                    <a:cubicBezTo>
                      <a:pt x="18464" y="504"/>
                      <a:pt x="18352" y="672"/>
                      <a:pt x="18249" y="849"/>
                    </a:cubicBezTo>
                    <a:cubicBezTo>
                      <a:pt x="17026" y="1875"/>
                      <a:pt x="16121" y="3360"/>
                      <a:pt x="15505" y="4675"/>
                    </a:cubicBezTo>
                    <a:cubicBezTo>
                      <a:pt x="15328" y="5049"/>
                      <a:pt x="15189" y="5489"/>
                      <a:pt x="15142" y="5898"/>
                    </a:cubicBezTo>
                    <a:cubicBezTo>
                      <a:pt x="14591" y="5583"/>
                      <a:pt x="14152" y="5114"/>
                      <a:pt x="13919" y="4583"/>
                    </a:cubicBezTo>
                    <a:cubicBezTo>
                      <a:pt x="13816" y="4339"/>
                      <a:pt x="13751" y="4070"/>
                      <a:pt x="13722" y="3799"/>
                    </a:cubicBezTo>
                    <a:cubicBezTo>
                      <a:pt x="13666" y="3882"/>
                      <a:pt x="13621" y="3967"/>
                      <a:pt x="13565" y="4050"/>
                    </a:cubicBezTo>
                    <a:cubicBezTo>
                      <a:pt x="13601" y="4256"/>
                      <a:pt x="13666" y="4463"/>
                      <a:pt x="13751" y="4657"/>
                    </a:cubicBezTo>
                    <a:cubicBezTo>
                      <a:pt x="14013" y="5256"/>
                      <a:pt x="14506" y="5769"/>
                      <a:pt x="15122" y="6105"/>
                    </a:cubicBezTo>
                    <a:lnTo>
                      <a:pt x="15122" y="6338"/>
                    </a:lnTo>
                    <a:cubicBezTo>
                      <a:pt x="15038" y="6334"/>
                      <a:pt x="14954" y="6332"/>
                      <a:pt x="14870" y="6332"/>
                    </a:cubicBezTo>
                    <a:cubicBezTo>
                      <a:pt x="13229" y="6332"/>
                      <a:pt x="11602" y="7014"/>
                      <a:pt x="10455" y="8195"/>
                    </a:cubicBezTo>
                    <a:cubicBezTo>
                      <a:pt x="9960" y="8280"/>
                      <a:pt x="9485" y="8439"/>
                      <a:pt x="9037" y="8643"/>
                    </a:cubicBezTo>
                    <a:cubicBezTo>
                      <a:pt x="8513" y="8896"/>
                      <a:pt x="8029" y="9232"/>
                      <a:pt x="7608" y="9624"/>
                    </a:cubicBezTo>
                    <a:cubicBezTo>
                      <a:pt x="7572" y="9736"/>
                      <a:pt x="7534" y="9857"/>
                      <a:pt x="7516" y="9978"/>
                    </a:cubicBezTo>
                    <a:cubicBezTo>
                      <a:pt x="7973" y="9503"/>
                      <a:pt x="8513" y="9100"/>
                      <a:pt x="9120" y="8820"/>
                    </a:cubicBezTo>
                    <a:cubicBezTo>
                      <a:pt x="9476" y="8652"/>
                      <a:pt x="9848" y="8522"/>
                      <a:pt x="10231" y="8428"/>
                    </a:cubicBezTo>
                    <a:lnTo>
                      <a:pt x="10231" y="8428"/>
                    </a:lnTo>
                    <a:cubicBezTo>
                      <a:pt x="9689" y="9055"/>
                      <a:pt x="9438" y="9660"/>
                      <a:pt x="9476" y="10231"/>
                    </a:cubicBezTo>
                    <a:cubicBezTo>
                      <a:pt x="9503" y="10556"/>
                      <a:pt x="9624" y="10865"/>
                      <a:pt x="9783" y="11127"/>
                    </a:cubicBezTo>
                    <a:cubicBezTo>
                      <a:pt x="8625" y="12200"/>
                      <a:pt x="7599" y="13412"/>
                      <a:pt x="6741" y="14738"/>
                    </a:cubicBezTo>
                    <a:cubicBezTo>
                      <a:pt x="6768" y="14832"/>
                      <a:pt x="6797" y="14915"/>
                      <a:pt x="6824" y="15000"/>
                    </a:cubicBezTo>
                    <a:cubicBezTo>
                      <a:pt x="8292" y="14079"/>
                      <a:pt x="9814" y="13597"/>
                      <a:pt x="11272" y="13597"/>
                    </a:cubicBezTo>
                    <a:cubicBezTo>
                      <a:pt x="11512" y="13597"/>
                      <a:pt x="11750" y="13610"/>
                      <a:pt x="11985" y="13636"/>
                    </a:cubicBezTo>
                    <a:cubicBezTo>
                      <a:pt x="12761" y="13721"/>
                      <a:pt x="13509" y="13945"/>
                      <a:pt x="14226" y="14252"/>
                    </a:cubicBezTo>
                    <a:cubicBezTo>
                      <a:pt x="14255" y="14263"/>
                      <a:pt x="14282" y="14281"/>
                      <a:pt x="14311" y="14290"/>
                    </a:cubicBezTo>
                    <a:cubicBezTo>
                      <a:pt x="14246" y="14375"/>
                      <a:pt x="14190" y="14458"/>
                      <a:pt x="14125" y="14543"/>
                    </a:cubicBezTo>
                    <a:cubicBezTo>
                      <a:pt x="13601" y="15260"/>
                      <a:pt x="13135" y="16017"/>
                      <a:pt x="12725" y="16810"/>
                    </a:cubicBezTo>
                    <a:cubicBezTo>
                      <a:pt x="12669" y="16931"/>
                      <a:pt x="12593" y="17072"/>
                      <a:pt x="12528" y="17240"/>
                    </a:cubicBezTo>
                    <a:cubicBezTo>
                      <a:pt x="12295" y="17361"/>
                      <a:pt x="12071" y="17464"/>
                      <a:pt x="11838" y="17568"/>
                    </a:cubicBezTo>
                    <a:cubicBezTo>
                      <a:pt x="11035" y="17912"/>
                      <a:pt x="10292" y="18083"/>
                      <a:pt x="9616" y="18083"/>
                    </a:cubicBezTo>
                    <a:cubicBezTo>
                      <a:pt x="9285" y="18083"/>
                      <a:pt x="8970" y="18042"/>
                      <a:pt x="8672" y="17960"/>
                    </a:cubicBezTo>
                    <a:cubicBezTo>
                      <a:pt x="8580" y="17939"/>
                      <a:pt x="8477" y="17904"/>
                      <a:pt x="8392" y="17865"/>
                    </a:cubicBezTo>
                    <a:lnTo>
                      <a:pt x="8392" y="17865"/>
                    </a:lnTo>
                    <a:cubicBezTo>
                      <a:pt x="8430" y="17948"/>
                      <a:pt x="8468" y="18033"/>
                      <a:pt x="8513" y="18116"/>
                    </a:cubicBezTo>
                    <a:cubicBezTo>
                      <a:pt x="8551" y="18128"/>
                      <a:pt x="8580" y="18137"/>
                      <a:pt x="8616" y="18145"/>
                    </a:cubicBezTo>
                    <a:cubicBezTo>
                      <a:pt x="8932" y="18232"/>
                      <a:pt x="9265" y="18276"/>
                      <a:pt x="9615" y="18276"/>
                    </a:cubicBezTo>
                    <a:cubicBezTo>
                      <a:pt x="10319" y="18276"/>
                      <a:pt x="11088" y="18099"/>
                      <a:pt x="11912" y="17744"/>
                    </a:cubicBezTo>
                    <a:cubicBezTo>
                      <a:pt x="12080" y="17668"/>
                      <a:pt x="12248" y="17594"/>
                      <a:pt x="12416" y="17511"/>
                    </a:cubicBezTo>
                    <a:lnTo>
                      <a:pt x="12416" y="17511"/>
                    </a:lnTo>
                    <a:cubicBezTo>
                      <a:pt x="12304" y="17818"/>
                      <a:pt x="12201" y="18184"/>
                      <a:pt x="12153" y="18546"/>
                    </a:cubicBezTo>
                    <a:cubicBezTo>
                      <a:pt x="11735" y="18826"/>
                      <a:pt x="11287" y="19106"/>
                      <a:pt x="10800" y="19360"/>
                    </a:cubicBezTo>
                    <a:cubicBezTo>
                      <a:pt x="10856" y="19348"/>
                      <a:pt x="10912" y="19339"/>
                      <a:pt x="10968" y="19322"/>
                    </a:cubicBezTo>
                    <a:lnTo>
                      <a:pt x="10968" y="19322"/>
                    </a:lnTo>
                    <a:cubicBezTo>
                      <a:pt x="10959" y="19378"/>
                      <a:pt x="10951" y="19434"/>
                      <a:pt x="10951" y="19499"/>
                    </a:cubicBezTo>
                    <a:cubicBezTo>
                      <a:pt x="11369" y="19266"/>
                      <a:pt x="11773" y="19024"/>
                      <a:pt x="12145" y="18788"/>
                    </a:cubicBezTo>
                    <a:lnTo>
                      <a:pt x="12145" y="18788"/>
                    </a:lnTo>
                    <a:cubicBezTo>
                      <a:pt x="12127" y="19313"/>
                      <a:pt x="12257" y="19835"/>
                      <a:pt x="12687" y="20236"/>
                    </a:cubicBezTo>
                    <a:cubicBezTo>
                      <a:pt x="12920" y="20451"/>
                      <a:pt x="13191" y="20581"/>
                      <a:pt x="13480" y="20657"/>
                    </a:cubicBezTo>
                    <a:cubicBezTo>
                      <a:pt x="13498" y="20657"/>
                      <a:pt x="13527" y="20666"/>
                      <a:pt x="13545" y="20666"/>
                    </a:cubicBezTo>
                    <a:cubicBezTo>
                      <a:pt x="13717" y="20701"/>
                      <a:pt x="13895" y="20717"/>
                      <a:pt x="14074" y="20717"/>
                    </a:cubicBezTo>
                    <a:cubicBezTo>
                      <a:pt x="14311" y="20717"/>
                      <a:pt x="14548" y="20690"/>
                      <a:pt x="14777" y="20648"/>
                    </a:cubicBezTo>
                    <a:cubicBezTo>
                      <a:pt x="14833" y="20984"/>
                      <a:pt x="14927" y="21309"/>
                      <a:pt x="15077" y="21618"/>
                    </a:cubicBezTo>
                    <a:cubicBezTo>
                      <a:pt x="15225" y="21916"/>
                      <a:pt x="15431" y="22196"/>
                      <a:pt x="15702" y="22420"/>
                    </a:cubicBezTo>
                    <a:cubicBezTo>
                      <a:pt x="15711" y="22429"/>
                      <a:pt x="15711" y="22429"/>
                      <a:pt x="15720" y="22429"/>
                    </a:cubicBezTo>
                    <a:cubicBezTo>
                      <a:pt x="15944" y="22617"/>
                      <a:pt x="16186" y="22756"/>
                      <a:pt x="16430" y="22841"/>
                    </a:cubicBezTo>
                    <a:cubicBezTo>
                      <a:pt x="15543" y="22765"/>
                      <a:pt x="14656" y="22570"/>
                      <a:pt x="13816" y="22261"/>
                    </a:cubicBezTo>
                    <a:cubicBezTo>
                      <a:pt x="13610" y="22196"/>
                      <a:pt x="13415" y="22113"/>
                      <a:pt x="13229" y="22028"/>
                    </a:cubicBezTo>
                    <a:cubicBezTo>
                      <a:pt x="13200" y="22084"/>
                      <a:pt x="13182" y="22131"/>
                      <a:pt x="13153" y="22196"/>
                    </a:cubicBezTo>
                    <a:cubicBezTo>
                      <a:pt x="13565" y="22373"/>
                      <a:pt x="13975" y="22523"/>
                      <a:pt x="14414" y="22644"/>
                    </a:cubicBezTo>
                    <a:cubicBezTo>
                      <a:pt x="14909" y="22785"/>
                      <a:pt x="15413" y="22897"/>
                      <a:pt x="15935" y="22962"/>
                    </a:cubicBezTo>
                    <a:cubicBezTo>
                      <a:pt x="16402" y="23024"/>
                      <a:pt x="16869" y="23054"/>
                      <a:pt x="17333" y="23054"/>
                    </a:cubicBezTo>
                    <a:cubicBezTo>
                      <a:pt x="18416" y="23054"/>
                      <a:pt x="19478" y="22887"/>
                      <a:pt x="20471" y="22561"/>
                    </a:cubicBezTo>
                    <a:lnTo>
                      <a:pt x="20480" y="22561"/>
                    </a:lnTo>
                    <a:cubicBezTo>
                      <a:pt x="20518" y="22552"/>
                      <a:pt x="20554" y="22532"/>
                      <a:pt x="20592" y="22523"/>
                    </a:cubicBezTo>
                    <a:cubicBezTo>
                      <a:pt x="20630" y="22505"/>
                      <a:pt x="20666" y="22496"/>
                      <a:pt x="20704" y="22476"/>
                    </a:cubicBezTo>
                    <a:cubicBezTo>
                      <a:pt x="21246" y="22290"/>
                      <a:pt x="21768" y="22048"/>
                      <a:pt x="22254" y="21757"/>
                    </a:cubicBezTo>
                    <a:cubicBezTo>
                      <a:pt x="22552" y="21580"/>
                      <a:pt x="22879" y="21347"/>
                      <a:pt x="23094" y="21058"/>
                    </a:cubicBezTo>
                    <a:cubicBezTo>
                      <a:pt x="23345" y="21141"/>
                      <a:pt x="23607" y="21208"/>
                      <a:pt x="23887" y="21253"/>
                    </a:cubicBezTo>
                    <a:cubicBezTo>
                      <a:pt x="24144" y="21295"/>
                      <a:pt x="24410" y="21316"/>
                      <a:pt x="24683" y="21316"/>
                    </a:cubicBezTo>
                    <a:cubicBezTo>
                      <a:pt x="24956" y="21316"/>
                      <a:pt x="25236" y="21295"/>
                      <a:pt x="25521" y="21253"/>
                    </a:cubicBezTo>
                    <a:lnTo>
                      <a:pt x="25521" y="21253"/>
                    </a:lnTo>
                    <a:cubicBezTo>
                      <a:pt x="25503" y="21441"/>
                      <a:pt x="25482" y="21618"/>
                      <a:pt x="25465" y="21795"/>
                    </a:cubicBezTo>
                    <a:lnTo>
                      <a:pt x="25465" y="21842"/>
                    </a:lnTo>
                    <a:cubicBezTo>
                      <a:pt x="25530" y="21860"/>
                      <a:pt x="25586" y="21869"/>
                      <a:pt x="25651" y="21880"/>
                    </a:cubicBezTo>
                    <a:lnTo>
                      <a:pt x="25651" y="21813"/>
                    </a:lnTo>
                    <a:cubicBezTo>
                      <a:pt x="25671" y="21618"/>
                      <a:pt x="25689" y="21421"/>
                      <a:pt x="25718" y="21226"/>
                    </a:cubicBezTo>
                    <a:cubicBezTo>
                      <a:pt x="26222" y="21141"/>
                      <a:pt x="26744" y="21002"/>
                      <a:pt x="27275" y="20796"/>
                    </a:cubicBezTo>
                    <a:cubicBezTo>
                      <a:pt x="27351" y="20704"/>
                      <a:pt x="27425" y="20601"/>
                      <a:pt x="27499" y="20498"/>
                    </a:cubicBezTo>
                    <a:lnTo>
                      <a:pt x="27499" y="20498"/>
                    </a:lnTo>
                    <a:cubicBezTo>
                      <a:pt x="26903" y="20760"/>
                      <a:pt x="26305" y="20937"/>
                      <a:pt x="25736" y="21029"/>
                    </a:cubicBezTo>
                    <a:cubicBezTo>
                      <a:pt x="25774" y="20693"/>
                      <a:pt x="25819" y="20357"/>
                      <a:pt x="25866" y="20020"/>
                    </a:cubicBezTo>
                    <a:cubicBezTo>
                      <a:pt x="26217" y="20076"/>
                      <a:pt x="26571" y="20104"/>
                      <a:pt x="26923" y="20104"/>
                    </a:cubicBezTo>
                    <a:cubicBezTo>
                      <a:pt x="27226" y="20104"/>
                      <a:pt x="27528" y="20083"/>
                      <a:pt x="27826" y="20041"/>
                    </a:cubicBezTo>
                    <a:cubicBezTo>
                      <a:pt x="27873" y="19976"/>
                      <a:pt x="27920" y="19900"/>
                      <a:pt x="27967" y="19826"/>
                    </a:cubicBezTo>
                    <a:lnTo>
                      <a:pt x="27967" y="19826"/>
                    </a:lnTo>
                    <a:cubicBezTo>
                      <a:pt x="27620" y="19887"/>
                      <a:pt x="27267" y="19917"/>
                      <a:pt x="26914" y="19917"/>
                    </a:cubicBezTo>
                    <a:cubicBezTo>
                      <a:pt x="26574" y="19917"/>
                      <a:pt x="26233" y="19889"/>
                      <a:pt x="25895" y="19835"/>
                    </a:cubicBezTo>
                    <a:cubicBezTo>
                      <a:pt x="26025" y="18900"/>
                      <a:pt x="26193" y="17968"/>
                      <a:pt x="26379" y="17052"/>
                    </a:cubicBezTo>
                    <a:lnTo>
                      <a:pt x="26379" y="17052"/>
                    </a:lnTo>
                    <a:cubicBezTo>
                      <a:pt x="26305" y="17128"/>
                      <a:pt x="26222" y="17211"/>
                      <a:pt x="26137" y="17287"/>
                    </a:cubicBezTo>
                    <a:cubicBezTo>
                      <a:pt x="26137" y="17314"/>
                      <a:pt x="26128" y="17332"/>
                      <a:pt x="26128" y="17352"/>
                    </a:cubicBezTo>
                    <a:cubicBezTo>
                      <a:pt x="25969" y="18163"/>
                      <a:pt x="25830" y="18986"/>
                      <a:pt x="25707" y="19808"/>
                    </a:cubicBezTo>
                    <a:cubicBezTo>
                      <a:pt x="25232" y="19714"/>
                      <a:pt x="24766" y="19563"/>
                      <a:pt x="24306" y="19369"/>
                    </a:cubicBezTo>
                    <a:cubicBezTo>
                      <a:pt x="24112" y="19283"/>
                      <a:pt x="23914" y="19180"/>
                      <a:pt x="23728" y="19080"/>
                    </a:cubicBezTo>
                    <a:cubicBezTo>
                      <a:pt x="23970" y="18753"/>
                      <a:pt x="24206" y="18417"/>
                      <a:pt x="24418" y="18060"/>
                    </a:cubicBezTo>
                    <a:cubicBezTo>
                      <a:pt x="24374" y="18016"/>
                      <a:pt x="24327" y="17968"/>
                      <a:pt x="24288" y="17921"/>
                    </a:cubicBezTo>
                    <a:cubicBezTo>
                      <a:pt x="24064" y="18284"/>
                      <a:pt x="23823" y="18641"/>
                      <a:pt x="23560" y="18977"/>
                    </a:cubicBezTo>
                    <a:cubicBezTo>
                      <a:pt x="23478" y="18930"/>
                      <a:pt x="23392" y="18874"/>
                      <a:pt x="23310" y="18818"/>
                    </a:cubicBezTo>
                    <a:cubicBezTo>
                      <a:pt x="23074" y="18658"/>
                      <a:pt x="22841" y="18464"/>
                      <a:pt x="22626" y="18240"/>
                    </a:cubicBezTo>
                    <a:cubicBezTo>
                      <a:pt x="22104" y="17680"/>
                      <a:pt x="21730" y="16951"/>
                      <a:pt x="21945" y="16223"/>
                    </a:cubicBezTo>
                    <a:cubicBezTo>
                      <a:pt x="21974" y="16111"/>
                      <a:pt x="22021" y="15999"/>
                      <a:pt x="22086" y="15896"/>
                    </a:cubicBezTo>
                    <a:cubicBezTo>
                      <a:pt x="22281" y="15560"/>
                      <a:pt x="22608" y="15289"/>
                      <a:pt x="23000" y="15121"/>
                    </a:cubicBezTo>
                    <a:cubicBezTo>
                      <a:pt x="22991" y="15103"/>
                      <a:pt x="22982" y="15074"/>
                      <a:pt x="22974" y="15056"/>
                    </a:cubicBezTo>
                    <a:cubicBezTo>
                      <a:pt x="22953" y="15018"/>
                      <a:pt x="22935" y="14991"/>
                      <a:pt x="22917" y="14953"/>
                    </a:cubicBezTo>
                    <a:cubicBezTo>
                      <a:pt x="22496" y="15130"/>
                      <a:pt x="22151" y="15419"/>
                      <a:pt x="21936" y="15775"/>
                    </a:cubicBezTo>
                    <a:cubicBezTo>
                      <a:pt x="21862" y="15896"/>
                      <a:pt x="21806" y="16035"/>
                      <a:pt x="21759" y="16176"/>
                    </a:cubicBezTo>
                    <a:cubicBezTo>
                      <a:pt x="21535" y="16969"/>
                      <a:pt x="21918" y="17744"/>
                      <a:pt x="22469" y="18340"/>
                    </a:cubicBezTo>
                    <a:cubicBezTo>
                      <a:pt x="22693" y="18585"/>
                      <a:pt x="22953" y="18800"/>
                      <a:pt x="23206" y="18977"/>
                    </a:cubicBezTo>
                    <a:cubicBezTo>
                      <a:pt x="23280" y="19033"/>
                      <a:pt x="23366" y="19080"/>
                      <a:pt x="23448" y="19136"/>
                    </a:cubicBezTo>
                    <a:cubicBezTo>
                      <a:pt x="23310" y="19304"/>
                      <a:pt x="23168" y="19460"/>
                      <a:pt x="23030" y="19628"/>
                    </a:cubicBezTo>
                    <a:cubicBezTo>
                      <a:pt x="22861" y="19443"/>
                      <a:pt x="22617" y="19275"/>
                      <a:pt x="22319" y="19124"/>
                    </a:cubicBezTo>
                    <a:cubicBezTo>
                      <a:pt x="22169" y="19050"/>
                      <a:pt x="22010" y="18986"/>
                      <a:pt x="21853" y="18921"/>
                    </a:cubicBezTo>
                    <a:cubicBezTo>
                      <a:pt x="21797" y="18900"/>
                      <a:pt x="21741" y="18882"/>
                      <a:pt x="21685" y="18865"/>
                    </a:cubicBezTo>
                    <a:lnTo>
                      <a:pt x="21600" y="18809"/>
                    </a:lnTo>
                    <a:cubicBezTo>
                      <a:pt x="21320" y="18602"/>
                      <a:pt x="21031" y="18396"/>
                      <a:pt x="20751" y="18193"/>
                    </a:cubicBezTo>
                    <a:cubicBezTo>
                      <a:pt x="20601" y="17706"/>
                      <a:pt x="20527" y="17202"/>
                      <a:pt x="20498" y="16707"/>
                    </a:cubicBezTo>
                    <a:cubicBezTo>
                      <a:pt x="20816" y="16259"/>
                      <a:pt x="21096" y="15784"/>
                      <a:pt x="21338" y="15280"/>
                    </a:cubicBezTo>
                    <a:cubicBezTo>
                      <a:pt x="21376" y="15204"/>
                      <a:pt x="21414" y="15130"/>
                      <a:pt x="21441" y="15047"/>
                    </a:cubicBezTo>
                    <a:cubicBezTo>
                      <a:pt x="21665" y="14552"/>
                      <a:pt x="21806" y="14113"/>
                      <a:pt x="21862" y="13712"/>
                    </a:cubicBezTo>
                    <a:cubicBezTo>
                      <a:pt x="21871" y="13636"/>
                      <a:pt x="21880" y="13562"/>
                      <a:pt x="21889" y="13497"/>
                    </a:cubicBezTo>
                    <a:lnTo>
                      <a:pt x="21889" y="13488"/>
                    </a:lnTo>
                    <a:cubicBezTo>
                      <a:pt x="21833" y="13423"/>
                      <a:pt x="21768" y="13356"/>
                      <a:pt x="21712" y="13282"/>
                    </a:cubicBezTo>
                    <a:cubicBezTo>
                      <a:pt x="21703" y="13423"/>
                      <a:pt x="21694" y="13562"/>
                      <a:pt x="21674" y="13703"/>
                    </a:cubicBezTo>
                    <a:cubicBezTo>
                      <a:pt x="21609" y="14084"/>
                      <a:pt x="21479" y="14505"/>
                      <a:pt x="21273" y="14971"/>
                    </a:cubicBezTo>
                    <a:cubicBezTo>
                      <a:pt x="21246" y="15036"/>
                      <a:pt x="21217" y="15103"/>
                      <a:pt x="21190" y="15159"/>
                    </a:cubicBezTo>
                    <a:cubicBezTo>
                      <a:pt x="20984" y="15587"/>
                      <a:pt x="20751" y="15988"/>
                      <a:pt x="20498" y="16380"/>
                    </a:cubicBezTo>
                    <a:cubicBezTo>
                      <a:pt x="20498" y="16111"/>
                      <a:pt x="20509" y="15840"/>
                      <a:pt x="20536" y="15587"/>
                    </a:cubicBezTo>
                    <a:cubicBezTo>
                      <a:pt x="20574" y="15289"/>
                      <a:pt x="20621" y="15018"/>
                      <a:pt x="20677" y="14756"/>
                    </a:cubicBezTo>
                    <a:cubicBezTo>
                      <a:pt x="20789" y="14319"/>
                      <a:pt x="20928" y="13936"/>
                      <a:pt x="21125" y="13609"/>
                    </a:cubicBezTo>
                    <a:cubicBezTo>
                      <a:pt x="21199" y="13479"/>
                      <a:pt x="21282" y="13356"/>
                      <a:pt x="21367" y="13244"/>
                    </a:cubicBezTo>
                    <a:cubicBezTo>
                      <a:pt x="21414" y="13179"/>
                      <a:pt x="21470" y="13123"/>
                      <a:pt x="21517" y="13067"/>
                    </a:cubicBezTo>
                    <a:cubicBezTo>
                      <a:pt x="21479" y="13020"/>
                      <a:pt x="21432" y="12975"/>
                      <a:pt x="21385" y="12928"/>
                    </a:cubicBezTo>
                    <a:cubicBezTo>
                      <a:pt x="21329" y="12993"/>
                      <a:pt x="21273" y="13058"/>
                      <a:pt x="21217" y="13123"/>
                    </a:cubicBezTo>
                    <a:cubicBezTo>
                      <a:pt x="21114" y="13255"/>
                      <a:pt x="21031" y="13394"/>
                      <a:pt x="20946" y="13544"/>
                    </a:cubicBezTo>
                    <a:cubicBezTo>
                      <a:pt x="20760" y="13860"/>
                      <a:pt x="20621" y="14225"/>
                      <a:pt x="20518" y="14635"/>
                    </a:cubicBezTo>
                    <a:cubicBezTo>
                      <a:pt x="20442" y="14915"/>
                      <a:pt x="20386" y="15233"/>
                      <a:pt x="20350" y="15560"/>
                    </a:cubicBezTo>
                    <a:cubicBezTo>
                      <a:pt x="20312" y="15905"/>
                      <a:pt x="20294" y="16268"/>
                      <a:pt x="20312" y="16651"/>
                    </a:cubicBezTo>
                    <a:cubicBezTo>
                      <a:pt x="20117" y="16922"/>
                      <a:pt x="19902" y="17184"/>
                      <a:pt x="19687" y="17435"/>
                    </a:cubicBezTo>
                    <a:cubicBezTo>
                      <a:pt x="18986" y="16951"/>
                      <a:pt x="18287" y="16465"/>
                      <a:pt x="17597" y="15999"/>
                    </a:cubicBezTo>
                    <a:cubicBezTo>
                      <a:pt x="17270" y="15775"/>
                      <a:pt x="16943" y="15560"/>
                      <a:pt x="16616" y="15345"/>
                    </a:cubicBezTo>
                    <a:cubicBezTo>
                      <a:pt x="17353" y="14682"/>
                      <a:pt x="18072" y="14001"/>
                      <a:pt x="18753" y="13282"/>
                    </a:cubicBezTo>
                    <a:cubicBezTo>
                      <a:pt x="18997" y="13040"/>
                      <a:pt x="19230" y="12787"/>
                      <a:pt x="19463" y="12536"/>
                    </a:cubicBezTo>
                    <a:cubicBezTo>
                      <a:pt x="19566" y="12415"/>
                      <a:pt x="19669" y="12303"/>
                      <a:pt x="19781" y="12180"/>
                    </a:cubicBezTo>
                    <a:cubicBezTo>
                      <a:pt x="19902" y="12041"/>
                      <a:pt x="20041" y="11873"/>
                      <a:pt x="20173" y="11696"/>
                    </a:cubicBezTo>
                    <a:lnTo>
                      <a:pt x="20032" y="11555"/>
                    </a:lnTo>
                    <a:cubicBezTo>
                      <a:pt x="19911" y="11743"/>
                      <a:pt x="19770" y="11911"/>
                      <a:pt x="19640" y="12059"/>
                    </a:cubicBezTo>
                    <a:cubicBezTo>
                      <a:pt x="19528" y="12171"/>
                      <a:pt x="19425" y="12292"/>
                      <a:pt x="19322" y="12404"/>
                    </a:cubicBezTo>
                    <a:cubicBezTo>
                      <a:pt x="19080" y="12666"/>
                      <a:pt x="18847" y="12928"/>
                      <a:pt x="18594" y="13179"/>
                    </a:cubicBezTo>
                    <a:cubicBezTo>
                      <a:pt x="17913" y="13880"/>
                      <a:pt x="17214" y="14561"/>
                      <a:pt x="16477" y="15215"/>
                    </a:cubicBezTo>
                    <a:lnTo>
                      <a:pt x="16448" y="15242"/>
                    </a:lnTo>
                    <a:cubicBezTo>
                      <a:pt x="16345" y="15177"/>
                      <a:pt x="16242" y="15112"/>
                      <a:pt x="16141" y="15047"/>
                    </a:cubicBezTo>
                    <a:cubicBezTo>
                      <a:pt x="16197" y="14944"/>
                      <a:pt x="16253" y="14841"/>
                      <a:pt x="16309" y="14738"/>
                    </a:cubicBezTo>
                    <a:cubicBezTo>
                      <a:pt x="16710" y="14001"/>
                      <a:pt x="17194" y="13347"/>
                      <a:pt x="17736" y="12778"/>
                    </a:cubicBezTo>
                    <a:cubicBezTo>
                      <a:pt x="18054" y="12451"/>
                      <a:pt x="18390" y="12162"/>
                      <a:pt x="18753" y="11900"/>
                    </a:cubicBezTo>
                    <a:cubicBezTo>
                      <a:pt x="18856" y="11826"/>
                      <a:pt x="18950" y="11761"/>
                      <a:pt x="19042" y="11705"/>
                    </a:cubicBezTo>
                    <a:cubicBezTo>
                      <a:pt x="19136" y="11719"/>
                      <a:pt x="19229" y="11726"/>
                      <a:pt x="19319" y="11726"/>
                    </a:cubicBezTo>
                    <a:cubicBezTo>
                      <a:pt x="19585" y="11726"/>
                      <a:pt x="19827" y="11665"/>
                      <a:pt x="20023" y="11546"/>
                    </a:cubicBezTo>
                    <a:cubicBezTo>
                      <a:pt x="19976" y="11499"/>
                      <a:pt x="19929" y="11452"/>
                      <a:pt x="19882" y="11407"/>
                    </a:cubicBezTo>
                    <a:cubicBezTo>
                      <a:pt x="19714" y="11499"/>
                      <a:pt x="19519" y="11528"/>
                      <a:pt x="19351" y="11537"/>
                    </a:cubicBezTo>
                    <a:cubicBezTo>
                      <a:pt x="19528" y="11452"/>
                      <a:pt x="19687" y="11396"/>
                      <a:pt x="19846" y="11369"/>
                    </a:cubicBezTo>
                    <a:cubicBezTo>
                      <a:pt x="19790" y="11313"/>
                      <a:pt x="19743" y="11257"/>
                      <a:pt x="19687" y="11210"/>
                    </a:cubicBezTo>
                    <a:cubicBezTo>
                      <a:pt x="19472" y="11266"/>
                      <a:pt x="19248" y="11369"/>
                      <a:pt x="19006" y="11508"/>
                    </a:cubicBezTo>
                    <a:cubicBezTo>
                      <a:pt x="18632" y="11443"/>
                      <a:pt x="18269" y="11275"/>
                      <a:pt x="17942" y="11033"/>
                    </a:cubicBezTo>
                    <a:cubicBezTo>
                      <a:pt x="18390" y="10762"/>
                      <a:pt x="18829" y="10585"/>
                      <a:pt x="19248" y="10482"/>
                    </a:cubicBezTo>
                    <a:cubicBezTo>
                      <a:pt x="19266" y="10408"/>
                      <a:pt x="19286" y="10343"/>
                      <a:pt x="19304" y="10267"/>
                    </a:cubicBezTo>
                    <a:lnTo>
                      <a:pt x="19304" y="10267"/>
                    </a:lnTo>
                    <a:cubicBezTo>
                      <a:pt x="18809" y="10370"/>
                      <a:pt x="18305" y="10585"/>
                      <a:pt x="17792" y="10903"/>
                    </a:cubicBezTo>
                    <a:cubicBezTo>
                      <a:pt x="17718" y="10836"/>
                      <a:pt x="17642" y="10762"/>
                      <a:pt x="17568" y="10688"/>
                    </a:cubicBezTo>
                    <a:cubicBezTo>
                      <a:pt x="17662" y="10193"/>
                      <a:pt x="17689" y="9604"/>
                      <a:pt x="17447" y="9091"/>
                    </a:cubicBezTo>
                    <a:cubicBezTo>
                      <a:pt x="17409" y="8999"/>
                      <a:pt x="17353" y="8896"/>
                      <a:pt x="17288" y="8811"/>
                    </a:cubicBezTo>
                    <a:cubicBezTo>
                      <a:pt x="17232" y="8746"/>
                      <a:pt x="17176" y="8672"/>
                      <a:pt x="17120" y="8616"/>
                    </a:cubicBezTo>
                    <a:cubicBezTo>
                      <a:pt x="16970" y="8457"/>
                      <a:pt x="16793" y="8327"/>
                      <a:pt x="16598" y="8224"/>
                    </a:cubicBezTo>
                    <a:cubicBezTo>
                      <a:pt x="16578" y="8009"/>
                      <a:pt x="16569" y="7785"/>
                      <a:pt x="16560" y="7543"/>
                    </a:cubicBezTo>
                    <a:cubicBezTo>
                      <a:pt x="16645" y="7543"/>
                      <a:pt x="16737" y="7543"/>
                      <a:pt x="16822" y="7532"/>
                    </a:cubicBezTo>
                    <a:cubicBezTo>
                      <a:pt x="17073" y="7523"/>
                      <a:pt x="17326" y="7496"/>
                      <a:pt x="17586" y="7467"/>
                    </a:cubicBezTo>
                    <a:cubicBezTo>
                      <a:pt x="17698" y="7458"/>
                      <a:pt x="17801" y="7449"/>
                      <a:pt x="17913" y="7431"/>
                    </a:cubicBezTo>
                    <a:lnTo>
                      <a:pt x="17960" y="7431"/>
                    </a:lnTo>
                    <a:cubicBezTo>
                      <a:pt x="18594" y="7823"/>
                      <a:pt x="19145" y="8327"/>
                      <a:pt x="19593" y="8914"/>
                    </a:cubicBezTo>
                    <a:cubicBezTo>
                      <a:pt x="19669" y="9185"/>
                      <a:pt x="19770" y="9447"/>
                      <a:pt x="19893" y="9680"/>
                    </a:cubicBezTo>
                    <a:cubicBezTo>
                      <a:pt x="20032" y="9707"/>
                      <a:pt x="20173" y="9727"/>
                      <a:pt x="20312" y="9745"/>
                    </a:cubicBezTo>
                    <a:cubicBezTo>
                      <a:pt x="20265" y="9624"/>
                      <a:pt x="20209" y="9530"/>
                      <a:pt x="20182" y="9465"/>
                    </a:cubicBezTo>
                    <a:cubicBezTo>
                      <a:pt x="20050" y="9241"/>
                      <a:pt x="19920" y="9035"/>
                      <a:pt x="19770" y="8831"/>
                    </a:cubicBezTo>
                    <a:cubicBezTo>
                      <a:pt x="19696" y="8587"/>
                      <a:pt x="19649" y="8345"/>
                      <a:pt x="19622" y="8103"/>
                    </a:cubicBezTo>
                    <a:cubicBezTo>
                      <a:pt x="19575" y="7794"/>
                      <a:pt x="19537" y="7476"/>
                      <a:pt x="19501" y="7169"/>
                    </a:cubicBezTo>
                    <a:cubicBezTo>
                      <a:pt x="20238" y="7010"/>
                      <a:pt x="20957" y="6803"/>
                      <a:pt x="21665" y="6562"/>
                    </a:cubicBezTo>
                    <a:lnTo>
                      <a:pt x="21927" y="6467"/>
                    </a:lnTo>
                    <a:cubicBezTo>
                      <a:pt x="22290" y="6338"/>
                      <a:pt x="22673" y="6208"/>
                      <a:pt x="23056" y="6096"/>
                    </a:cubicBezTo>
                    <a:cubicBezTo>
                      <a:pt x="23030" y="6040"/>
                      <a:pt x="22991" y="5984"/>
                      <a:pt x="22953" y="5928"/>
                    </a:cubicBezTo>
                    <a:cubicBezTo>
                      <a:pt x="22581" y="6040"/>
                      <a:pt x="22216" y="6170"/>
                      <a:pt x="21862" y="6290"/>
                    </a:cubicBezTo>
                    <a:lnTo>
                      <a:pt x="21600" y="6385"/>
                    </a:lnTo>
                    <a:cubicBezTo>
                      <a:pt x="20910" y="6627"/>
                      <a:pt x="20200" y="6824"/>
                      <a:pt x="19481" y="6971"/>
                    </a:cubicBezTo>
                    <a:cubicBezTo>
                      <a:pt x="19454" y="6635"/>
                      <a:pt x="19434" y="6290"/>
                      <a:pt x="19416" y="5954"/>
                    </a:cubicBezTo>
                    <a:cubicBezTo>
                      <a:pt x="19519" y="5898"/>
                      <a:pt x="19622" y="5851"/>
                      <a:pt x="19714" y="5795"/>
                    </a:cubicBezTo>
                    <a:cubicBezTo>
                      <a:pt x="20153" y="5553"/>
                      <a:pt x="20574" y="5273"/>
                      <a:pt x="20957" y="4955"/>
                    </a:cubicBezTo>
                    <a:cubicBezTo>
                      <a:pt x="21002" y="4920"/>
                      <a:pt x="21040" y="4881"/>
                      <a:pt x="21087" y="4843"/>
                    </a:cubicBezTo>
                    <a:cubicBezTo>
                      <a:pt x="21517" y="4480"/>
                      <a:pt x="21909" y="4059"/>
                      <a:pt x="22254" y="3611"/>
                    </a:cubicBezTo>
                    <a:cubicBezTo>
                      <a:pt x="22263" y="3602"/>
                      <a:pt x="22272" y="3584"/>
                      <a:pt x="22281" y="3575"/>
                    </a:cubicBezTo>
                    <a:cubicBezTo>
                      <a:pt x="22449" y="3351"/>
                      <a:pt x="22608" y="3118"/>
                      <a:pt x="22758" y="2874"/>
                    </a:cubicBezTo>
                    <a:cubicBezTo>
                      <a:pt x="22767" y="2856"/>
                      <a:pt x="22776" y="2838"/>
                      <a:pt x="22785" y="2818"/>
                    </a:cubicBezTo>
                    <a:cubicBezTo>
                      <a:pt x="22794" y="2800"/>
                      <a:pt x="22805" y="2791"/>
                      <a:pt x="22814" y="2771"/>
                    </a:cubicBezTo>
                    <a:cubicBezTo>
                      <a:pt x="22926" y="2576"/>
                      <a:pt x="23056" y="2314"/>
                      <a:pt x="23159" y="2025"/>
                    </a:cubicBezTo>
                    <a:cubicBezTo>
                      <a:pt x="23112" y="1951"/>
                      <a:pt x="23065" y="1886"/>
                      <a:pt x="23018" y="1819"/>
                    </a:cubicBezTo>
                    <a:cubicBezTo>
                      <a:pt x="22926" y="2166"/>
                      <a:pt x="22758" y="2491"/>
                      <a:pt x="22626" y="2715"/>
                    </a:cubicBezTo>
                    <a:cubicBezTo>
                      <a:pt x="22496" y="2939"/>
                      <a:pt x="22366" y="3145"/>
                      <a:pt x="22216" y="3342"/>
                    </a:cubicBezTo>
                    <a:cubicBezTo>
                      <a:pt x="22095" y="3510"/>
                      <a:pt x="21974" y="3678"/>
                      <a:pt x="21833" y="3826"/>
                    </a:cubicBezTo>
                    <a:cubicBezTo>
                      <a:pt x="21488" y="4238"/>
                      <a:pt x="21096" y="4619"/>
                      <a:pt x="20666" y="4946"/>
                    </a:cubicBezTo>
                    <a:cubicBezTo>
                      <a:pt x="20648" y="4955"/>
                      <a:pt x="20639" y="4976"/>
                      <a:pt x="20621" y="4984"/>
                    </a:cubicBezTo>
                    <a:cubicBezTo>
                      <a:pt x="20303" y="5217"/>
                      <a:pt x="19976" y="5441"/>
                      <a:pt x="19622" y="5627"/>
                    </a:cubicBezTo>
                    <a:cubicBezTo>
                      <a:pt x="19557" y="5665"/>
                      <a:pt x="19481" y="5704"/>
                      <a:pt x="19407" y="5739"/>
                    </a:cubicBezTo>
                    <a:cubicBezTo>
                      <a:pt x="19407" y="5657"/>
                      <a:pt x="19407" y="5571"/>
                      <a:pt x="19398" y="5489"/>
                    </a:cubicBezTo>
                    <a:cubicBezTo>
                      <a:pt x="19378" y="4610"/>
                      <a:pt x="19407" y="3743"/>
                      <a:pt x="19490" y="2874"/>
                    </a:cubicBezTo>
                    <a:cubicBezTo>
                      <a:pt x="19575" y="1960"/>
                      <a:pt x="19714" y="1046"/>
                      <a:pt x="19920" y="150"/>
                    </a:cubicBezTo>
                    <a:cubicBezTo>
                      <a:pt x="19826" y="130"/>
                      <a:pt x="19725" y="112"/>
                      <a:pt x="19631" y="94"/>
                    </a:cubicBezTo>
                    <a:cubicBezTo>
                      <a:pt x="19566" y="83"/>
                      <a:pt x="19510" y="74"/>
                      <a:pt x="19445" y="65"/>
                    </a:cubicBezTo>
                    <a:cubicBezTo>
                      <a:pt x="19183" y="186"/>
                      <a:pt x="18930" y="336"/>
                      <a:pt x="18688" y="504"/>
                    </a:cubicBezTo>
                    <a:cubicBezTo>
                      <a:pt x="18706" y="486"/>
                      <a:pt x="18717" y="457"/>
                      <a:pt x="18735" y="439"/>
                    </a:cubicBezTo>
                    <a:cubicBezTo>
                      <a:pt x="18829" y="298"/>
                      <a:pt x="18968" y="139"/>
                      <a:pt x="19118" y="18"/>
                    </a:cubicBezTo>
                    <a:cubicBezTo>
                      <a:pt x="19033" y="9"/>
                      <a:pt x="18941" y="0"/>
                      <a:pt x="18856" y="0"/>
                    </a:cubicBezTo>
                    <a:close/>
                    <a:moveTo>
                      <a:pt x="13733" y="24904"/>
                    </a:moveTo>
                    <a:lnTo>
                      <a:pt x="13733" y="24904"/>
                    </a:lnTo>
                    <a:cubicBezTo>
                      <a:pt x="13816" y="24949"/>
                      <a:pt x="13901" y="24996"/>
                      <a:pt x="13975" y="25052"/>
                    </a:cubicBezTo>
                    <a:cubicBezTo>
                      <a:pt x="13919" y="25173"/>
                      <a:pt x="13863" y="25305"/>
                      <a:pt x="13816" y="25435"/>
                    </a:cubicBezTo>
                    <a:cubicBezTo>
                      <a:pt x="13807" y="25417"/>
                      <a:pt x="13807" y="25388"/>
                      <a:pt x="13807" y="25361"/>
                    </a:cubicBezTo>
                    <a:cubicBezTo>
                      <a:pt x="13778" y="25211"/>
                      <a:pt x="13760" y="25061"/>
                      <a:pt x="13733" y="24904"/>
                    </a:cubicBezTo>
                    <a:close/>
                    <a:moveTo>
                      <a:pt x="16483" y="23417"/>
                    </a:moveTo>
                    <a:cubicBezTo>
                      <a:pt x="17306" y="23417"/>
                      <a:pt x="18168" y="23872"/>
                      <a:pt x="19053" y="24763"/>
                    </a:cubicBezTo>
                    <a:cubicBezTo>
                      <a:pt x="18128" y="25352"/>
                      <a:pt x="17241" y="26013"/>
                      <a:pt x="16421" y="26723"/>
                    </a:cubicBezTo>
                    <a:cubicBezTo>
                      <a:pt x="15758" y="26069"/>
                      <a:pt x="15030" y="25482"/>
                      <a:pt x="14237" y="24987"/>
                    </a:cubicBezTo>
                    <a:cubicBezTo>
                      <a:pt x="14237" y="24978"/>
                      <a:pt x="14226" y="24978"/>
                      <a:pt x="14226" y="24978"/>
                    </a:cubicBezTo>
                    <a:cubicBezTo>
                      <a:pt x="14629" y="24194"/>
                      <a:pt x="15272" y="23587"/>
                      <a:pt x="16112" y="23448"/>
                    </a:cubicBezTo>
                    <a:cubicBezTo>
                      <a:pt x="16235" y="23427"/>
                      <a:pt x="16358" y="23417"/>
                      <a:pt x="16483" y="23417"/>
                    </a:cubicBezTo>
                    <a:close/>
                    <a:moveTo>
                      <a:pt x="19183" y="24904"/>
                    </a:moveTo>
                    <a:cubicBezTo>
                      <a:pt x="19333" y="25052"/>
                      <a:pt x="19481" y="25220"/>
                      <a:pt x="19622" y="25397"/>
                    </a:cubicBezTo>
                    <a:cubicBezTo>
                      <a:pt x="19696" y="25482"/>
                      <a:pt x="19770" y="25576"/>
                      <a:pt x="19855" y="25677"/>
                    </a:cubicBezTo>
                    <a:cubicBezTo>
                      <a:pt x="18838" y="26172"/>
                      <a:pt x="17866" y="26723"/>
                      <a:pt x="16934" y="27274"/>
                    </a:cubicBezTo>
                    <a:cubicBezTo>
                      <a:pt x="16813" y="27133"/>
                      <a:pt x="16681" y="26994"/>
                      <a:pt x="16551" y="26864"/>
                    </a:cubicBezTo>
                    <a:cubicBezTo>
                      <a:pt x="17382" y="26145"/>
                      <a:pt x="18258" y="25491"/>
                      <a:pt x="19183" y="24904"/>
                    </a:cubicBezTo>
                    <a:close/>
                    <a:moveTo>
                      <a:pt x="19976" y="25836"/>
                    </a:moveTo>
                    <a:cubicBezTo>
                      <a:pt x="20032" y="25912"/>
                      <a:pt x="20088" y="25986"/>
                      <a:pt x="20144" y="26060"/>
                    </a:cubicBezTo>
                    <a:cubicBezTo>
                      <a:pt x="19201" y="26602"/>
                      <a:pt x="18314" y="27227"/>
                      <a:pt x="17494" y="27946"/>
                    </a:cubicBezTo>
                    <a:cubicBezTo>
                      <a:pt x="17353" y="27769"/>
                      <a:pt x="17205" y="27592"/>
                      <a:pt x="17064" y="27424"/>
                    </a:cubicBezTo>
                    <a:cubicBezTo>
                      <a:pt x="17989" y="26864"/>
                      <a:pt x="18959" y="26322"/>
                      <a:pt x="19976" y="25836"/>
                    </a:cubicBezTo>
                    <a:close/>
                    <a:moveTo>
                      <a:pt x="14143" y="25146"/>
                    </a:moveTo>
                    <a:cubicBezTo>
                      <a:pt x="14909" y="25632"/>
                      <a:pt x="15626" y="26210"/>
                      <a:pt x="16271" y="26853"/>
                    </a:cubicBezTo>
                    <a:cubicBezTo>
                      <a:pt x="16150" y="26965"/>
                      <a:pt x="16018" y="27077"/>
                      <a:pt x="15888" y="27200"/>
                    </a:cubicBezTo>
                    <a:cubicBezTo>
                      <a:pt x="15514" y="27545"/>
                      <a:pt x="15169" y="27890"/>
                      <a:pt x="14853" y="28235"/>
                    </a:cubicBezTo>
                    <a:cubicBezTo>
                      <a:pt x="14311" y="27545"/>
                      <a:pt x="14049" y="26667"/>
                      <a:pt x="13881" y="25836"/>
                    </a:cubicBezTo>
                    <a:cubicBezTo>
                      <a:pt x="13957" y="25594"/>
                      <a:pt x="14040" y="25370"/>
                      <a:pt x="14143" y="25146"/>
                    </a:cubicBezTo>
                    <a:close/>
                    <a:moveTo>
                      <a:pt x="16410" y="26985"/>
                    </a:moveTo>
                    <a:cubicBezTo>
                      <a:pt x="16533" y="27115"/>
                      <a:pt x="16654" y="27245"/>
                      <a:pt x="16766" y="27377"/>
                    </a:cubicBezTo>
                    <a:cubicBezTo>
                      <a:pt x="16168" y="27731"/>
                      <a:pt x="15590" y="28096"/>
                      <a:pt x="15030" y="28450"/>
                    </a:cubicBezTo>
                    <a:cubicBezTo>
                      <a:pt x="15010" y="28432"/>
                      <a:pt x="14992" y="28403"/>
                      <a:pt x="14974" y="28385"/>
                    </a:cubicBezTo>
                    <a:cubicBezTo>
                      <a:pt x="15301" y="28029"/>
                      <a:pt x="15646" y="27684"/>
                      <a:pt x="16018" y="27339"/>
                    </a:cubicBezTo>
                    <a:cubicBezTo>
                      <a:pt x="16150" y="27218"/>
                      <a:pt x="16280" y="27106"/>
                      <a:pt x="16410" y="26985"/>
                    </a:cubicBezTo>
                    <a:close/>
                    <a:moveTo>
                      <a:pt x="25465" y="27236"/>
                    </a:moveTo>
                    <a:lnTo>
                      <a:pt x="25465" y="27236"/>
                    </a:lnTo>
                    <a:cubicBezTo>
                      <a:pt x="25270" y="27657"/>
                      <a:pt x="24878" y="28067"/>
                      <a:pt x="24262" y="28497"/>
                    </a:cubicBezTo>
                    <a:cubicBezTo>
                      <a:pt x="24280" y="28450"/>
                      <a:pt x="24306" y="28394"/>
                      <a:pt x="24327" y="28347"/>
                    </a:cubicBezTo>
                    <a:cubicBezTo>
                      <a:pt x="24672" y="27946"/>
                      <a:pt x="25055" y="27572"/>
                      <a:pt x="25465" y="27236"/>
                    </a:cubicBezTo>
                    <a:close/>
                    <a:moveTo>
                      <a:pt x="13778" y="26257"/>
                    </a:moveTo>
                    <a:cubicBezTo>
                      <a:pt x="13957" y="27012"/>
                      <a:pt x="14226" y="27760"/>
                      <a:pt x="14730" y="28385"/>
                    </a:cubicBezTo>
                    <a:cubicBezTo>
                      <a:pt x="14470" y="28674"/>
                      <a:pt x="14226" y="28963"/>
                      <a:pt x="14013" y="29261"/>
                    </a:cubicBezTo>
                    <a:cubicBezTo>
                      <a:pt x="13778" y="28544"/>
                      <a:pt x="13657" y="27760"/>
                      <a:pt x="13695" y="26965"/>
                    </a:cubicBezTo>
                    <a:cubicBezTo>
                      <a:pt x="13713" y="26732"/>
                      <a:pt x="13742" y="26499"/>
                      <a:pt x="13778" y="26257"/>
                    </a:cubicBezTo>
                    <a:close/>
                    <a:moveTo>
                      <a:pt x="23392" y="29290"/>
                    </a:moveTo>
                    <a:lnTo>
                      <a:pt x="23392" y="29290"/>
                    </a:lnTo>
                    <a:cubicBezTo>
                      <a:pt x="23310" y="29411"/>
                      <a:pt x="23233" y="29532"/>
                      <a:pt x="23168" y="29664"/>
                    </a:cubicBezTo>
                    <a:cubicBezTo>
                      <a:pt x="22991" y="29944"/>
                      <a:pt x="22841" y="30242"/>
                      <a:pt x="22702" y="30549"/>
                    </a:cubicBezTo>
                    <a:cubicBezTo>
                      <a:pt x="22646" y="30354"/>
                      <a:pt x="22570" y="30148"/>
                      <a:pt x="22505" y="29953"/>
                    </a:cubicBezTo>
                    <a:cubicBezTo>
                      <a:pt x="22581" y="29868"/>
                      <a:pt x="22664" y="29785"/>
                      <a:pt x="22738" y="29700"/>
                    </a:cubicBezTo>
                    <a:cubicBezTo>
                      <a:pt x="22758" y="29673"/>
                      <a:pt x="22776" y="29653"/>
                      <a:pt x="22794" y="29635"/>
                    </a:cubicBezTo>
                    <a:cubicBezTo>
                      <a:pt x="22991" y="29523"/>
                      <a:pt x="23198" y="29411"/>
                      <a:pt x="23392" y="29290"/>
                    </a:cubicBezTo>
                    <a:close/>
                    <a:moveTo>
                      <a:pt x="16896" y="27516"/>
                    </a:moveTo>
                    <a:cubicBezTo>
                      <a:pt x="17055" y="27693"/>
                      <a:pt x="17205" y="27881"/>
                      <a:pt x="17344" y="28067"/>
                    </a:cubicBezTo>
                    <a:cubicBezTo>
                      <a:pt x="16542" y="28777"/>
                      <a:pt x="15805" y="29570"/>
                      <a:pt x="15160" y="30419"/>
                    </a:cubicBezTo>
                    <a:cubicBezTo>
                      <a:pt x="15048" y="30569"/>
                      <a:pt x="14936" y="30729"/>
                      <a:pt x="14824" y="30876"/>
                    </a:cubicBezTo>
                    <a:cubicBezTo>
                      <a:pt x="14730" y="30755"/>
                      <a:pt x="14647" y="30625"/>
                      <a:pt x="14573" y="30484"/>
                    </a:cubicBezTo>
                    <a:cubicBezTo>
                      <a:pt x="14376" y="30168"/>
                      <a:pt x="14217" y="29832"/>
                      <a:pt x="14087" y="29476"/>
                    </a:cubicBezTo>
                    <a:cubicBezTo>
                      <a:pt x="14320" y="29160"/>
                      <a:pt x="14573" y="28842"/>
                      <a:pt x="14853" y="28524"/>
                    </a:cubicBezTo>
                    <a:cubicBezTo>
                      <a:pt x="14880" y="28562"/>
                      <a:pt x="14918" y="28600"/>
                      <a:pt x="14954" y="28636"/>
                    </a:cubicBezTo>
                    <a:lnTo>
                      <a:pt x="15001" y="28692"/>
                    </a:lnTo>
                    <a:lnTo>
                      <a:pt x="15066" y="28645"/>
                    </a:lnTo>
                    <a:cubicBezTo>
                      <a:pt x="15655" y="28282"/>
                      <a:pt x="16262" y="27899"/>
                      <a:pt x="16896" y="27516"/>
                    </a:cubicBezTo>
                    <a:close/>
                    <a:moveTo>
                      <a:pt x="20256" y="26219"/>
                    </a:moveTo>
                    <a:cubicBezTo>
                      <a:pt x="20901" y="27097"/>
                      <a:pt x="21656" y="28309"/>
                      <a:pt x="22216" y="29729"/>
                    </a:cubicBezTo>
                    <a:cubicBezTo>
                      <a:pt x="22207" y="29729"/>
                      <a:pt x="22189" y="29738"/>
                      <a:pt x="22178" y="29747"/>
                    </a:cubicBezTo>
                    <a:cubicBezTo>
                      <a:pt x="21226" y="30224"/>
                      <a:pt x="20238" y="30625"/>
                      <a:pt x="19221" y="30932"/>
                    </a:cubicBezTo>
                    <a:cubicBezTo>
                      <a:pt x="19098" y="30634"/>
                      <a:pt x="18968" y="30345"/>
                      <a:pt x="18818" y="30056"/>
                    </a:cubicBezTo>
                    <a:cubicBezTo>
                      <a:pt x="18473" y="29364"/>
                      <a:pt x="18072" y="28712"/>
                      <a:pt x="17606" y="28096"/>
                    </a:cubicBezTo>
                    <a:cubicBezTo>
                      <a:pt x="18426" y="27386"/>
                      <a:pt x="19313" y="26752"/>
                      <a:pt x="20256" y="26219"/>
                    </a:cubicBezTo>
                    <a:close/>
                    <a:moveTo>
                      <a:pt x="13957" y="29664"/>
                    </a:moveTo>
                    <a:cubicBezTo>
                      <a:pt x="14069" y="29953"/>
                      <a:pt x="14208" y="30233"/>
                      <a:pt x="14367" y="30504"/>
                    </a:cubicBezTo>
                    <a:cubicBezTo>
                      <a:pt x="14470" y="30690"/>
                      <a:pt x="14591" y="30876"/>
                      <a:pt x="14712" y="31044"/>
                    </a:cubicBezTo>
                    <a:cubicBezTo>
                      <a:pt x="14665" y="31109"/>
                      <a:pt x="14629" y="31165"/>
                      <a:pt x="14582" y="31233"/>
                    </a:cubicBezTo>
                    <a:cubicBezTo>
                      <a:pt x="14506" y="31354"/>
                      <a:pt x="14432" y="31474"/>
                      <a:pt x="14367" y="31586"/>
                    </a:cubicBezTo>
                    <a:cubicBezTo>
                      <a:pt x="13881" y="31557"/>
                      <a:pt x="13424" y="31501"/>
                      <a:pt x="12985" y="31401"/>
                    </a:cubicBezTo>
                    <a:cubicBezTo>
                      <a:pt x="13097" y="31138"/>
                      <a:pt x="13218" y="30876"/>
                      <a:pt x="13368" y="30616"/>
                    </a:cubicBezTo>
                    <a:cubicBezTo>
                      <a:pt x="13368" y="30605"/>
                      <a:pt x="13377" y="30596"/>
                      <a:pt x="13377" y="30587"/>
                    </a:cubicBezTo>
                    <a:cubicBezTo>
                      <a:pt x="13424" y="30504"/>
                      <a:pt x="13471" y="30428"/>
                      <a:pt x="13518" y="30345"/>
                    </a:cubicBezTo>
                    <a:cubicBezTo>
                      <a:pt x="13657" y="30112"/>
                      <a:pt x="13798" y="29888"/>
                      <a:pt x="13957" y="29664"/>
                    </a:cubicBezTo>
                    <a:close/>
                    <a:moveTo>
                      <a:pt x="17465" y="28217"/>
                    </a:moveTo>
                    <a:cubicBezTo>
                      <a:pt x="17904" y="28804"/>
                      <a:pt x="18287" y="29420"/>
                      <a:pt x="18623" y="30074"/>
                    </a:cubicBezTo>
                    <a:cubicBezTo>
                      <a:pt x="18773" y="30372"/>
                      <a:pt x="18912" y="30672"/>
                      <a:pt x="19033" y="30979"/>
                    </a:cubicBezTo>
                    <a:cubicBezTo>
                      <a:pt x="18390" y="31165"/>
                      <a:pt x="17736" y="31315"/>
                      <a:pt x="17082" y="31418"/>
                    </a:cubicBezTo>
                    <a:cubicBezTo>
                      <a:pt x="16504" y="31522"/>
                      <a:pt x="15953" y="31578"/>
                      <a:pt x="15422" y="31595"/>
                    </a:cubicBezTo>
                    <a:cubicBezTo>
                      <a:pt x="15254" y="31427"/>
                      <a:pt x="15095" y="31242"/>
                      <a:pt x="14945" y="31044"/>
                    </a:cubicBezTo>
                    <a:cubicBezTo>
                      <a:pt x="15095" y="30820"/>
                      <a:pt x="15254" y="30605"/>
                      <a:pt x="15422" y="30392"/>
                    </a:cubicBezTo>
                    <a:cubicBezTo>
                      <a:pt x="16029" y="29608"/>
                      <a:pt x="16719" y="28880"/>
                      <a:pt x="17465" y="28217"/>
                    </a:cubicBezTo>
                    <a:close/>
                    <a:moveTo>
                      <a:pt x="14833" y="31203"/>
                    </a:moveTo>
                    <a:cubicBezTo>
                      <a:pt x="14936" y="31345"/>
                      <a:pt x="15057" y="31474"/>
                      <a:pt x="15169" y="31604"/>
                    </a:cubicBezTo>
                    <a:cubicBezTo>
                      <a:pt x="14974" y="31604"/>
                      <a:pt x="14777" y="31604"/>
                      <a:pt x="14582" y="31595"/>
                    </a:cubicBezTo>
                    <a:cubicBezTo>
                      <a:pt x="14629" y="31513"/>
                      <a:pt x="14685" y="31427"/>
                      <a:pt x="14741" y="31333"/>
                    </a:cubicBezTo>
                    <a:cubicBezTo>
                      <a:pt x="14768" y="31298"/>
                      <a:pt x="14806" y="31250"/>
                      <a:pt x="14833" y="31203"/>
                    </a:cubicBezTo>
                    <a:close/>
                    <a:moveTo>
                      <a:pt x="22281" y="29906"/>
                    </a:moveTo>
                    <a:lnTo>
                      <a:pt x="22290" y="29915"/>
                    </a:lnTo>
                    <a:cubicBezTo>
                      <a:pt x="21786" y="30448"/>
                      <a:pt x="21255" y="30953"/>
                      <a:pt x="20704" y="31427"/>
                    </a:cubicBezTo>
                    <a:cubicBezTo>
                      <a:pt x="20238" y="31819"/>
                      <a:pt x="19770" y="32155"/>
                      <a:pt x="19322" y="32444"/>
                    </a:cubicBezTo>
                    <a:cubicBezTo>
                      <a:pt x="19342" y="32418"/>
                      <a:pt x="19360" y="32380"/>
                      <a:pt x="19378" y="32341"/>
                    </a:cubicBezTo>
                    <a:cubicBezTo>
                      <a:pt x="19537" y="31940"/>
                      <a:pt x="19434" y="31501"/>
                      <a:pt x="19286" y="31100"/>
                    </a:cubicBezTo>
                    <a:cubicBezTo>
                      <a:pt x="20321" y="30793"/>
                      <a:pt x="21320" y="30392"/>
                      <a:pt x="22281" y="29906"/>
                    </a:cubicBezTo>
                    <a:close/>
                    <a:moveTo>
                      <a:pt x="18623" y="32332"/>
                    </a:moveTo>
                    <a:cubicBezTo>
                      <a:pt x="18661" y="32465"/>
                      <a:pt x="18717" y="32595"/>
                      <a:pt x="18773" y="32716"/>
                    </a:cubicBezTo>
                    <a:cubicBezTo>
                      <a:pt x="18688" y="32763"/>
                      <a:pt x="18605" y="32801"/>
                      <a:pt x="18502" y="32819"/>
                    </a:cubicBezTo>
                    <a:cubicBezTo>
                      <a:pt x="18558" y="32660"/>
                      <a:pt x="18594" y="32500"/>
                      <a:pt x="18623" y="32332"/>
                    </a:cubicBezTo>
                    <a:close/>
                    <a:moveTo>
                      <a:pt x="19109" y="31156"/>
                    </a:moveTo>
                    <a:cubicBezTo>
                      <a:pt x="19239" y="31522"/>
                      <a:pt x="19342" y="31923"/>
                      <a:pt x="19201" y="32267"/>
                    </a:cubicBezTo>
                    <a:cubicBezTo>
                      <a:pt x="19136" y="32409"/>
                      <a:pt x="19053" y="32530"/>
                      <a:pt x="18930" y="32612"/>
                    </a:cubicBezTo>
                    <a:cubicBezTo>
                      <a:pt x="18791" y="32306"/>
                      <a:pt x="18697" y="31987"/>
                      <a:pt x="18661" y="31651"/>
                    </a:cubicBezTo>
                    <a:lnTo>
                      <a:pt x="18473" y="31660"/>
                    </a:lnTo>
                    <a:cubicBezTo>
                      <a:pt x="18493" y="32082"/>
                      <a:pt x="18426" y="32483"/>
                      <a:pt x="18287" y="32866"/>
                    </a:cubicBezTo>
                    <a:cubicBezTo>
                      <a:pt x="18211" y="32875"/>
                      <a:pt x="18132" y="32879"/>
                      <a:pt x="18052" y="32879"/>
                    </a:cubicBezTo>
                    <a:cubicBezTo>
                      <a:pt x="17818" y="32879"/>
                      <a:pt x="17572" y="32842"/>
                      <a:pt x="17335" y="32772"/>
                    </a:cubicBezTo>
                    <a:cubicBezTo>
                      <a:pt x="16701" y="32577"/>
                      <a:pt x="16121" y="32229"/>
                      <a:pt x="15617" y="31772"/>
                    </a:cubicBezTo>
                    <a:cubicBezTo>
                      <a:pt x="16094" y="31755"/>
                      <a:pt x="16598" y="31698"/>
                      <a:pt x="17111" y="31604"/>
                    </a:cubicBezTo>
                    <a:cubicBezTo>
                      <a:pt x="17783" y="31501"/>
                      <a:pt x="18446" y="31345"/>
                      <a:pt x="19109" y="31156"/>
                    </a:cubicBezTo>
                    <a:close/>
                    <a:moveTo>
                      <a:pt x="14479" y="31781"/>
                    </a:moveTo>
                    <a:cubicBezTo>
                      <a:pt x="14647" y="31793"/>
                      <a:pt x="14821" y="31798"/>
                      <a:pt x="14999" y="31798"/>
                    </a:cubicBezTo>
                    <a:cubicBezTo>
                      <a:pt x="15117" y="31798"/>
                      <a:pt x="15237" y="31796"/>
                      <a:pt x="15357" y="31793"/>
                    </a:cubicBezTo>
                    <a:cubicBezTo>
                      <a:pt x="15906" y="32324"/>
                      <a:pt x="16560" y="32733"/>
                      <a:pt x="17279" y="32949"/>
                    </a:cubicBezTo>
                    <a:cubicBezTo>
                      <a:pt x="17533" y="33026"/>
                      <a:pt x="17794" y="33066"/>
                      <a:pt x="18051" y="33066"/>
                    </a:cubicBezTo>
                    <a:cubicBezTo>
                      <a:pt x="18105" y="33066"/>
                      <a:pt x="18159" y="33064"/>
                      <a:pt x="18213" y="33061"/>
                    </a:cubicBezTo>
                    <a:lnTo>
                      <a:pt x="18213" y="33069"/>
                    </a:lnTo>
                    <a:cubicBezTo>
                      <a:pt x="17512" y="33406"/>
                      <a:pt x="16822" y="33612"/>
                      <a:pt x="16130" y="33697"/>
                    </a:cubicBezTo>
                    <a:cubicBezTo>
                      <a:pt x="15996" y="33715"/>
                      <a:pt x="15856" y="33725"/>
                      <a:pt x="15715" y="33725"/>
                    </a:cubicBezTo>
                    <a:cubicBezTo>
                      <a:pt x="15149" y="33725"/>
                      <a:pt x="14571" y="33560"/>
                      <a:pt x="14338" y="33090"/>
                    </a:cubicBezTo>
                    <a:cubicBezTo>
                      <a:pt x="14161" y="32745"/>
                      <a:pt x="14208" y="32315"/>
                      <a:pt x="14479" y="31781"/>
                    </a:cubicBezTo>
                    <a:close/>
                    <a:moveTo>
                      <a:pt x="24969" y="33780"/>
                    </a:moveTo>
                    <a:cubicBezTo>
                      <a:pt x="25185" y="33930"/>
                      <a:pt x="25418" y="34042"/>
                      <a:pt x="25680" y="34116"/>
                    </a:cubicBezTo>
                    <a:cubicBezTo>
                      <a:pt x="25426" y="34275"/>
                      <a:pt x="25167" y="34414"/>
                      <a:pt x="24896" y="34537"/>
                    </a:cubicBezTo>
                    <a:cubicBezTo>
                      <a:pt x="24896" y="34481"/>
                      <a:pt x="24896" y="34414"/>
                      <a:pt x="24905" y="34358"/>
                    </a:cubicBezTo>
                    <a:cubicBezTo>
                      <a:pt x="24922" y="34163"/>
                      <a:pt x="24943" y="33977"/>
                      <a:pt x="24969" y="33780"/>
                    </a:cubicBezTo>
                    <a:close/>
                    <a:moveTo>
                      <a:pt x="22357" y="30112"/>
                    </a:moveTo>
                    <a:cubicBezTo>
                      <a:pt x="22440" y="30345"/>
                      <a:pt x="22514" y="30578"/>
                      <a:pt x="22590" y="30820"/>
                    </a:cubicBezTo>
                    <a:cubicBezTo>
                      <a:pt x="22048" y="32108"/>
                      <a:pt x="21777" y="33509"/>
                      <a:pt x="21824" y="34891"/>
                    </a:cubicBezTo>
                    <a:cubicBezTo>
                      <a:pt x="20630" y="34620"/>
                      <a:pt x="19593" y="33845"/>
                      <a:pt x="19042" y="32845"/>
                    </a:cubicBezTo>
                    <a:cubicBezTo>
                      <a:pt x="19631" y="32500"/>
                      <a:pt x="20218" y="32082"/>
                      <a:pt x="20825" y="31569"/>
                    </a:cubicBezTo>
                    <a:cubicBezTo>
                      <a:pt x="21358" y="31121"/>
                      <a:pt x="21871" y="30625"/>
                      <a:pt x="22357" y="30112"/>
                    </a:cubicBezTo>
                    <a:close/>
                    <a:moveTo>
                      <a:pt x="23870" y="28992"/>
                    </a:moveTo>
                    <a:lnTo>
                      <a:pt x="23870" y="28992"/>
                    </a:lnTo>
                    <a:cubicBezTo>
                      <a:pt x="23802" y="29187"/>
                      <a:pt x="23737" y="29402"/>
                      <a:pt x="23690" y="29617"/>
                    </a:cubicBezTo>
                    <a:cubicBezTo>
                      <a:pt x="23560" y="30139"/>
                      <a:pt x="23495" y="30699"/>
                      <a:pt x="23551" y="31259"/>
                    </a:cubicBezTo>
                    <a:cubicBezTo>
                      <a:pt x="23634" y="32138"/>
                      <a:pt x="24064" y="33069"/>
                      <a:pt x="24793" y="33659"/>
                    </a:cubicBezTo>
                    <a:cubicBezTo>
                      <a:pt x="24754" y="33883"/>
                      <a:pt x="24737" y="34116"/>
                      <a:pt x="24719" y="34340"/>
                    </a:cubicBezTo>
                    <a:cubicBezTo>
                      <a:pt x="24710" y="34434"/>
                      <a:pt x="24698" y="34517"/>
                      <a:pt x="24698" y="34611"/>
                    </a:cubicBezTo>
                    <a:cubicBezTo>
                      <a:pt x="24168" y="34826"/>
                      <a:pt x="23625" y="34947"/>
                      <a:pt x="23074" y="34985"/>
                    </a:cubicBezTo>
                    <a:cubicBezTo>
                      <a:pt x="23310" y="33529"/>
                      <a:pt x="23150" y="32117"/>
                      <a:pt x="22785" y="30829"/>
                    </a:cubicBezTo>
                    <a:cubicBezTo>
                      <a:pt x="22962" y="30419"/>
                      <a:pt x="23168" y="30018"/>
                      <a:pt x="23392" y="29635"/>
                    </a:cubicBezTo>
                    <a:cubicBezTo>
                      <a:pt x="23513" y="29440"/>
                      <a:pt x="23646" y="29243"/>
                      <a:pt x="23775" y="29048"/>
                    </a:cubicBezTo>
                    <a:cubicBezTo>
                      <a:pt x="23814" y="29028"/>
                      <a:pt x="23840" y="29010"/>
                      <a:pt x="23870" y="28992"/>
                    </a:cubicBezTo>
                    <a:close/>
                    <a:moveTo>
                      <a:pt x="22673" y="31121"/>
                    </a:moveTo>
                    <a:cubicBezTo>
                      <a:pt x="22982" y="32332"/>
                      <a:pt x="23103" y="33641"/>
                      <a:pt x="22888" y="34994"/>
                    </a:cubicBezTo>
                    <a:cubicBezTo>
                      <a:pt x="22729" y="34994"/>
                      <a:pt x="22581" y="34994"/>
                      <a:pt x="22431" y="34985"/>
                    </a:cubicBezTo>
                    <a:cubicBezTo>
                      <a:pt x="22290" y="34974"/>
                      <a:pt x="22151" y="34956"/>
                      <a:pt x="22010" y="34929"/>
                    </a:cubicBezTo>
                    <a:cubicBezTo>
                      <a:pt x="21965" y="33641"/>
                      <a:pt x="22198" y="32332"/>
                      <a:pt x="22673" y="31121"/>
                    </a:cubicBezTo>
                    <a:close/>
                    <a:moveTo>
                      <a:pt x="2429" y="33069"/>
                    </a:moveTo>
                    <a:cubicBezTo>
                      <a:pt x="2353" y="33108"/>
                      <a:pt x="2279" y="33155"/>
                      <a:pt x="2205" y="33193"/>
                    </a:cubicBezTo>
                    <a:cubicBezTo>
                      <a:pt x="2568" y="33305"/>
                      <a:pt x="2924" y="33453"/>
                      <a:pt x="3222" y="33677"/>
                    </a:cubicBezTo>
                    <a:cubicBezTo>
                      <a:pt x="3249" y="33706"/>
                      <a:pt x="3278" y="33724"/>
                      <a:pt x="3305" y="33753"/>
                    </a:cubicBezTo>
                    <a:cubicBezTo>
                      <a:pt x="3688" y="34098"/>
                      <a:pt x="3968" y="34658"/>
                      <a:pt x="3885" y="35171"/>
                    </a:cubicBezTo>
                    <a:cubicBezTo>
                      <a:pt x="3950" y="35162"/>
                      <a:pt x="4015" y="35162"/>
                      <a:pt x="4080" y="35153"/>
                    </a:cubicBezTo>
                    <a:cubicBezTo>
                      <a:pt x="4156" y="34602"/>
                      <a:pt x="3876" y="34033"/>
                      <a:pt x="3493" y="33659"/>
                    </a:cubicBezTo>
                    <a:cubicBezTo>
                      <a:pt x="3437" y="33612"/>
                      <a:pt x="3390" y="33574"/>
                      <a:pt x="3334" y="33529"/>
                    </a:cubicBezTo>
                    <a:cubicBezTo>
                      <a:pt x="3063" y="33323"/>
                      <a:pt x="2756" y="33173"/>
                      <a:pt x="2429" y="33069"/>
                    </a:cubicBezTo>
                    <a:close/>
                    <a:moveTo>
                      <a:pt x="5984" y="31221"/>
                    </a:moveTo>
                    <a:cubicBezTo>
                      <a:pt x="5919" y="31221"/>
                      <a:pt x="5854" y="31221"/>
                      <a:pt x="5798" y="31233"/>
                    </a:cubicBezTo>
                    <a:cubicBezTo>
                      <a:pt x="5789" y="31289"/>
                      <a:pt x="5780" y="31345"/>
                      <a:pt x="5780" y="31401"/>
                    </a:cubicBezTo>
                    <a:cubicBezTo>
                      <a:pt x="5742" y="31828"/>
                      <a:pt x="5742" y="32259"/>
                      <a:pt x="5780" y="32689"/>
                    </a:cubicBezTo>
                    <a:cubicBezTo>
                      <a:pt x="5845" y="33332"/>
                      <a:pt x="5984" y="33977"/>
                      <a:pt x="6217" y="34582"/>
                    </a:cubicBezTo>
                    <a:cubicBezTo>
                      <a:pt x="5937" y="34750"/>
                      <a:pt x="5648" y="34900"/>
                      <a:pt x="5341" y="35030"/>
                    </a:cubicBezTo>
                    <a:cubicBezTo>
                      <a:pt x="5565" y="35003"/>
                      <a:pt x="5769" y="34985"/>
                      <a:pt x="5919" y="34965"/>
                    </a:cubicBezTo>
                    <a:cubicBezTo>
                      <a:pt x="6049" y="34900"/>
                      <a:pt x="6172" y="34835"/>
                      <a:pt x="6293" y="34761"/>
                    </a:cubicBezTo>
                    <a:cubicBezTo>
                      <a:pt x="6311" y="34817"/>
                      <a:pt x="6329" y="34862"/>
                      <a:pt x="6358" y="34918"/>
                    </a:cubicBezTo>
                    <a:cubicBezTo>
                      <a:pt x="6423" y="34918"/>
                      <a:pt x="6488" y="34909"/>
                      <a:pt x="6564" y="34909"/>
                    </a:cubicBezTo>
                    <a:cubicBezTo>
                      <a:pt x="6553" y="34909"/>
                      <a:pt x="6553" y="34900"/>
                      <a:pt x="6553" y="34891"/>
                    </a:cubicBezTo>
                    <a:cubicBezTo>
                      <a:pt x="6517" y="34817"/>
                      <a:pt x="6479" y="34732"/>
                      <a:pt x="6452" y="34658"/>
                    </a:cubicBezTo>
                    <a:cubicBezTo>
                      <a:pt x="6880" y="34378"/>
                      <a:pt x="7281" y="34051"/>
                      <a:pt x="7608" y="33677"/>
                    </a:cubicBezTo>
                    <a:cubicBezTo>
                      <a:pt x="7935" y="33986"/>
                      <a:pt x="8327" y="34210"/>
                      <a:pt x="8710" y="34414"/>
                    </a:cubicBezTo>
                    <a:cubicBezTo>
                      <a:pt x="8860" y="34499"/>
                      <a:pt x="9008" y="34573"/>
                      <a:pt x="9158" y="34649"/>
                    </a:cubicBezTo>
                    <a:cubicBezTo>
                      <a:pt x="9140" y="34779"/>
                      <a:pt x="9120" y="34918"/>
                      <a:pt x="9084" y="35041"/>
                    </a:cubicBezTo>
                    <a:cubicBezTo>
                      <a:pt x="9149" y="35050"/>
                      <a:pt x="9214" y="35050"/>
                      <a:pt x="9279" y="35059"/>
                    </a:cubicBezTo>
                    <a:cubicBezTo>
                      <a:pt x="9308" y="34956"/>
                      <a:pt x="9326" y="34844"/>
                      <a:pt x="9335" y="34741"/>
                    </a:cubicBezTo>
                    <a:cubicBezTo>
                      <a:pt x="9644" y="34891"/>
                      <a:pt x="9933" y="35021"/>
                      <a:pt x="10222" y="35142"/>
                    </a:cubicBezTo>
                    <a:cubicBezTo>
                      <a:pt x="10278" y="35153"/>
                      <a:pt x="10305" y="35153"/>
                      <a:pt x="10305" y="35153"/>
                    </a:cubicBezTo>
                    <a:cubicBezTo>
                      <a:pt x="10305" y="35153"/>
                      <a:pt x="10485" y="35162"/>
                      <a:pt x="10821" y="35171"/>
                    </a:cubicBezTo>
                    <a:cubicBezTo>
                      <a:pt x="10641" y="35115"/>
                      <a:pt x="10473" y="35041"/>
                      <a:pt x="10305" y="34974"/>
                    </a:cubicBezTo>
                    <a:cubicBezTo>
                      <a:pt x="10296" y="34974"/>
                      <a:pt x="10296" y="34965"/>
                      <a:pt x="10287" y="34965"/>
                    </a:cubicBezTo>
                    <a:cubicBezTo>
                      <a:pt x="9989" y="34835"/>
                      <a:pt x="9671" y="34694"/>
                      <a:pt x="9353" y="34537"/>
                    </a:cubicBezTo>
                    <a:cubicBezTo>
                      <a:pt x="9364" y="34313"/>
                      <a:pt x="9344" y="34078"/>
                      <a:pt x="9297" y="33865"/>
                    </a:cubicBezTo>
                    <a:cubicBezTo>
                      <a:pt x="9185" y="33370"/>
                      <a:pt x="8981" y="32893"/>
                      <a:pt x="8692" y="32474"/>
                    </a:cubicBezTo>
                    <a:lnTo>
                      <a:pt x="8468" y="32474"/>
                    </a:lnTo>
                    <a:cubicBezTo>
                      <a:pt x="8775" y="32901"/>
                      <a:pt x="8999" y="33388"/>
                      <a:pt x="9111" y="33910"/>
                    </a:cubicBezTo>
                    <a:cubicBezTo>
                      <a:pt x="9149" y="34078"/>
                      <a:pt x="9167" y="34266"/>
                      <a:pt x="9167" y="34443"/>
                    </a:cubicBezTo>
                    <a:cubicBezTo>
                      <a:pt x="9046" y="34378"/>
                      <a:pt x="8925" y="34322"/>
                      <a:pt x="8804" y="34246"/>
                    </a:cubicBezTo>
                    <a:cubicBezTo>
                      <a:pt x="8430" y="34051"/>
                      <a:pt x="8047" y="33836"/>
                      <a:pt x="7740" y="33538"/>
                    </a:cubicBezTo>
                    <a:cubicBezTo>
                      <a:pt x="8000" y="33211"/>
                      <a:pt x="8224" y="32857"/>
                      <a:pt x="8383" y="32474"/>
                    </a:cubicBezTo>
                    <a:lnTo>
                      <a:pt x="8177" y="32474"/>
                    </a:lnTo>
                    <a:cubicBezTo>
                      <a:pt x="8029" y="32810"/>
                      <a:pt x="7832" y="33117"/>
                      <a:pt x="7599" y="33406"/>
                    </a:cubicBezTo>
                    <a:cubicBezTo>
                      <a:pt x="7572" y="33361"/>
                      <a:pt x="7534" y="33323"/>
                      <a:pt x="7496" y="33285"/>
                    </a:cubicBezTo>
                    <a:cubicBezTo>
                      <a:pt x="7281" y="32996"/>
                      <a:pt x="7113" y="32586"/>
                      <a:pt x="7151" y="32185"/>
                    </a:cubicBezTo>
                    <a:lnTo>
                      <a:pt x="7151" y="32173"/>
                    </a:lnTo>
                    <a:cubicBezTo>
                      <a:pt x="7104" y="32138"/>
                      <a:pt x="7048" y="32091"/>
                      <a:pt x="6983" y="32026"/>
                    </a:cubicBezTo>
                    <a:cubicBezTo>
                      <a:pt x="6965" y="32099"/>
                      <a:pt x="6965" y="32173"/>
                      <a:pt x="6956" y="32259"/>
                    </a:cubicBezTo>
                    <a:cubicBezTo>
                      <a:pt x="6945" y="32642"/>
                      <a:pt x="7077" y="33052"/>
                      <a:pt x="7348" y="33397"/>
                    </a:cubicBezTo>
                    <a:cubicBezTo>
                      <a:pt x="7393" y="33453"/>
                      <a:pt x="7431" y="33500"/>
                      <a:pt x="7478" y="33547"/>
                    </a:cubicBezTo>
                    <a:cubicBezTo>
                      <a:pt x="7160" y="33901"/>
                      <a:pt x="6788" y="34210"/>
                      <a:pt x="6385" y="34481"/>
                    </a:cubicBezTo>
                    <a:cubicBezTo>
                      <a:pt x="6161" y="33883"/>
                      <a:pt x="6022" y="33258"/>
                      <a:pt x="5966" y="32621"/>
                    </a:cubicBezTo>
                    <a:cubicBezTo>
                      <a:pt x="5928" y="32220"/>
                      <a:pt x="5928" y="31811"/>
                      <a:pt x="5966" y="31410"/>
                    </a:cubicBezTo>
                    <a:cubicBezTo>
                      <a:pt x="5966" y="31354"/>
                      <a:pt x="5975" y="31289"/>
                      <a:pt x="5984" y="31221"/>
                    </a:cubicBezTo>
                    <a:close/>
                    <a:moveTo>
                      <a:pt x="1121" y="33798"/>
                    </a:moveTo>
                    <a:cubicBezTo>
                      <a:pt x="1047" y="33845"/>
                      <a:pt x="982" y="33883"/>
                      <a:pt x="908" y="33921"/>
                    </a:cubicBezTo>
                    <a:cubicBezTo>
                      <a:pt x="861" y="34331"/>
                      <a:pt x="888" y="34750"/>
                      <a:pt x="1038" y="35133"/>
                    </a:cubicBezTo>
                    <a:cubicBezTo>
                      <a:pt x="693" y="34956"/>
                      <a:pt x="393" y="34694"/>
                      <a:pt x="169" y="34349"/>
                    </a:cubicBezTo>
                    <a:cubicBezTo>
                      <a:pt x="113" y="34387"/>
                      <a:pt x="57" y="34414"/>
                      <a:pt x="1" y="34443"/>
                    </a:cubicBezTo>
                    <a:cubicBezTo>
                      <a:pt x="254" y="34835"/>
                      <a:pt x="599" y="35124"/>
                      <a:pt x="991" y="35321"/>
                    </a:cubicBezTo>
                    <a:cubicBezTo>
                      <a:pt x="1038" y="35324"/>
                      <a:pt x="1086" y="35325"/>
                      <a:pt x="1135" y="35325"/>
                    </a:cubicBezTo>
                    <a:cubicBezTo>
                      <a:pt x="1233" y="35325"/>
                      <a:pt x="1336" y="35321"/>
                      <a:pt x="1448" y="35321"/>
                    </a:cubicBezTo>
                    <a:cubicBezTo>
                      <a:pt x="1401" y="35301"/>
                      <a:pt x="1356" y="35283"/>
                      <a:pt x="1309" y="35265"/>
                    </a:cubicBezTo>
                    <a:cubicBezTo>
                      <a:pt x="1076" y="34826"/>
                      <a:pt x="1038" y="34302"/>
                      <a:pt x="1121" y="33798"/>
                    </a:cubicBezTo>
                    <a:close/>
                    <a:moveTo>
                      <a:pt x="13144" y="22225"/>
                    </a:moveTo>
                    <a:cubicBezTo>
                      <a:pt x="13106" y="22308"/>
                      <a:pt x="13079" y="22393"/>
                      <a:pt x="13041" y="22485"/>
                    </a:cubicBezTo>
                    <a:cubicBezTo>
                      <a:pt x="13274" y="23148"/>
                      <a:pt x="13386" y="23858"/>
                      <a:pt x="13489" y="24557"/>
                    </a:cubicBezTo>
                    <a:cubicBezTo>
                      <a:pt x="13135" y="24380"/>
                      <a:pt x="12799" y="24241"/>
                      <a:pt x="12463" y="24138"/>
                    </a:cubicBezTo>
                    <a:cubicBezTo>
                      <a:pt x="12445" y="24203"/>
                      <a:pt x="12434" y="24259"/>
                      <a:pt x="12416" y="24324"/>
                    </a:cubicBezTo>
                    <a:cubicBezTo>
                      <a:pt x="12770" y="24427"/>
                      <a:pt x="13135" y="24586"/>
                      <a:pt x="13527" y="24792"/>
                    </a:cubicBezTo>
                    <a:cubicBezTo>
                      <a:pt x="13554" y="24987"/>
                      <a:pt x="13583" y="25193"/>
                      <a:pt x="13621" y="25388"/>
                    </a:cubicBezTo>
                    <a:cubicBezTo>
                      <a:pt x="13639" y="25529"/>
                      <a:pt x="13666" y="25677"/>
                      <a:pt x="13695" y="25827"/>
                    </a:cubicBezTo>
                    <a:cubicBezTo>
                      <a:pt x="13592" y="26201"/>
                      <a:pt x="13527" y="26584"/>
                      <a:pt x="13509" y="26956"/>
                    </a:cubicBezTo>
                    <a:cubicBezTo>
                      <a:pt x="13471" y="27825"/>
                      <a:pt x="13601" y="28665"/>
                      <a:pt x="13872" y="29449"/>
                    </a:cubicBezTo>
                    <a:cubicBezTo>
                      <a:pt x="13695" y="29700"/>
                      <a:pt x="13527" y="29953"/>
                      <a:pt x="13377" y="30213"/>
                    </a:cubicBezTo>
                    <a:cubicBezTo>
                      <a:pt x="13294" y="30345"/>
                      <a:pt x="13218" y="30484"/>
                      <a:pt x="13144" y="30625"/>
                    </a:cubicBezTo>
                    <a:cubicBezTo>
                      <a:pt x="13144" y="30634"/>
                      <a:pt x="13135" y="30634"/>
                      <a:pt x="13135" y="30643"/>
                    </a:cubicBezTo>
                    <a:cubicBezTo>
                      <a:pt x="13014" y="30876"/>
                      <a:pt x="12902" y="31121"/>
                      <a:pt x="12799" y="31354"/>
                    </a:cubicBezTo>
                    <a:cubicBezTo>
                      <a:pt x="12398" y="31259"/>
                      <a:pt x="12024" y="31129"/>
                      <a:pt x="11661" y="30961"/>
                    </a:cubicBezTo>
                    <a:cubicBezTo>
                      <a:pt x="11605" y="30932"/>
                      <a:pt x="11537" y="30905"/>
                      <a:pt x="11481" y="30876"/>
                    </a:cubicBezTo>
                    <a:cubicBezTo>
                      <a:pt x="11464" y="30867"/>
                      <a:pt x="11455" y="30867"/>
                      <a:pt x="11437" y="30858"/>
                    </a:cubicBezTo>
                    <a:cubicBezTo>
                      <a:pt x="11325" y="30876"/>
                      <a:pt x="11222" y="30885"/>
                      <a:pt x="11127" y="30905"/>
                    </a:cubicBezTo>
                    <a:cubicBezTo>
                      <a:pt x="11136" y="30914"/>
                      <a:pt x="11157" y="30914"/>
                      <a:pt x="11166" y="30923"/>
                    </a:cubicBezTo>
                    <a:cubicBezTo>
                      <a:pt x="11295" y="30997"/>
                      <a:pt x="11446" y="31073"/>
                      <a:pt x="11584" y="31138"/>
                    </a:cubicBezTo>
                    <a:cubicBezTo>
                      <a:pt x="11950" y="31298"/>
                      <a:pt x="12333" y="31427"/>
                      <a:pt x="12734" y="31530"/>
                    </a:cubicBezTo>
                    <a:cubicBezTo>
                      <a:pt x="12481" y="32173"/>
                      <a:pt x="12333" y="32819"/>
                      <a:pt x="12286" y="33453"/>
                    </a:cubicBezTo>
                    <a:cubicBezTo>
                      <a:pt x="12265" y="33677"/>
                      <a:pt x="12257" y="33874"/>
                      <a:pt x="12265" y="34060"/>
                    </a:cubicBezTo>
                    <a:cubicBezTo>
                      <a:pt x="11791" y="33706"/>
                      <a:pt x="11313" y="33350"/>
                      <a:pt x="10847" y="32987"/>
                    </a:cubicBezTo>
                    <a:cubicBezTo>
                      <a:pt x="10662" y="32845"/>
                      <a:pt x="10473" y="32707"/>
                      <a:pt x="10287" y="32565"/>
                    </a:cubicBezTo>
                    <a:cubicBezTo>
                      <a:pt x="10213" y="32509"/>
                      <a:pt x="10137" y="32453"/>
                      <a:pt x="10054" y="32397"/>
                    </a:cubicBezTo>
                    <a:lnTo>
                      <a:pt x="10054" y="32388"/>
                    </a:lnTo>
                    <a:cubicBezTo>
                      <a:pt x="9981" y="32397"/>
                      <a:pt x="9877" y="32409"/>
                      <a:pt x="9774" y="32418"/>
                    </a:cubicBezTo>
                    <a:cubicBezTo>
                      <a:pt x="9877" y="32492"/>
                      <a:pt x="9981" y="32577"/>
                      <a:pt x="10081" y="32651"/>
                    </a:cubicBezTo>
                    <a:cubicBezTo>
                      <a:pt x="10149" y="32698"/>
                      <a:pt x="10213" y="32754"/>
                      <a:pt x="10287" y="32801"/>
                    </a:cubicBezTo>
                    <a:cubicBezTo>
                      <a:pt x="10438" y="32913"/>
                      <a:pt x="10576" y="33025"/>
                      <a:pt x="10726" y="33137"/>
                    </a:cubicBezTo>
                    <a:cubicBezTo>
                      <a:pt x="11239" y="33529"/>
                      <a:pt x="11761" y="33930"/>
                      <a:pt x="12295" y="34313"/>
                    </a:cubicBezTo>
                    <a:cubicBezTo>
                      <a:pt x="12313" y="34499"/>
                      <a:pt x="12360" y="34676"/>
                      <a:pt x="12416" y="34844"/>
                    </a:cubicBezTo>
                    <a:cubicBezTo>
                      <a:pt x="12463" y="34985"/>
                      <a:pt x="12528" y="35115"/>
                      <a:pt x="12602" y="35236"/>
                    </a:cubicBezTo>
                    <a:cubicBezTo>
                      <a:pt x="12678" y="35236"/>
                      <a:pt x="12752" y="35236"/>
                      <a:pt x="12837" y="35245"/>
                    </a:cubicBezTo>
                    <a:cubicBezTo>
                      <a:pt x="12734" y="35097"/>
                      <a:pt x="12649" y="34938"/>
                      <a:pt x="12593" y="34779"/>
                    </a:cubicBezTo>
                    <a:cubicBezTo>
                      <a:pt x="12557" y="34685"/>
                      <a:pt x="12528" y="34573"/>
                      <a:pt x="12510" y="34470"/>
                    </a:cubicBezTo>
                    <a:lnTo>
                      <a:pt x="12510" y="34470"/>
                    </a:lnTo>
                    <a:cubicBezTo>
                      <a:pt x="12893" y="34741"/>
                      <a:pt x="13274" y="35012"/>
                      <a:pt x="13666" y="35265"/>
                    </a:cubicBezTo>
                    <a:cubicBezTo>
                      <a:pt x="13789" y="35274"/>
                      <a:pt x="13910" y="35274"/>
                      <a:pt x="14040" y="35274"/>
                    </a:cubicBezTo>
                    <a:cubicBezTo>
                      <a:pt x="13498" y="34938"/>
                      <a:pt x="12976" y="34573"/>
                      <a:pt x="12472" y="34210"/>
                    </a:cubicBezTo>
                    <a:cubicBezTo>
                      <a:pt x="12445" y="33986"/>
                      <a:pt x="12445" y="33742"/>
                      <a:pt x="12472" y="33473"/>
                    </a:cubicBezTo>
                    <a:cubicBezTo>
                      <a:pt x="12528" y="32837"/>
                      <a:pt x="12678" y="32211"/>
                      <a:pt x="12920" y="31578"/>
                    </a:cubicBezTo>
                    <a:cubicBezTo>
                      <a:pt x="13350" y="31681"/>
                      <a:pt x="13798" y="31746"/>
                      <a:pt x="14273" y="31772"/>
                    </a:cubicBezTo>
                    <a:cubicBezTo>
                      <a:pt x="14013" y="32324"/>
                      <a:pt x="13975" y="32780"/>
                      <a:pt x="14161" y="33173"/>
                    </a:cubicBezTo>
                    <a:cubicBezTo>
                      <a:pt x="14479" y="33800"/>
                      <a:pt x="15219" y="33919"/>
                      <a:pt x="15731" y="33919"/>
                    </a:cubicBezTo>
                    <a:cubicBezTo>
                      <a:pt x="15912" y="33919"/>
                      <a:pt x="16064" y="33904"/>
                      <a:pt x="16159" y="33892"/>
                    </a:cubicBezTo>
                    <a:cubicBezTo>
                      <a:pt x="16793" y="33809"/>
                      <a:pt x="17438" y="33621"/>
                      <a:pt x="18081" y="33341"/>
                    </a:cubicBezTo>
                    <a:lnTo>
                      <a:pt x="18081" y="33341"/>
                    </a:lnTo>
                    <a:cubicBezTo>
                      <a:pt x="17615" y="34210"/>
                      <a:pt x="16784" y="34909"/>
                      <a:pt x="15870" y="35310"/>
                    </a:cubicBezTo>
                    <a:cubicBezTo>
                      <a:pt x="16000" y="35321"/>
                      <a:pt x="16141" y="35321"/>
                      <a:pt x="16280" y="35321"/>
                    </a:cubicBezTo>
                    <a:cubicBezTo>
                      <a:pt x="17167" y="34853"/>
                      <a:pt x="17942" y="34116"/>
                      <a:pt x="18352" y="33211"/>
                    </a:cubicBezTo>
                    <a:cubicBezTo>
                      <a:pt x="18529" y="33125"/>
                      <a:pt x="18706" y="33034"/>
                      <a:pt x="18885" y="32940"/>
                    </a:cubicBezTo>
                    <a:cubicBezTo>
                      <a:pt x="19463" y="33995"/>
                      <a:pt x="20565" y="34817"/>
                      <a:pt x="21833" y="35086"/>
                    </a:cubicBezTo>
                    <a:cubicBezTo>
                      <a:pt x="21833" y="35171"/>
                      <a:pt x="21842" y="35245"/>
                      <a:pt x="21853" y="35330"/>
                    </a:cubicBezTo>
                    <a:lnTo>
                      <a:pt x="22039" y="35330"/>
                    </a:lnTo>
                    <a:cubicBezTo>
                      <a:pt x="22039" y="35265"/>
                      <a:pt x="22030" y="35189"/>
                      <a:pt x="22030" y="35124"/>
                    </a:cubicBezTo>
                    <a:lnTo>
                      <a:pt x="22030" y="35124"/>
                    </a:lnTo>
                    <a:cubicBezTo>
                      <a:pt x="22151" y="35142"/>
                      <a:pt x="22281" y="35162"/>
                      <a:pt x="22413" y="35171"/>
                    </a:cubicBezTo>
                    <a:cubicBezTo>
                      <a:pt x="22518" y="35177"/>
                      <a:pt x="22619" y="35183"/>
                      <a:pt x="22722" y="35183"/>
                    </a:cubicBezTo>
                    <a:cubicBezTo>
                      <a:pt x="22764" y="35183"/>
                      <a:pt x="22807" y="35182"/>
                      <a:pt x="22850" y="35180"/>
                    </a:cubicBezTo>
                    <a:lnTo>
                      <a:pt x="22850" y="35180"/>
                    </a:lnTo>
                    <a:cubicBezTo>
                      <a:pt x="22841" y="35227"/>
                      <a:pt x="22832" y="35265"/>
                      <a:pt x="22823" y="35310"/>
                    </a:cubicBezTo>
                    <a:cubicBezTo>
                      <a:pt x="22888" y="35310"/>
                      <a:pt x="22953" y="35310"/>
                      <a:pt x="23018" y="35301"/>
                    </a:cubicBezTo>
                    <a:cubicBezTo>
                      <a:pt x="23030" y="35265"/>
                      <a:pt x="23038" y="35218"/>
                      <a:pt x="23047" y="35180"/>
                    </a:cubicBezTo>
                    <a:cubicBezTo>
                      <a:pt x="23599" y="35142"/>
                      <a:pt x="24159" y="35021"/>
                      <a:pt x="24698" y="34817"/>
                    </a:cubicBezTo>
                    <a:cubicBezTo>
                      <a:pt x="24698" y="34956"/>
                      <a:pt x="24710" y="35097"/>
                      <a:pt x="24728" y="35236"/>
                    </a:cubicBezTo>
                    <a:cubicBezTo>
                      <a:pt x="24793" y="35236"/>
                      <a:pt x="24849" y="35236"/>
                      <a:pt x="24913" y="35227"/>
                    </a:cubicBezTo>
                    <a:cubicBezTo>
                      <a:pt x="24896" y="35077"/>
                      <a:pt x="24887" y="34918"/>
                      <a:pt x="24887" y="34741"/>
                    </a:cubicBezTo>
                    <a:cubicBezTo>
                      <a:pt x="25250" y="34593"/>
                      <a:pt x="25595" y="34405"/>
                      <a:pt x="25942" y="34181"/>
                    </a:cubicBezTo>
                    <a:cubicBezTo>
                      <a:pt x="26084" y="34205"/>
                      <a:pt x="26224" y="34216"/>
                      <a:pt x="26362" y="34216"/>
                    </a:cubicBezTo>
                    <a:cubicBezTo>
                      <a:pt x="27891" y="34216"/>
                      <a:pt x="29155" y="32814"/>
                      <a:pt x="29815" y="31522"/>
                    </a:cubicBezTo>
                    <a:cubicBezTo>
                      <a:pt x="29983" y="31185"/>
                      <a:pt x="30151" y="30793"/>
                      <a:pt x="30272" y="30372"/>
                    </a:cubicBezTo>
                    <a:cubicBezTo>
                      <a:pt x="30234" y="30289"/>
                      <a:pt x="30187" y="30213"/>
                      <a:pt x="30142" y="30139"/>
                    </a:cubicBezTo>
                    <a:cubicBezTo>
                      <a:pt x="30019" y="30605"/>
                      <a:pt x="29833" y="31053"/>
                      <a:pt x="29647" y="31436"/>
                    </a:cubicBezTo>
                    <a:cubicBezTo>
                      <a:pt x="29013" y="32677"/>
                      <a:pt x="27808" y="34021"/>
                      <a:pt x="26373" y="34021"/>
                    </a:cubicBezTo>
                    <a:cubicBezTo>
                      <a:pt x="26308" y="34021"/>
                      <a:pt x="26241" y="34018"/>
                      <a:pt x="26175" y="34013"/>
                    </a:cubicBezTo>
                    <a:cubicBezTo>
                      <a:pt x="26603" y="33706"/>
                      <a:pt x="27024" y="33323"/>
                      <a:pt x="27387" y="32893"/>
                    </a:cubicBezTo>
                    <a:cubicBezTo>
                      <a:pt x="28238" y="31923"/>
                      <a:pt x="28899" y="30681"/>
                      <a:pt x="29394" y="29140"/>
                    </a:cubicBezTo>
                    <a:cubicBezTo>
                      <a:pt x="29347" y="29084"/>
                      <a:pt x="29302" y="29028"/>
                      <a:pt x="29246" y="28972"/>
                    </a:cubicBezTo>
                    <a:cubicBezTo>
                      <a:pt x="28760" y="30540"/>
                      <a:pt x="28097" y="31793"/>
                      <a:pt x="27248" y="32772"/>
                    </a:cubicBezTo>
                    <a:cubicBezTo>
                      <a:pt x="26838" y="33237"/>
                      <a:pt x="26390" y="33650"/>
                      <a:pt x="25895" y="33977"/>
                    </a:cubicBezTo>
                    <a:cubicBezTo>
                      <a:pt x="25568" y="33910"/>
                      <a:pt x="25258" y="33762"/>
                      <a:pt x="24999" y="33565"/>
                    </a:cubicBezTo>
                    <a:cubicBezTo>
                      <a:pt x="25202" y="32250"/>
                      <a:pt x="25680" y="30970"/>
                      <a:pt x="26370" y="29832"/>
                    </a:cubicBezTo>
                    <a:cubicBezTo>
                      <a:pt x="26874" y="29028"/>
                      <a:pt x="27369" y="28506"/>
                      <a:pt x="27938" y="28188"/>
                    </a:cubicBezTo>
                    <a:cubicBezTo>
                      <a:pt x="28041" y="28132"/>
                      <a:pt x="28153" y="28085"/>
                      <a:pt x="28265" y="28049"/>
                    </a:cubicBezTo>
                    <a:cubicBezTo>
                      <a:pt x="28247" y="28029"/>
                      <a:pt x="28227" y="28011"/>
                      <a:pt x="28209" y="28002"/>
                    </a:cubicBezTo>
                    <a:cubicBezTo>
                      <a:pt x="28171" y="27964"/>
                      <a:pt x="28135" y="27937"/>
                      <a:pt x="28097" y="27908"/>
                    </a:cubicBezTo>
                    <a:cubicBezTo>
                      <a:pt x="28014" y="27946"/>
                      <a:pt x="27929" y="27984"/>
                      <a:pt x="27846" y="28029"/>
                    </a:cubicBezTo>
                    <a:cubicBezTo>
                      <a:pt x="27331" y="28309"/>
                      <a:pt x="26883" y="28739"/>
                      <a:pt x="26435" y="29384"/>
                    </a:cubicBezTo>
                    <a:cubicBezTo>
                      <a:pt x="26361" y="29496"/>
                      <a:pt x="26287" y="29617"/>
                      <a:pt x="26211" y="29738"/>
                    </a:cubicBezTo>
                    <a:cubicBezTo>
                      <a:pt x="25521" y="30867"/>
                      <a:pt x="25055" y="32129"/>
                      <a:pt x="24831" y="33426"/>
                    </a:cubicBezTo>
                    <a:cubicBezTo>
                      <a:pt x="24194" y="32875"/>
                      <a:pt x="23814" y="32017"/>
                      <a:pt x="23737" y="31242"/>
                    </a:cubicBezTo>
                    <a:cubicBezTo>
                      <a:pt x="23690" y="30681"/>
                      <a:pt x="23758" y="30121"/>
                      <a:pt x="23887" y="29597"/>
                    </a:cubicBezTo>
                    <a:cubicBezTo>
                      <a:pt x="23952" y="29328"/>
                      <a:pt x="24038" y="29066"/>
                      <a:pt x="24129" y="28813"/>
                    </a:cubicBezTo>
                    <a:cubicBezTo>
                      <a:pt x="24206" y="28768"/>
                      <a:pt x="24271" y="28721"/>
                      <a:pt x="24344" y="28674"/>
                    </a:cubicBezTo>
                    <a:cubicBezTo>
                      <a:pt x="24878" y="28300"/>
                      <a:pt x="25550" y="27749"/>
                      <a:pt x="25736" y="27021"/>
                    </a:cubicBezTo>
                    <a:cubicBezTo>
                      <a:pt x="25913" y="26891"/>
                      <a:pt x="26090" y="26779"/>
                      <a:pt x="26278" y="26667"/>
                    </a:cubicBezTo>
                    <a:cubicBezTo>
                      <a:pt x="26222" y="26629"/>
                      <a:pt x="26155" y="26593"/>
                      <a:pt x="26090" y="26555"/>
                    </a:cubicBezTo>
                    <a:cubicBezTo>
                      <a:pt x="25987" y="26620"/>
                      <a:pt x="25886" y="26685"/>
                      <a:pt x="25783" y="26761"/>
                    </a:cubicBezTo>
                    <a:cubicBezTo>
                      <a:pt x="25792" y="26705"/>
                      <a:pt x="25792" y="26649"/>
                      <a:pt x="25792" y="26602"/>
                    </a:cubicBezTo>
                    <a:cubicBezTo>
                      <a:pt x="25792" y="26528"/>
                      <a:pt x="25783" y="26452"/>
                      <a:pt x="25763" y="26378"/>
                    </a:cubicBezTo>
                    <a:cubicBezTo>
                      <a:pt x="25689" y="26340"/>
                      <a:pt x="25624" y="26293"/>
                      <a:pt x="25550" y="26257"/>
                    </a:cubicBezTo>
                    <a:lnTo>
                      <a:pt x="25550" y="26257"/>
                    </a:lnTo>
                    <a:cubicBezTo>
                      <a:pt x="25577" y="26369"/>
                      <a:pt x="25595" y="26481"/>
                      <a:pt x="25595" y="26602"/>
                    </a:cubicBezTo>
                    <a:cubicBezTo>
                      <a:pt x="25606" y="26705"/>
                      <a:pt x="25595" y="26808"/>
                      <a:pt x="25568" y="26909"/>
                    </a:cubicBezTo>
                    <a:cubicBezTo>
                      <a:pt x="25550" y="26929"/>
                      <a:pt x="25530" y="26947"/>
                      <a:pt x="25512" y="26956"/>
                    </a:cubicBezTo>
                    <a:cubicBezTo>
                      <a:pt x="25194" y="27209"/>
                      <a:pt x="24887" y="27480"/>
                      <a:pt x="24607" y="27760"/>
                    </a:cubicBezTo>
                    <a:cubicBezTo>
                      <a:pt x="24642" y="27684"/>
                      <a:pt x="24681" y="27610"/>
                      <a:pt x="24719" y="27545"/>
                    </a:cubicBezTo>
                    <a:cubicBezTo>
                      <a:pt x="24922" y="27171"/>
                      <a:pt x="25194" y="26705"/>
                      <a:pt x="25530" y="26257"/>
                    </a:cubicBezTo>
                    <a:cubicBezTo>
                      <a:pt x="25474" y="26219"/>
                      <a:pt x="25418" y="26192"/>
                      <a:pt x="25353" y="26163"/>
                    </a:cubicBezTo>
                    <a:cubicBezTo>
                      <a:pt x="25046" y="26593"/>
                      <a:pt x="24775" y="27032"/>
                      <a:pt x="24551" y="27451"/>
                    </a:cubicBezTo>
                    <a:cubicBezTo>
                      <a:pt x="24430" y="27693"/>
                      <a:pt x="24297" y="27955"/>
                      <a:pt x="24168" y="28244"/>
                    </a:cubicBezTo>
                    <a:cubicBezTo>
                      <a:pt x="23982" y="28459"/>
                      <a:pt x="23814" y="28683"/>
                      <a:pt x="23646" y="28907"/>
                    </a:cubicBezTo>
                    <a:cubicBezTo>
                      <a:pt x="23487" y="29010"/>
                      <a:pt x="23318" y="29113"/>
                      <a:pt x="23150" y="29216"/>
                    </a:cubicBezTo>
                    <a:cubicBezTo>
                      <a:pt x="23943" y="28244"/>
                      <a:pt x="24642" y="27200"/>
                      <a:pt x="25223" y="26098"/>
                    </a:cubicBezTo>
                    <a:lnTo>
                      <a:pt x="25055" y="26013"/>
                    </a:lnTo>
                    <a:cubicBezTo>
                      <a:pt x="24400" y="27256"/>
                      <a:pt x="23599" y="28421"/>
                      <a:pt x="22673" y="29485"/>
                    </a:cubicBezTo>
                    <a:cubicBezTo>
                      <a:pt x="22570" y="29541"/>
                      <a:pt x="22478" y="29588"/>
                      <a:pt x="22384" y="29635"/>
                    </a:cubicBezTo>
                    <a:cubicBezTo>
                      <a:pt x="21824" y="28226"/>
                      <a:pt x="21069" y="27012"/>
                      <a:pt x="20424" y="26125"/>
                    </a:cubicBezTo>
                    <a:cubicBezTo>
                      <a:pt x="20816" y="25912"/>
                      <a:pt x="21217" y="25715"/>
                      <a:pt x="21618" y="25538"/>
                    </a:cubicBezTo>
                    <a:cubicBezTo>
                      <a:pt x="21992" y="25370"/>
                      <a:pt x="22402" y="25211"/>
                      <a:pt x="22832" y="25108"/>
                    </a:cubicBezTo>
                    <a:cubicBezTo>
                      <a:pt x="22841" y="25108"/>
                      <a:pt x="22850" y="25099"/>
                      <a:pt x="22861" y="25099"/>
                    </a:cubicBezTo>
                    <a:cubicBezTo>
                      <a:pt x="22749" y="25061"/>
                      <a:pt x="22637" y="25025"/>
                      <a:pt x="22534" y="24987"/>
                    </a:cubicBezTo>
                    <a:cubicBezTo>
                      <a:pt x="22514" y="24996"/>
                      <a:pt x="22496" y="25005"/>
                      <a:pt x="22478" y="25005"/>
                    </a:cubicBezTo>
                    <a:cubicBezTo>
                      <a:pt x="22151" y="25108"/>
                      <a:pt x="21833" y="25229"/>
                      <a:pt x="21544" y="25361"/>
                    </a:cubicBezTo>
                    <a:cubicBezTo>
                      <a:pt x="21125" y="25547"/>
                      <a:pt x="20713" y="25753"/>
                      <a:pt x="20312" y="25977"/>
                    </a:cubicBezTo>
                    <a:cubicBezTo>
                      <a:pt x="20256" y="25892"/>
                      <a:pt x="20200" y="25818"/>
                      <a:pt x="20144" y="25753"/>
                    </a:cubicBezTo>
                    <a:cubicBezTo>
                      <a:pt x="20798" y="25444"/>
                      <a:pt x="21470" y="25164"/>
                      <a:pt x="22151" y="24922"/>
                    </a:cubicBezTo>
                    <a:cubicBezTo>
                      <a:pt x="22178" y="24913"/>
                      <a:pt x="22207" y="24904"/>
                      <a:pt x="22234" y="24893"/>
                    </a:cubicBezTo>
                    <a:cubicBezTo>
                      <a:pt x="22104" y="24857"/>
                      <a:pt x="22001" y="24828"/>
                      <a:pt x="21918" y="24810"/>
                    </a:cubicBezTo>
                    <a:cubicBezTo>
                      <a:pt x="21889" y="24819"/>
                      <a:pt x="21853" y="24828"/>
                      <a:pt x="21815" y="24848"/>
                    </a:cubicBezTo>
                    <a:cubicBezTo>
                      <a:pt x="21208" y="25072"/>
                      <a:pt x="20610" y="25323"/>
                      <a:pt x="20032" y="25594"/>
                    </a:cubicBezTo>
                    <a:cubicBezTo>
                      <a:pt x="19938" y="25482"/>
                      <a:pt x="19855" y="25370"/>
                      <a:pt x="19770" y="25276"/>
                    </a:cubicBezTo>
                    <a:cubicBezTo>
                      <a:pt x="19631" y="25108"/>
                      <a:pt x="19490" y="24949"/>
                      <a:pt x="19351" y="24801"/>
                    </a:cubicBezTo>
                    <a:cubicBezTo>
                      <a:pt x="19389" y="24772"/>
                      <a:pt x="19434" y="24745"/>
                      <a:pt x="19472" y="24716"/>
                    </a:cubicBezTo>
                    <a:cubicBezTo>
                      <a:pt x="19976" y="24409"/>
                      <a:pt x="20592" y="24053"/>
                      <a:pt x="21293" y="23773"/>
                    </a:cubicBezTo>
                    <a:lnTo>
                      <a:pt x="21208" y="23596"/>
                    </a:lnTo>
                    <a:cubicBezTo>
                      <a:pt x="20509" y="23896"/>
                      <a:pt x="19882" y="24250"/>
                      <a:pt x="19378" y="24557"/>
                    </a:cubicBezTo>
                    <a:cubicBezTo>
                      <a:pt x="19322" y="24595"/>
                      <a:pt x="19266" y="24624"/>
                      <a:pt x="19221" y="24660"/>
                    </a:cubicBezTo>
                    <a:cubicBezTo>
                      <a:pt x="18661" y="24091"/>
                      <a:pt x="18110" y="23690"/>
                      <a:pt x="17559" y="23457"/>
                    </a:cubicBezTo>
                    <a:cubicBezTo>
                      <a:pt x="17193" y="23302"/>
                      <a:pt x="16834" y="23227"/>
                      <a:pt x="16475" y="23227"/>
                    </a:cubicBezTo>
                    <a:cubicBezTo>
                      <a:pt x="16357" y="23227"/>
                      <a:pt x="16239" y="23235"/>
                      <a:pt x="16121" y="23251"/>
                    </a:cubicBezTo>
                    <a:cubicBezTo>
                      <a:pt x="16112" y="23251"/>
                      <a:pt x="16094" y="23260"/>
                      <a:pt x="16085" y="23260"/>
                    </a:cubicBezTo>
                    <a:cubicBezTo>
                      <a:pt x="15178" y="23410"/>
                      <a:pt x="14497" y="24053"/>
                      <a:pt x="14058" y="24875"/>
                    </a:cubicBezTo>
                    <a:cubicBezTo>
                      <a:pt x="13937" y="24801"/>
                      <a:pt x="13816" y="24736"/>
                      <a:pt x="13704" y="24669"/>
                    </a:cubicBezTo>
                    <a:cubicBezTo>
                      <a:pt x="13583" y="23849"/>
                      <a:pt x="13453" y="23009"/>
                      <a:pt x="13144" y="22225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79"/>
              <p:cNvSpPr/>
              <p:nvPr/>
            </p:nvSpPr>
            <p:spPr>
              <a:xfrm>
                <a:off x="3136797" y="1292082"/>
                <a:ext cx="408852" cy="526560"/>
              </a:xfrm>
              <a:custGeom>
                <a:rect b="b" l="l" r="r" t="t"/>
                <a:pathLst>
                  <a:path extrusionOk="0" h="9354" w="7263">
                    <a:moveTo>
                      <a:pt x="7104" y="0"/>
                    </a:moveTo>
                    <a:cubicBezTo>
                      <a:pt x="6412" y="1091"/>
                      <a:pt x="5433" y="1978"/>
                      <a:pt x="4274" y="2559"/>
                    </a:cubicBezTo>
                    <a:cubicBezTo>
                      <a:pt x="3977" y="2715"/>
                      <a:pt x="3649" y="2848"/>
                      <a:pt x="3343" y="2978"/>
                    </a:cubicBezTo>
                    <a:cubicBezTo>
                      <a:pt x="2715" y="3249"/>
                      <a:pt x="2072" y="3520"/>
                      <a:pt x="1530" y="3948"/>
                    </a:cubicBezTo>
                    <a:cubicBezTo>
                      <a:pt x="737" y="4575"/>
                      <a:pt x="215" y="5516"/>
                      <a:pt x="112" y="6524"/>
                    </a:cubicBezTo>
                    <a:cubicBezTo>
                      <a:pt x="0" y="7543"/>
                      <a:pt x="307" y="8569"/>
                      <a:pt x="952" y="9353"/>
                    </a:cubicBezTo>
                    <a:lnTo>
                      <a:pt x="1102" y="9232"/>
                    </a:lnTo>
                    <a:cubicBezTo>
                      <a:pt x="486" y="8484"/>
                      <a:pt x="195" y="7505"/>
                      <a:pt x="298" y="6553"/>
                    </a:cubicBezTo>
                    <a:cubicBezTo>
                      <a:pt x="401" y="5592"/>
                      <a:pt x="896" y="4696"/>
                      <a:pt x="1651" y="4098"/>
                    </a:cubicBezTo>
                    <a:cubicBezTo>
                      <a:pt x="2175" y="3679"/>
                      <a:pt x="2800" y="3417"/>
                      <a:pt x="3408" y="3154"/>
                    </a:cubicBezTo>
                    <a:cubicBezTo>
                      <a:pt x="3723" y="3025"/>
                      <a:pt x="4050" y="2883"/>
                      <a:pt x="4369" y="2727"/>
                    </a:cubicBezTo>
                    <a:cubicBezTo>
                      <a:pt x="5545" y="2129"/>
                      <a:pt x="6553" y="1223"/>
                      <a:pt x="7263" y="103"/>
                    </a:cubicBezTo>
                    <a:lnTo>
                      <a:pt x="7104" y="0"/>
                    </a:lnTo>
                    <a:close/>
                  </a:path>
                </a:pathLst>
              </a:custGeom>
              <a:solidFill>
                <a:srgbClr val="332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79"/>
              <p:cNvSpPr/>
              <p:nvPr/>
            </p:nvSpPr>
            <p:spPr>
              <a:xfrm>
                <a:off x="3102121" y="1818084"/>
                <a:ext cx="125645" cy="272174"/>
              </a:xfrm>
              <a:custGeom>
                <a:rect b="b" l="l" r="r" t="t"/>
                <a:pathLst>
                  <a:path extrusionOk="0" h="4835" w="2232">
                    <a:moveTo>
                      <a:pt x="766" y="0"/>
                    </a:moveTo>
                    <a:cubicBezTo>
                      <a:pt x="271" y="410"/>
                      <a:pt x="0" y="1100"/>
                      <a:pt x="9" y="1904"/>
                    </a:cubicBezTo>
                    <a:cubicBezTo>
                      <a:pt x="27" y="2567"/>
                      <a:pt x="233" y="3219"/>
                      <a:pt x="607" y="3732"/>
                    </a:cubicBezTo>
                    <a:cubicBezTo>
                      <a:pt x="990" y="4283"/>
                      <a:pt x="1568" y="4684"/>
                      <a:pt x="2193" y="4834"/>
                    </a:cubicBezTo>
                    <a:lnTo>
                      <a:pt x="2231" y="4648"/>
                    </a:lnTo>
                    <a:cubicBezTo>
                      <a:pt x="1662" y="4507"/>
                      <a:pt x="1120" y="4135"/>
                      <a:pt x="755" y="3631"/>
                    </a:cubicBezTo>
                    <a:cubicBezTo>
                      <a:pt x="410" y="3145"/>
                      <a:pt x="215" y="2529"/>
                      <a:pt x="206" y="1895"/>
                    </a:cubicBezTo>
                    <a:cubicBezTo>
                      <a:pt x="186" y="1156"/>
                      <a:pt x="439" y="522"/>
                      <a:pt x="887" y="148"/>
                    </a:cubicBez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332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79"/>
              <p:cNvSpPr/>
              <p:nvPr/>
            </p:nvSpPr>
            <p:spPr>
              <a:xfrm>
                <a:off x="3867698" y="1754529"/>
                <a:ext cx="234852" cy="347831"/>
              </a:xfrm>
              <a:custGeom>
                <a:rect b="b" l="l" r="r" t="t"/>
                <a:pathLst>
                  <a:path extrusionOk="0" h="6179" w="4172">
                    <a:moveTo>
                      <a:pt x="103" y="0"/>
                    </a:moveTo>
                    <a:lnTo>
                      <a:pt x="0" y="157"/>
                    </a:lnTo>
                    <a:cubicBezTo>
                      <a:pt x="1120" y="923"/>
                      <a:pt x="2108" y="1642"/>
                      <a:pt x="2847" y="2621"/>
                    </a:cubicBezTo>
                    <a:cubicBezTo>
                      <a:pt x="3676" y="3732"/>
                      <a:pt x="3977" y="5040"/>
                      <a:pt x="3649" y="6122"/>
                    </a:cubicBezTo>
                    <a:lnTo>
                      <a:pt x="3826" y="6178"/>
                    </a:lnTo>
                    <a:cubicBezTo>
                      <a:pt x="4171" y="5040"/>
                      <a:pt x="3865" y="3667"/>
                      <a:pt x="2995" y="2509"/>
                    </a:cubicBezTo>
                    <a:cubicBezTo>
                      <a:pt x="2249" y="1501"/>
                      <a:pt x="1241" y="773"/>
                      <a:pt x="103" y="0"/>
                    </a:cubicBezTo>
                    <a:close/>
                  </a:path>
                </a:pathLst>
              </a:custGeom>
              <a:solidFill>
                <a:srgbClr val="332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79"/>
              <p:cNvSpPr/>
              <p:nvPr/>
            </p:nvSpPr>
            <p:spPr>
              <a:xfrm>
                <a:off x="5816990" y="2917822"/>
                <a:ext cx="462499" cy="174450"/>
              </a:xfrm>
              <a:custGeom>
                <a:rect b="b" l="l" r="r" t="t"/>
                <a:pathLst>
                  <a:path extrusionOk="0" h="3099" w="8216">
                    <a:moveTo>
                      <a:pt x="3137" y="1"/>
                    </a:moveTo>
                    <a:cubicBezTo>
                      <a:pt x="3016" y="92"/>
                      <a:pt x="2886" y="169"/>
                      <a:pt x="2736" y="213"/>
                    </a:cubicBezTo>
                    <a:cubicBezTo>
                      <a:pt x="2574" y="268"/>
                      <a:pt x="2261" y="287"/>
                      <a:pt x="1903" y="287"/>
                    </a:cubicBezTo>
                    <a:cubicBezTo>
                      <a:pt x="1080" y="287"/>
                      <a:pt x="19" y="187"/>
                      <a:pt x="19" y="187"/>
                    </a:cubicBezTo>
                    <a:lnTo>
                      <a:pt x="1" y="2969"/>
                    </a:lnTo>
                    <a:cubicBezTo>
                      <a:pt x="1" y="2969"/>
                      <a:pt x="2367" y="2728"/>
                      <a:pt x="3629" y="2728"/>
                    </a:cubicBezTo>
                    <a:cubicBezTo>
                      <a:pt x="3856" y="2728"/>
                      <a:pt x="4048" y="2735"/>
                      <a:pt x="4183" y="2754"/>
                    </a:cubicBezTo>
                    <a:cubicBezTo>
                      <a:pt x="4752" y="2828"/>
                      <a:pt x="6562" y="3014"/>
                      <a:pt x="8039" y="3099"/>
                    </a:cubicBezTo>
                    <a:cubicBezTo>
                      <a:pt x="8018" y="2781"/>
                      <a:pt x="8074" y="2454"/>
                      <a:pt x="8215" y="2165"/>
                    </a:cubicBezTo>
                    <a:cubicBezTo>
                      <a:pt x="6582" y="1325"/>
                      <a:pt x="4882" y="596"/>
                      <a:pt x="3137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79"/>
              <p:cNvSpPr/>
              <p:nvPr/>
            </p:nvSpPr>
            <p:spPr>
              <a:xfrm>
                <a:off x="5993580" y="2863500"/>
                <a:ext cx="441896" cy="231250"/>
              </a:xfrm>
              <a:custGeom>
                <a:rect b="b" l="l" r="r" t="t"/>
                <a:pathLst>
                  <a:path extrusionOk="0" h="4108" w="7850">
                    <a:moveTo>
                      <a:pt x="1250" y="1"/>
                    </a:moveTo>
                    <a:cubicBezTo>
                      <a:pt x="1055" y="1"/>
                      <a:pt x="864" y="83"/>
                      <a:pt x="728" y="238"/>
                    </a:cubicBezTo>
                    <a:cubicBezTo>
                      <a:pt x="486" y="506"/>
                      <a:pt x="177" y="833"/>
                      <a:pt x="0" y="966"/>
                    </a:cubicBezTo>
                    <a:cubicBezTo>
                      <a:pt x="1745" y="1561"/>
                      <a:pt x="3445" y="2290"/>
                      <a:pt x="5078" y="3130"/>
                    </a:cubicBezTo>
                    <a:cubicBezTo>
                      <a:pt x="4937" y="3419"/>
                      <a:pt x="4881" y="3746"/>
                      <a:pt x="4902" y="4064"/>
                    </a:cubicBezTo>
                    <a:cubicBezTo>
                      <a:pt x="5348" y="4090"/>
                      <a:pt x="5765" y="4108"/>
                      <a:pt x="6104" y="4108"/>
                    </a:cubicBezTo>
                    <a:cubicBezTo>
                      <a:pt x="6367" y="4108"/>
                      <a:pt x="6583" y="4097"/>
                      <a:pt x="6729" y="4073"/>
                    </a:cubicBezTo>
                    <a:cubicBezTo>
                      <a:pt x="7711" y="3923"/>
                      <a:pt x="7850" y="3690"/>
                      <a:pt x="7590" y="3486"/>
                    </a:cubicBezTo>
                    <a:cubicBezTo>
                      <a:pt x="7366" y="3318"/>
                      <a:pt x="3071" y="919"/>
                      <a:pt x="1586" y="87"/>
                    </a:cubicBezTo>
                    <a:cubicBezTo>
                      <a:pt x="1480" y="29"/>
                      <a:pt x="1364" y="1"/>
                      <a:pt x="125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79"/>
              <p:cNvSpPr/>
              <p:nvPr/>
            </p:nvSpPr>
            <p:spPr>
              <a:xfrm>
                <a:off x="4608562" y="2308733"/>
                <a:ext cx="1228415" cy="787363"/>
              </a:xfrm>
              <a:custGeom>
                <a:rect b="b" l="l" r="r" t="t"/>
                <a:pathLst>
                  <a:path extrusionOk="0" h="13987" w="21822">
                    <a:moveTo>
                      <a:pt x="18237" y="1"/>
                    </a:moveTo>
                    <a:lnTo>
                      <a:pt x="11080" y="1168"/>
                    </a:lnTo>
                    <a:lnTo>
                      <a:pt x="9996" y="3408"/>
                    </a:lnTo>
                    <a:cubicBezTo>
                      <a:pt x="9996" y="3408"/>
                      <a:pt x="6432" y="4277"/>
                      <a:pt x="3564" y="6638"/>
                    </a:cubicBezTo>
                    <a:cubicBezTo>
                      <a:pt x="699" y="8990"/>
                      <a:pt x="0" y="11856"/>
                      <a:pt x="2417" y="13182"/>
                    </a:cubicBezTo>
                    <a:cubicBezTo>
                      <a:pt x="3574" y="13820"/>
                      <a:pt x="7982" y="13987"/>
                      <a:pt x="12268" y="13987"/>
                    </a:cubicBezTo>
                    <a:cubicBezTo>
                      <a:pt x="16941" y="13987"/>
                      <a:pt x="21468" y="13789"/>
                      <a:pt x="21468" y="13789"/>
                    </a:cubicBezTo>
                    <a:lnTo>
                      <a:pt x="21822" y="9745"/>
                    </a:lnTo>
                    <a:lnTo>
                      <a:pt x="18025" y="9167"/>
                    </a:lnTo>
                    <a:cubicBezTo>
                      <a:pt x="18025" y="9167"/>
                      <a:pt x="20377" y="7449"/>
                      <a:pt x="19770" y="4613"/>
                    </a:cubicBezTo>
                    <a:cubicBezTo>
                      <a:pt x="19172" y="1775"/>
                      <a:pt x="18237" y="1"/>
                      <a:pt x="18237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79"/>
              <p:cNvSpPr/>
              <p:nvPr/>
            </p:nvSpPr>
            <p:spPr>
              <a:xfrm>
                <a:off x="5076126" y="1265231"/>
                <a:ext cx="433621" cy="612688"/>
              </a:xfrm>
              <a:custGeom>
                <a:rect b="b" l="l" r="r" t="t"/>
                <a:pathLst>
                  <a:path extrusionOk="0" h="10884" w="7703">
                    <a:moveTo>
                      <a:pt x="4790" y="0"/>
                    </a:moveTo>
                    <a:lnTo>
                      <a:pt x="1345" y="197"/>
                    </a:lnTo>
                    <a:cubicBezTo>
                      <a:pt x="1083" y="990"/>
                      <a:pt x="915" y="1812"/>
                      <a:pt x="832" y="2644"/>
                    </a:cubicBezTo>
                    <a:cubicBezTo>
                      <a:pt x="496" y="3054"/>
                      <a:pt x="225" y="3558"/>
                      <a:pt x="30" y="4044"/>
                    </a:cubicBezTo>
                    <a:cubicBezTo>
                      <a:pt x="19" y="4088"/>
                      <a:pt x="1" y="4127"/>
                      <a:pt x="10" y="4174"/>
                    </a:cubicBezTo>
                    <a:cubicBezTo>
                      <a:pt x="19" y="4221"/>
                      <a:pt x="66" y="4257"/>
                      <a:pt x="113" y="4295"/>
                    </a:cubicBezTo>
                    <a:cubicBezTo>
                      <a:pt x="310" y="4425"/>
                      <a:pt x="543" y="4519"/>
                      <a:pt x="785" y="4537"/>
                    </a:cubicBezTo>
                    <a:cubicBezTo>
                      <a:pt x="897" y="4996"/>
                      <a:pt x="1018" y="5480"/>
                      <a:pt x="1215" y="5910"/>
                    </a:cubicBezTo>
                    <a:cubicBezTo>
                      <a:pt x="1354" y="6237"/>
                      <a:pt x="1542" y="6582"/>
                      <a:pt x="1858" y="6759"/>
                    </a:cubicBezTo>
                    <a:cubicBezTo>
                      <a:pt x="2082" y="6900"/>
                      <a:pt x="2362" y="6927"/>
                      <a:pt x="2624" y="6936"/>
                    </a:cubicBezTo>
                    <a:cubicBezTo>
                      <a:pt x="2651" y="6936"/>
                      <a:pt x="2679" y="6937"/>
                      <a:pt x="2706" y="6937"/>
                    </a:cubicBezTo>
                    <a:cubicBezTo>
                      <a:pt x="3128" y="6937"/>
                      <a:pt x="3555" y="6872"/>
                      <a:pt x="3959" y="6750"/>
                    </a:cubicBezTo>
                    <a:cubicBezTo>
                      <a:pt x="4062" y="7124"/>
                      <a:pt x="4163" y="7478"/>
                      <a:pt x="4266" y="7861"/>
                    </a:cubicBezTo>
                    <a:cubicBezTo>
                      <a:pt x="3352" y="8869"/>
                      <a:pt x="2270" y="9801"/>
                      <a:pt x="1410" y="10865"/>
                    </a:cubicBezTo>
                    <a:cubicBezTo>
                      <a:pt x="1496" y="10877"/>
                      <a:pt x="1584" y="10883"/>
                      <a:pt x="1672" y="10883"/>
                    </a:cubicBezTo>
                    <a:cubicBezTo>
                      <a:pt x="2061" y="10883"/>
                      <a:pt x="2461" y="10768"/>
                      <a:pt x="2810" y="10585"/>
                    </a:cubicBezTo>
                    <a:cubicBezTo>
                      <a:pt x="3417" y="10278"/>
                      <a:pt x="3912" y="9792"/>
                      <a:pt x="4416" y="9335"/>
                    </a:cubicBezTo>
                    <a:cubicBezTo>
                      <a:pt x="4920" y="8878"/>
                      <a:pt x="5471" y="8430"/>
                      <a:pt x="6134" y="8244"/>
                    </a:cubicBezTo>
                    <a:cubicBezTo>
                      <a:pt x="6317" y="8191"/>
                      <a:pt x="6511" y="8164"/>
                      <a:pt x="6704" y="8164"/>
                    </a:cubicBezTo>
                    <a:cubicBezTo>
                      <a:pt x="7062" y="8164"/>
                      <a:pt x="7417" y="8258"/>
                      <a:pt x="7702" y="8457"/>
                    </a:cubicBezTo>
                    <a:cubicBezTo>
                      <a:pt x="6535" y="6320"/>
                      <a:pt x="5863" y="4864"/>
                      <a:pt x="5619" y="3744"/>
                    </a:cubicBezTo>
                    <a:cubicBezTo>
                      <a:pt x="5312" y="2352"/>
                      <a:pt x="4790" y="0"/>
                      <a:pt x="4790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79"/>
              <p:cNvSpPr/>
              <p:nvPr/>
            </p:nvSpPr>
            <p:spPr>
              <a:xfrm>
                <a:off x="5076126" y="1724806"/>
                <a:ext cx="589608" cy="660311"/>
              </a:xfrm>
              <a:custGeom>
                <a:rect b="b" l="l" r="r" t="t"/>
                <a:pathLst>
                  <a:path extrusionOk="0" h="11730" w="10474">
                    <a:moveTo>
                      <a:pt x="6704" y="0"/>
                    </a:moveTo>
                    <a:cubicBezTo>
                      <a:pt x="6511" y="0"/>
                      <a:pt x="6317" y="27"/>
                      <a:pt x="6134" y="80"/>
                    </a:cubicBezTo>
                    <a:cubicBezTo>
                      <a:pt x="5471" y="266"/>
                      <a:pt x="4920" y="714"/>
                      <a:pt x="4416" y="1171"/>
                    </a:cubicBezTo>
                    <a:cubicBezTo>
                      <a:pt x="3912" y="1628"/>
                      <a:pt x="3417" y="2114"/>
                      <a:pt x="2810" y="2421"/>
                    </a:cubicBezTo>
                    <a:cubicBezTo>
                      <a:pt x="2461" y="2604"/>
                      <a:pt x="2061" y="2719"/>
                      <a:pt x="1672" y="2719"/>
                    </a:cubicBezTo>
                    <a:cubicBezTo>
                      <a:pt x="1584" y="2719"/>
                      <a:pt x="1496" y="2713"/>
                      <a:pt x="1410" y="2701"/>
                    </a:cubicBezTo>
                    <a:cubicBezTo>
                      <a:pt x="1065" y="3131"/>
                      <a:pt x="747" y="3579"/>
                      <a:pt x="496" y="4065"/>
                    </a:cubicBezTo>
                    <a:cubicBezTo>
                      <a:pt x="281" y="4466"/>
                      <a:pt x="113" y="4896"/>
                      <a:pt x="57" y="5333"/>
                    </a:cubicBezTo>
                    <a:cubicBezTo>
                      <a:pt x="1" y="5781"/>
                      <a:pt x="66" y="6258"/>
                      <a:pt x="290" y="6650"/>
                    </a:cubicBezTo>
                    <a:cubicBezTo>
                      <a:pt x="552" y="7098"/>
                      <a:pt x="1009" y="7417"/>
                      <a:pt x="1504" y="7603"/>
                    </a:cubicBezTo>
                    <a:cubicBezTo>
                      <a:pt x="1923" y="8917"/>
                      <a:pt x="2353" y="10235"/>
                      <a:pt x="2774" y="11541"/>
                    </a:cubicBezTo>
                    <a:cubicBezTo>
                      <a:pt x="2774" y="11541"/>
                      <a:pt x="4202" y="11729"/>
                      <a:pt x="5701" y="11729"/>
                    </a:cubicBezTo>
                    <a:cubicBezTo>
                      <a:pt x="5907" y="11729"/>
                      <a:pt x="6115" y="11726"/>
                      <a:pt x="6320" y="11718"/>
                    </a:cubicBezTo>
                    <a:cubicBezTo>
                      <a:pt x="8018" y="11653"/>
                      <a:pt x="9931" y="10374"/>
                      <a:pt x="9931" y="10374"/>
                    </a:cubicBezTo>
                    <a:cubicBezTo>
                      <a:pt x="9931" y="10374"/>
                      <a:pt x="10474" y="5185"/>
                      <a:pt x="8690" y="2049"/>
                    </a:cubicBezTo>
                    <a:cubicBezTo>
                      <a:pt x="8327" y="1424"/>
                      <a:pt x="8000" y="835"/>
                      <a:pt x="7702" y="293"/>
                    </a:cubicBezTo>
                    <a:cubicBezTo>
                      <a:pt x="7417" y="94"/>
                      <a:pt x="7062" y="0"/>
                      <a:pt x="6704" y="0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79"/>
              <p:cNvSpPr/>
              <p:nvPr/>
            </p:nvSpPr>
            <p:spPr>
              <a:xfrm>
                <a:off x="4604284" y="1781212"/>
                <a:ext cx="918074" cy="556620"/>
              </a:xfrm>
              <a:custGeom>
                <a:rect b="b" l="l" r="r" t="t"/>
                <a:pathLst>
                  <a:path extrusionOk="0" h="9888" w="16309">
                    <a:moveTo>
                      <a:pt x="1243" y="1"/>
                    </a:moveTo>
                    <a:lnTo>
                      <a:pt x="0" y="561"/>
                    </a:lnTo>
                    <a:cubicBezTo>
                      <a:pt x="0" y="561"/>
                      <a:pt x="1093" y="2942"/>
                      <a:pt x="2213" y="4947"/>
                    </a:cubicBezTo>
                    <a:cubicBezTo>
                      <a:pt x="3333" y="6945"/>
                      <a:pt x="4828" y="9858"/>
                      <a:pt x="6069" y="9887"/>
                    </a:cubicBezTo>
                    <a:cubicBezTo>
                      <a:pt x="6075" y="9887"/>
                      <a:pt x="6081" y="9887"/>
                      <a:pt x="6087" y="9887"/>
                    </a:cubicBezTo>
                    <a:cubicBezTo>
                      <a:pt x="7346" y="9887"/>
                      <a:pt x="11984" y="7171"/>
                      <a:pt x="13600" y="5592"/>
                    </a:cubicBezTo>
                    <a:cubicBezTo>
                      <a:pt x="15215" y="4006"/>
                      <a:pt x="16308" y="2091"/>
                      <a:pt x="15159" y="944"/>
                    </a:cubicBezTo>
                    <a:cubicBezTo>
                      <a:pt x="14991" y="776"/>
                      <a:pt x="14789" y="716"/>
                      <a:pt x="14572" y="716"/>
                    </a:cubicBezTo>
                    <a:cubicBezTo>
                      <a:pt x="14355" y="716"/>
                      <a:pt x="14124" y="776"/>
                      <a:pt x="13900" y="850"/>
                    </a:cubicBezTo>
                    <a:cubicBezTo>
                      <a:pt x="13461" y="1009"/>
                      <a:pt x="13069" y="1289"/>
                      <a:pt x="12704" y="1578"/>
                    </a:cubicBezTo>
                    <a:cubicBezTo>
                      <a:pt x="10744" y="3090"/>
                      <a:pt x="8551" y="4734"/>
                      <a:pt x="6936" y="6609"/>
                    </a:cubicBezTo>
                    <a:cubicBezTo>
                      <a:pt x="5957" y="5518"/>
                      <a:pt x="5276" y="4855"/>
                      <a:pt x="4247" y="3912"/>
                    </a:cubicBezTo>
                    <a:cubicBezTo>
                      <a:pt x="3062" y="2839"/>
                      <a:pt x="2054" y="1374"/>
                      <a:pt x="1243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79"/>
              <p:cNvSpPr/>
              <p:nvPr/>
            </p:nvSpPr>
            <p:spPr>
              <a:xfrm>
                <a:off x="4584356" y="1437937"/>
                <a:ext cx="97780" cy="374852"/>
              </a:xfrm>
              <a:custGeom>
                <a:rect b="b" l="l" r="r" t="t"/>
                <a:pathLst>
                  <a:path extrusionOk="0" h="6659" w="1737">
                    <a:moveTo>
                      <a:pt x="455" y="0"/>
                    </a:moveTo>
                    <a:cubicBezTo>
                      <a:pt x="443" y="0"/>
                      <a:pt x="432" y="1"/>
                      <a:pt x="421" y="3"/>
                    </a:cubicBezTo>
                    <a:cubicBezTo>
                      <a:pt x="0" y="98"/>
                      <a:pt x="298" y="3626"/>
                      <a:pt x="150" y="4773"/>
                    </a:cubicBezTo>
                    <a:cubicBezTo>
                      <a:pt x="0" y="5922"/>
                      <a:pt x="354" y="6659"/>
                      <a:pt x="354" y="6659"/>
                    </a:cubicBezTo>
                    <a:lnTo>
                      <a:pt x="1597" y="6099"/>
                    </a:lnTo>
                    <a:cubicBezTo>
                      <a:pt x="1597" y="6099"/>
                      <a:pt x="1736" y="3953"/>
                      <a:pt x="1653" y="2683"/>
                    </a:cubicBezTo>
                    <a:cubicBezTo>
                      <a:pt x="1562" y="1457"/>
                      <a:pt x="869" y="0"/>
                      <a:pt x="455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79"/>
              <p:cNvSpPr/>
              <p:nvPr/>
            </p:nvSpPr>
            <p:spPr>
              <a:xfrm>
                <a:off x="4590661" y="1514721"/>
                <a:ext cx="53647" cy="181431"/>
              </a:xfrm>
              <a:custGeom>
                <a:rect b="b" l="l" r="r" t="t"/>
                <a:pathLst>
                  <a:path extrusionOk="0" h="3223" w="953">
                    <a:moveTo>
                      <a:pt x="240" y="0"/>
                    </a:moveTo>
                    <a:cubicBezTo>
                      <a:pt x="159" y="0"/>
                      <a:pt x="77" y="27"/>
                      <a:pt x="18" y="96"/>
                    </a:cubicBezTo>
                    <a:cubicBezTo>
                      <a:pt x="0" y="125"/>
                      <a:pt x="9" y="161"/>
                      <a:pt x="29" y="181"/>
                    </a:cubicBezTo>
                    <a:cubicBezTo>
                      <a:pt x="41" y="189"/>
                      <a:pt x="56" y="193"/>
                      <a:pt x="69" y="193"/>
                    </a:cubicBezTo>
                    <a:cubicBezTo>
                      <a:pt x="86" y="193"/>
                      <a:pt x="102" y="187"/>
                      <a:pt x="112" y="172"/>
                    </a:cubicBezTo>
                    <a:cubicBezTo>
                      <a:pt x="144" y="133"/>
                      <a:pt x="194" y="117"/>
                      <a:pt x="245" y="117"/>
                    </a:cubicBezTo>
                    <a:cubicBezTo>
                      <a:pt x="284" y="117"/>
                      <a:pt x="322" y="126"/>
                      <a:pt x="354" y="143"/>
                    </a:cubicBezTo>
                    <a:cubicBezTo>
                      <a:pt x="430" y="190"/>
                      <a:pt x="495" y="264"/>
                      <a:pt x="551" y="376"/>
                    </a:cubicBezTo>
                    <a:cubicBezTo>
                      <a:pt x="645" y="582"/>
                      <a:pt x="690" y="806"/>
                      <a:pt x="719" y="1001"/>
                    </a:cubicBezTo>
                    <a:cubicBezTo>
                      <a:pt x="840" y="1729"/>
                      <a:pt x="822" y="2468"/>
                      <a:pt x="784" y="3158"/>
                    </a:cubicBezTo>
                    <a:cubicBezTo>
                      <a:pt x="784" y="3196"/>
                      <a:pt x="802" y="3223"/>
                      <a:pt x="840" y="3223"/>
                    </a:cubicBezTo>
                    <a:cubicBezTo>
                      <a:pt x="869" y="3223"/>
                      <a:pt x="896" y="3196"/>
                      <a:pt x="896" y="3167"/>
                    </a:cubicBezTo>
                    <a:cubicBezTo>
                      <a:pt x="934" y="2468"/>
                      <a:pt x="952" y="1720"/>
                      <a:pt x="840" y="983"/>
                    </a:cubicBezTo>
                    <a:cubicBezTo>
                      <a:pt x="802" y="777"/>
                      <a:pt x="757" y="544"/>
                      <a:pt x="654" y="329"/>
                    </a:cubicBezTo>
                    <a:cubicBezTo>
                      <a:pt x="589" y="190"/>
                      <a:pt x="504" y="96"/>
                      <a:pt x="410" y="40"/>
                    </a:cubicBezTo>
                    <a:cubicBezTo>
                      <a:pt x="362" y="15"/>
                      <a:pt x="301" y="0"/>
                      <a:pt x="240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79"/>
              <p:cNvSpPr/>
              <p:nvPr/>
            </p:nvSpPr>
            <p:spPr>
              <a:xfrm>
                <a:off x="4592293" y="1472332"/>
                <a:ext cx="75713" cy="222299"/>
              </a:xfrm>
              <a:custGeom>
                <a:rect b="b" l="l" r="r" t="t"/>
                <a:pathLst>
                  <a:path extrusionOk="0" h="3949" w="1345">
                    <a:moveTo>
                      <a:pt x="277" y="1"/>
                    </a:moveTo>
                    <a:cubicBezTo>
                      <a:pt x="167" y="1"/>
                      <a:pt x="51" y="52"/>
                      <a:pt x="9" y="159"/>
                    </a:cubicBezTo>
                    <a:cubicBezTo>
                      <a:pt x="0" y="197"/>
                      <a:pt x="18" y="224"/>
                      <a:pt x="45" y="241"/>
                    </a:cubicBezTo>
                    <a:cubicBezTo>
                      <a:pt x="51" y="244"/>
                      <a:pt x="57" y="245"/>
                      <a:pt x="63" y="245"/>
                    </a:cubicBezTo>
                    <a:cubicBezTo>
                      <a:pt x="88" y="245"/>
                      <a:pt x="114" y="227"/>
                      <a:pt x="121" y="206"/>
                    </a:cubicBezTo>
                    <a:cubicBezTo>
                      <a:pt x="141" y="149"/>
                      <a:pt x="209" y="119"/>
                      <a:pt x="277" y="119"/>
                    </a:cubicBezTo>
                    <a:cubicBezTo>
                      <a:pt x="301" y="119"/>
                      <a:pt x="324" y="123"/>
                      <a:pt x="345" y="129"/>
                    </a:cubicBezTo>
                    <a:cubicBezTo>
                      <a:pt x="437" y="168"/>
                      <a:pt x="513" y="253"/>
                      <a:pt x="569" y="336"/>
                    </a:cubicBezTo>
                    <a:cubicBezTo>
                      <a:pt x="849" y="719"/>
                      <a:pt x="961" y="1214"/>
                      <a:pt x="1035" y="1597"/>
                    </a:cubicBezTo>
                    <a:cubicBezTo>
                      <a:pt x="1156" y="2240"/>
                      <a:pt x="1212" y="2950"/>
                      <a:pt x="1221" y="3893"/>
                    </a:cubicBezTo>
                    <a:cubicBezTo>
                      <a:pt x="1221" y="3929"/>
                      <a:pt x="1250" y="3949"/>
                      <a:pt x="1288" y="3949"/>
                    </a:cubicBezTo>
                    <a:cubicBezTo>
                      <a:pt x="1315" y="3949"/>
                      <a:pt x="1344" y="3920"/>
                      <a:pt x="1344" y="3893"/>
                    </a:cubicBezTo>
                    <a:cubicBezTo>
                      <a:pt x="1333" y="3257"/>
                      <a:pt x="1306" y="2417"/>
                      <a:pt x="1147" y="1577"/>
                    </a:cubicBezTo>
                    <a:cubicBezTo>
                      <a:pt x="1082" y="1176"/>
                      <a:pt x="961" y="672"/>
                      <a:pt x="661" y="262"/>
                    </a:cubicBezTo>
                    <a:cubicBezTo>
                      <a:pt x="596" y="177"/>
                      <a:pt x="513" y="65"/>
                      <a:pt x="381" y="17"/>
                    </a:cubicBezTo>
                    <a:cubicBezTo>
                      <a:pt x="349" y="6"/>
                      <a:pt x="313" y="1"/>
                      <a:pt x="277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79"/>
              <p:cNvSpPr/>
              <p:nvPr/>
            </p:nvSpPr>
            <p:spPr>
              <a:xfrm>
                <a:off x="4921660" y="2078607"/>
                <a:ext cx="132456" cy="156662"/>
              </a:xfrm>
              <a:custGeom>
                <a:rect b="b" l="l" r="r" t="t"/>
                <a:pathLst>
                  <a:path extrusionOk="0" h="2783" w="2353">
                    <a:moveTo>
                      <a:pt x="67" y="0"/>
                    </a:moveTo>
                    <a:cubicBezTo>
                      <a:pt x="49" y="0"/>
                      <a:pt x="31" y="8"/>
                      <a:pt x="18" y="20"/>
                    </a:cubicBezTo>
                    <a:cubicBezTo>
                      <a:pt x="1" y="47"/>
                      <a:pt x="1" y="85"/>
                      <a:pt x="30" y="103"/>
                    </a:cubicBezTo>
                    <a:cubicBezTo>
                      <a:pt x="915" y="852"/>
                      <a:pt x="1663" y="1736"/>
                      <a:pt x="2232" y="2756"/>
                    </a:cubicBezTo>
                    <a:cubicBezTo>
                      <a:pt x="2250" y="2774"/>
                      <a:pt x="2270" y="2783"/>
                      <a:pt x="2288" y="2783"/>
                    </a:cubicBezTo>
                    <a:cubicBezTo>
                      <a:pt x="2297" y="2783"/>
                      <a:pt x="2306" y="2774"/>
                      <a:pt x="2315" y="2774"/>
                    </a:cubicBezTo>
                    <a:cubicBezTo>
                      <a:pt x="2344" y="2756"/>
                      <a:pt x="2353" y="2718"/>
                      <a:pt x="2335" y="2688"/>
                    </a:cubicBezTo>
                    <a:cubicBezTo>
                      <a:pt x="1755" y="1671"/>
                      <a:pt x="1000" y="766"/>
                      <a:pt x="104" y="11"/>
                    </a:cubicBezTo>
                    <a:cubicBezTo>
                      <a:pt x="92" y="4"/>
                      <a:pt x="80" y="0"/>
                      <a:pt x="67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79"/>
              <p:cNvSpPr/>
              <p:nvPr/>
            </p:nvSpPr>
            <p:spPr>
              <a:xfrm>
                <a:off x="5298988" y="1626744"/>
                <a:ext cx="60965" cy="51001"/>
              </a:xfrm>
              <a:custGeom>
                <a:rect b="b" l="l" r="r" t="t"/>
                <a:pathLst>
                  <a:path extrusionOk="0" h="906" w="1083">
                    <a:moveTo>
                      <a:pt x="1082" y="1"/>
                    </a:moveTo>
                    <a:lnTo>
                      <a:pt x="0" y="328"/>
                    </a:lnTo>
                    <a:lnTo>
                      <a:pt x="159" y="906"/>
                    </a:lnTo>
                    <a:lnTo>
                      <a:pt x="1082" y="1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79"/>
              <p:cNvSpPr/>
              <p:nvPr/>
            </p:nvSpPr>
            <p:spPr>
              <a:xfrm>
                <a:off x="4901226" y="2756431"/>
                <a:ext cx="888465" cy="95754"/>
              </a:xfrm>
              <a:custGeom>
                <a:rect b="b" l="l" r="r" t="t"/>
                <a:pathLst>
                  <a:path extrusionOk="0" h="1701" w="15783">
                    <a:moveTo>
                      <a:pt x="66" y="0"/>
                    </a:moveTo>
                    <a:cubicBezTo>
                      <a:pt x="37" y="0"/>
                      <a:pt x="10" y="29"/>
                      <a:pt x="10" y="56"/>
                    </a:cubicBezTo>
                    <a:cubicBezTo>
                      <a:pt x="1" y="94"/>
                      <a:pt x="28" y="123"/>
                      <a:pt x="57" y="123"/>
                    </a:cubicBezTo>
                    <a:cubicBezTo>
                      <a:pt x="4349" y="448"/>
                      <a:pt x="14300" y="1382"/>
                      <a:pt x="15709" y="1700"/>
                    </a:cubicBezTo>
                    <a:lnTo>
                      <a:pt x="15727" y="1700"/>
                    </a:lnTo>
                    <a:cubicBezTo>
                      <a:pt x="15747" y="1700"/>
                      <a:pt x="15774" y="1680"/>
                      <a:pt x="15783" y="1653"/>
                    </a:cubicBezTo>
                    <a:cubicBezTo>
                      <a:pt x="15783" y="1624"/>
                      <a:pt x="15765" y="1588"/>
                      <a:pt x="15738" y="1588"/>
                    </a:cubicBezTo>
                    <a:cubicBezTo>
                      <a:pt x="14327" y="1270"/>
                      <a:pt x="4358" y="336"/>
                      <a:pt x="66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79"/>
              <p:cNvSpPr/>
              <p:nvPr/>
            </p:nvSpPr>
            <p:spPr>
              <a:xfrm>
                <a:off x="5084064" y="2484761"/>
                <a:ext cx="173493" cy="45372"/>
              </a:xfrm>
              <a:custGeom>
                <a:rect b="b" l="l" r="r" t="t"/>
                <a:pathLst>
                  <a:path extrusionOk="0" h="806" w="3082">
                    <a:moveTo>
                      <a:pt x="3005" y="1"/>
                    </a:moveTo>
                    <a:cubicBezTo>
                      <a:pt x="2006" y="160"/>
                      <a:pt x="1018" y="384"/>
                      <a:pt x="57" y="693"/>
                    </a:cubicBezTo>
                    <a:cubicBezTo>
                      <a:pt x="19" y="702"/>
                      <a:pt x="1" y="729"/>
                      <a:pt x="10" y="758"/>
                    </a:cubicBezTo>
                    <a:cubicBezTo>
                      <a:pt x="19" y="785"/>
                      <a:pt x="46" y="805"/>
                      <a:pt x="66" y="805"/>
                    </a:cubicBezTo>
                    <a:cubicBezTo>
                      <a:pt x="75" y="805"/>
                      <a:pt x="84" y="805"/>
                      <a:pt x="84" y="794"/>
                    </a:cubicBezTo>
                    <a:cubicBezTo>
                      <a:pt x="1045" y="496"/>
                      <a:pt x="2035" y="272"/>
                      <a:pt x="3025" y="122"/>
                    </a:cubicBezTo>
                    <a:cubicBezTo>
                      <a:pt x="3061" y="113"/>
                      <a:pt x="3081" y="86"/>
                      <a:pt x="3070" y="57"/>
                    </a:cubicBezTo>
                    <a:cubicBezTo>
                      <a:pt x="3070" y="21"/>
                      <a:pt x="3043" y="1"/>
                      <a:pt x="3005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79"/>
              <p:cNvSpPr/>
              <p:nvPr/>
            </p:nvSpPr>
            <p:spPr>
              <a:xfrm>
                <a:off x="5215337" y="2330631"/>
                <a:ext cx="436267" cy="100088"/>
              </a:xfrm>
              <a:custGeom>
                <a:rect b="b" l="l" r="r" t="t"/>
                <a:pathLst>
                  <a:path extrusionOk="0" h="1778" w="7750">
                    <a:moveTo>
                      <a:pt x="7680" y="1"/>
                    </a:moveTo>
                    <a:cubicBezTo>
                      <a:pt x="7663" y="1"/>
                      <a:pt x="7647" y="8"/>
                      <a:pt x="7638" y="24"/>
                    </a:cubicBezTo>
                    <a:cubicBezTo>
                      <a:pt x="7078" y="631"/>
                      <a:pt x="6238" y="1088"/>
                      <a:pt x="5153" y="1368"/>
                    </a:cubicBezTo>
                    <a:cubicBezTo>
                      <a:pt x="4409" y="1562"/>
                      <a:pt x="3633" y="1659"/>
                      <a:pt x="2855" y="1659"/>
                    </a:cubicBezTo>
                    <a:cubicBezTo>
                      <a:pt x="1915" y="1659"/>
                      <a:pt x="974" y="1518"/>
                      <a:pt x="86" y="1236"/>
                    </a:cubicBezTo>
                    <a:cubicBezTo>
                      <a:pt x="79" y="1234"/>
                      <a:pt x="72" y="1233"/>
                      <a:pt x="65" y="1233"/>
                    </a:cubicBezTo>
                    <a:cubicBezTo>
                      <a:pt x="42" y="1233"/>
                      <a:pt x="18" y="1245"/>
                      <a:pt x="10" y="1274"/>
                    </a:cubicBezTo>
                    <a:cubicBezTo>
                      <a:pt x="1" y="1303"/>
                      <a:pt x="21" y="1339"/>
                      <a:pt x="48" y="1348"/>
                    </a:cubicBezTo>
                    <a:cubicBezTo>
                      <a:pt x="953" y="1628"/>
                      <a:pt x="1905" y="1778"/>
                      <a:pt x="2857" y="1778"/>
                    </a:cubicBezTo>
                    <a:cubicBezTo>
                      <a:pt x="3641" y="1778"/>
                      <a:pt x="4425" y="1675"/>
                      <a:pt x="5182" y="1480"/>
                    </a:cubicBezTo>
                    <a:cubicBezTo>
                      <a:pt x="6294" y="1191"/>
                      <a:pt x="7143" y="732"/>
                      <a:pt x="7721" y="98"/>
                    </a:cubicBezTo>
                    <a:cubicBezTo>
                      <a:pt x="7750" y="80"/>
                      <a:pt x="7738" y="42"/>
                      <a:pt x="7721" y="15"/>
                    </a:cubicBezTo>
                    <a:cubicBezTo>
                      <a:pt x="7708" y="6"/>
                      <a:pt x="7694" y="1"/>
                      <a:pt x="7680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79"/>
              <p:cNvSpPr/>
              <p:nvPr/>
            </p:nvSpPr>
            <p:spPr>
              <a:xfrm>
                <a:off x="5579042" y="2425316"/>
                <a:ext cx="124519" cy="306569"/>
              </a:xfrm>
              <a:custGeom>
                <a:rect b="b" l="l" r="r" t="t"/>
                <a:pathLst>
                  <a:path extrusionOk="0" h="5446" w="2212">
                    <a:moveTo>
                      <a:pt x="1831" y="0"/>
                    </a:moveTo>
                    <a:cubicBezTo>
                      <a:pt x="1816" y="0"/>
                      <a:pt x="1802" y="7"/>
                      <a:pt x="1793" y="22"/>
                    </a:cubicBezTo>
                    <a:cubicBezTo>
                      <a:pt x="1333" y="488"/>
                      <a:pt x="617" y="629"/>
                      <a:pt x="45" y="730"/>
                    </a:cubicBezTo>
                    <a:cubicBezTo>
                      <a:pt x="27" y="741"/>
                      <a:pt x="18" y="750"/>
                      <a:pt x="10" y="759"/>
                    </a:cubicBezTo>
                    <a:cubicBezTo>
                      <a:pt x="1" y="777"/>
                      <a:pt x="1" y="797"/>
                      <a:pt x="1" y="815"/>
                    </a:cubicBezTo>
                    <a:cubicBezTo>
                      <a:pt x="204" y="1393"/>
                      <a:pt x="325" y="2018"/>
                      <a:pt x="437" y="2634"/>
                    </a:cubicBezTo>
                    <a:cubicBezTo>
                      <a:pt x="540" y="3149"/>
                      <a:pt x="644" y="3671"/>
                      <a:pt x="794" y="4166"/>
                    </a:cubicBezTo>
                    <a:cubicBezTo>
                      <a:pt x="885" y="4482"/>
                      <a:pt x="997" y="4818"/>
                      <a:pt x="1233" y="5071"/>
                    </a:cubicBezTo>
                    <a:cubicBezTo>
                      <a:pt x="1437" y="5313"/>
                      <a:pt x="1726" y="5445"/>
                      <a:pt x="1997" y="5445"/>
                    </a:cubicBezTo>
                    <a:cubicBezTo>
                      <a:pt x="2053" y="5445"/>
                      <a:pt x="2109" y="5445"/>
                      <a:pt x="2156" y="5425"/>
                    </a:cubicBezTo>
                    <a:cubicBezTo>
                      <a:pt x="2194" y="5425"/>
                      <a:pt x="2212" y="5389"/>
                      <a:pt x="2203" y="5360"/>
                    </a:cubicBezTo>
                    <a:cubicBezTo>
                      <a:pt x="2195" y="5337"/>
                      <a:pt x="2172" y="5312"/>
                      <a:pt x="2148" y="5312"/>
                    </a:cubicBezTo>
                    <a:cubicBezTo>
                      <a:pt x="2145" y="5312"/>
                      <a:pt x="2141" y="5312"/>
                      <a:pt x="2138" y="5313"/>
                    </a:cubicBezTo>
                    <a:cubicBezTo>
                      <a:pt x="2089" y="5324"/>
                      <a:pt x="2040" y="5330"/>
                      <a:pt x="1990" y="5330"/>
                    </a:cubicBezTo>
                    <a:cubicBezTo>
                      <a:pt x="1751" y="5330"/>
                      <a:pt x="1501" y="5205"/>
                      <a:pt x="1316" y="4997"/>
                    </a:cubicBezTo>
                    <a:cubicBezTo>
                      <a:pt x="1100" y="4753"/>
                      <a:pt x="988" y="4437"/>
                      <a:pt x="906" y="4137"/>
                    </a:cubicBezTo>
                    <a:cubicBezTo>
                      <a:pt x="756" y="3642"/>
                      <a:pt x="652" y="3120"/>
                      <a:pt x="561" y="2607"/>
                    </a:cubicBezTo>
                    <a:cubicBezTo>
                      <a:pt x="437" y="2018"/>
                      <a:pt x="325" y="1402"/>
                      <a:pt x="131" y="833"/>
                    </a:cubicBezTo>
                    <a:cubicBezTo>
                      <a:pt x="708" y="721"/>
                      <a:pt x="1410" y="573"/>
                      <a:pt x="1876" y="105"/>
                    </a:cubicBezTo>
                    <a:cubicBezTo>
                      <a:pt x="1894" y="78"/>
                      <a:pt x="1894" y="40"/>
                      <a:pt x="1876" y="22"/>
                    </a:cubicBezTo>
                    <a:cubicBezTo>
                      <a:pt x="1862" y="7"/>
                      <a:pt x="1846" y="0"/>
                      <a:pt x="183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79"/>
              <p:cNvSpPr/>
              <p:nvPr/>
            </p:nvSpPr>
            <p:spPr>
              <a:xfrm>
                <a:off x="5758109" y="2844191"/>
                <a:ext cx="25895" cy="246449"/>
              </a:xfrm>
              <a:custGeom>
                <a:rect b="b" l="l" r="r" t="t"/>
                <a:pathLst>
                  <a:path extrusionOk="0" h="4378" w="460">
                    <a:moveTo>
                      <a:pt x="404" y="0"/>
                    </a:moveTo>
                    <a:cubicBezTo>
                      <a:pt x="366" y="0"/>
                      <a:pt x="337" y="29"/>
                      <a:pt x="337" y="56"/>
                    </a:cubicBezTo>
                    <a:lnTo>
                      <a:pt x="1" y="4313"/>
                    </a:lnTo>
                    <a:cubicBezTo>
                      <a:pt x="1" y="4342"/>
                      <a:pt x="21" y="4369"/>
                      <a:pt x="57" y="4378"/>
                    </a:cubicBezTo>
                    <a:cubicBezTo>
                      <a:pt x="86" y="4378"/>
                      <a:pt x="113" y="4351"/>
                      <a:pt x="113" y="4322"/>
                    </a:cubicBezTo>
                    <a:lnTo>
                      <a:pt x="449" y="65"/>
                    </a:lnTo>
                    <a:cubicBezTo>
                      <a:pt x="460" y="29"/>
                      <a:pt x="431" y="0"/>
                      <a:pt x="404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79"/>
              <p:cNvSpPr/>
              <p:nvPr/>
            </p:nvSpPr>
            <p:spPr>
              <a:xfrm>
                <a:off x="5138667" y="1740230"/>
                <a:ext cx="374233" cy="163530"/>
              </a:xfrm>
              <a:custGeom>
                <a:rect b="b" l="l" r="r" t="t"/>
                <a:pathLst>
                  <a:path extrusionOk="0" h="2905" w="6648">
                    <a:moveTo>
                      <a:pt x="5651" y="0"/>
                    </a:moveTo>
                    <a:cubicBezTo>
                      <a:pt x="5635" y="0"/>
                      <a:pt x="5618" y="1"/>
                      <a:pt x="5601" y="1"/>
                    </a:cubicBezTo>
                    <a:cubicBezTo>
                      <a:pt x="4985" y="30"/>
                      <a:pt x="4340" y="328"/>
                      <a:pt x="3659" y="926"/>
                    </a:cubicBezTo>
                    <a:cubicBezTo>
                      <a:pt x="3473" y="1083"/>
                      <a:pt x="3305" y="1251"/>
                      <a:pt x="3128" y="1410"/>
                    </a:cubicBezTo>
                    <a:cubicBezTo>
                      <a:pt x="2792" y="1737"/>
                      <a:pt x="2436" y="2073"/>
                      <a:pt x="2035" y="2335"/>
                    </a:cubicBezTo>
                    <a:cubicBezTo>
                      <a:pt x="1578" y="2630"/>
                      <a:pt x="1096" y="2785"/>
                      <a:pt x="656" y="2785"/>
                    </a:cubicBezTo>
                    <a:cubicBezTo>
                      <a:pt x="441" y="2785"/>
                      <a:pt x="235" y="2748"/>
                      <a:pt x="48" y="2671"/>
                    </a:cubicBezTo>
                    <a:lnTo>
                      <a:pt x="1" y="2783"/>
                    </a:lnTo>
                    <a:cubicBezTo>
                      <a:pt x="207" y="2857"/>
                      <a:pt x="420" y="2904"/>
                      <a:pt x="655" y="2904"/>
                    </a:cubicBezTo>
                    <a:cubicBezTo>
                      <a:pt x="1121" y="2904"/>
                      <a:pt x="1625" y="2745"/>
                      <a:pt x="2100" y="2438"/>
                    </a:cubicBezTo>
                    <a:cubicBezTo>
                      <a:pt x="2512" y="2167"/>
                      <a:pt x="2866" y="1831"/>
                      <a:pt x="3211" y="1495"/>
                    </a:cubicBezTo>
                    <a:cubicBezTo>
                      <a:pt x="3379" y="1336"/>
                      <a:pt x="3556" y="1168"/>
                      <a:pt x="3735" y="1018"/>
                    </a:cubicBezTo>
                    <a:cubicBezTo>
                      <a:pt x="4396" y="440"/>
                      <a:pt x="5012" y="142"/>
                      <a:pt x="5601" y="122"/>
                    </a:cubicBezTo>
                    <a:cubicBezTo>
                      <a:pt x="5619" y="121"/>
                      <a:pt x="5636" y="121"/>
                      <a:pt x="5653" y="121"/>
                    </a:cubicBezTo>
                    <a:cubicBezTo>
                      <a:pt x="5991" y="121"/>
                      <a:pt x="6335" y="203"/>
                      <a:pt x="6618" y="290"/>
                    </a:cubicBezTo>
                    <a:lnTo>
                      <a:pt x="6647" y="178"/>
                    </a:lnTo>
                    <a:cubicBezTo>
                      <a:pt x="6352" y="90"/>
                      <a:pt x="6008" y="0"/>
                      <a:pt x="5651" y="0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79"/>
              <p:cNvSpPr/>
              <p:nvPr/>
            </p:nvSpPr>
            <p:spPr>
              <a:xfrm>
                <a:off x="5075620" y="1105133"/>
                <a:ext cx="949542" cy="1184282"/>
              </a:xfrm>
              <a:custGeom>
                <a:rect b="b" l="l" r="r" t="t"/>
                <a:pathLst>
                  <a:path extrusionOk="0" h="21038" w="16868">
                    <a:moveTo>
                      <a:pt x="5000" y="0"/>
                    </a:moveTo>
                    <a:cubicBezTo>
                      <a:pt x="4611" y="0"/>
                      <a:pt x="4222" y="40"/>
                      <a:pt x="3847" y="111"/>
                    </a:cubicBezTo>
                    <a:cubicBezTo>
                      <a:pt x="2801" y="306"/>
                      <a:pt x="1755" y="642"/>
                      <a:pt x="944" y="1323"/>
                    </a:cubicBezTo>
                    <a:cubicBezTo>
                      <a:pt x="561" y="1650"/>
                      <a:pt x="216" y="2060"/>
                      <a:pt x="113" y="2555"/>
                    </a:cubicBezTo>
                    <a:cubicBezTo>
                      <a:pt x="1" y="3059"/>
                      <a:pt x="160" y="3628"/>
                      <a:pt x="588" y="3908"/>
                    </a:cubicBezTo>
                    <a:cubicBezTo>
                      <a:pt x="440" y="3498"/>
                      <a:pt x="505" y="3115"/>
                      <a:pt x="691" y="2723"/>
                    </a:cubicBezTo>
                    <a:cubicBezTo>
                      <a:pt x="720" y="3088"/>
                      <a:pt x="944" y="3442"/>
                      <a:pt x="1242" y="3648"/>
                    </a:cubicBezTo>
                    <a:cubicBezTo>
                      <a:pt x="1439" y="3778"/>
                      <a:pt x="1672" y="3881"/>
                      <a:pt x="1905" y="3908"/>
                    </a:cubicBezTo>
                    <a:cubicBezTo>
                      <a:pt x="1950" y="3914"/>
                      <a:pt x="1996" y="3917"/>
                      <a:pt x="2042" y="3917"/>
                    </a:cubicBezTo>
                    <a:cubicBezTo>
                      <a:pt x="2240" y="3917"/>
                      <a:pt x="2437" y="3864"/>
                      <a:pt x="2595" y="3751"/>
                    </a:cubicBezTo>
                    <a:cubicBezTo>
                      <a:pt x="2922" y="4188"/>
                      <a:pt x="3455" y="4488"/>
                      <a:pt x="4004" y="4536"/>
                    </a:cubicBezTo>
                    <a:cubicBezTo>
                      <a:pt x="3856" y="5264"/>
                      <a:pt x="4192" y="6092"/>
                      <a:pt x="4817" y="6505"/>
                    </a:cubicBezTo>
                    <a:cubicBezTo>
                      <a:pt x="4808" y="6216"/>
                      <a:pt x="4864" y="5936"/>
                      <a:pt x="4929" y="5665"/>
                    </a:cubicBezTo>
                    <a:cubicBezTo>
                      <a:pt x="5946" y="9397"/>
                      <a:pt x="8690" y="12459"/>
                      <a:pt x="9539" y="16229"/>
                    </a:cubicBezTo>
                    <a:cubicBezTo>
                      <a:pt x="9867" y="17714"/>
                      <a:pt x="9905" y="19244"/>
                      <a:pt x="9931" y="20766"/>
                    </a:cubicBezTo>
                    <a:cubicBezTo>
                      <a:pt x="10091" y="20907"/>
                      <a:pt x="10456" y="21010"/>
                      <a:pt x="10669" y="21028"/>
                    </a:cubicBezTo>
                    <a:cubicBezTo>
                      <a:pt x="10716" y="21034"/>
                      <a:pt x="10762" y="21037"/>
                      <a:pt x="10808" y="21037"/>
                    </a:cubicBezTo>
                    <a:cubicBezTo>
                      <a:pt x="10883" y="21037"/>
                      <a:pt x="10955" y="21030"/>
                      <a:pt x="11025" y="21019"/>
                    </a:cubicBezTo>
                    <a:cubicBezTo>
                      <a:pt x="11426" y="20963"/>
                      <a:pt x="11827" y="20795"/>
                      <a:pt x="12116" y="20506"/>
                    </a:cubicBezTo>
                    <a:cubicBezTo>
                      <a:pt x="12396" y="20206"/>
                      <a:pt x="12584" y="19740"/>
                      <a:pt x="12499" y="19339"/>
                    </a:cubicBezTo>
                    <a:lnTo>
                      <a:pt x="12499" y="19339"/>
                    </a:lnTo>
                    <a:cubicBezTo>
                      <a:pt x="12658" y="19386"/>
                      <a:pt x="12823" y="19409"/>
                      <a:pt x="12988" y="19409"/>
                    </a:cubicBezTo>
                    <a:cubicBezTo>
                      <a:pt x="13376" y="19409"/>
                      <a:pt x="13768" y="19284"/>
                      <a:pt x="14096" y="19067"/>
                    </a:cubicBezTo>
                    <a:cubicBezTo>
                      <a:pt x="14562" y="18770"/>
                      <a:pt x="14916" y="18301"/>
                      <a:pt x="15131" y="17788"/>
                    </a:cubicBezTo>
                    <a:cubicBezTo>
                      <a:pt x="15299" y="17378"/>
                      <a:pt x="15476" y="16874"/>
                      <a:pt x="15411" y="16426"/>
                    </a:cubicBezTo>
                    <a:cubicBezTo>
                      <a:pt x="16204" y="16016"/>
                      <a:pt x="16755" y="15165"/>
                      <a:pt x="16811" y="14280"/>
                    </a:cubicBezTo>
                    <a:cubicBezTo>
                      <a:pt x="16867" y="13393"/>
                      <a:pt x="16437" y="12432"/>
                      <a:pt x="15700" y="11917"/>
                    </a:cubicBezTo>
                    <a:cubicBezTo>
                      <a:pt x="16213" y="10994"/>
                      <a:pt x="16074" y="9809"/>
                      <a:pt x="15541" y="8893"/>
                    </a:cubicBezTo>
                    <a:cubicBezTo>
                      <a:pt x="15010" y="7979"/>
                      <a:pt x="14132" y="7307"/>
                      <a:pt x="13209" y="6803"/>
                    </a:cubicBezTo>
                    <a:cubicBezTo>
                      <a:pt x="12564" y="6449"/>
                      <a:pt x="11874" y="6148"/>
                      <a:pt x="11305" y="5700"/>
                    </a:cubicBezTo>
                    <a:cubicBezTo>
                      <a:pt x="9616" y="4376"/>
                      <a:pt x="9112" y="1903"/>
                      <a:pt x="7355" y="660"/>
                    </a:cubicBezTo>
                    <a:cubicBezTo>
                      <a:pt x="6680" y="188"/>
                      <a:pt x="5842" y="0"/>
                      <a:pt x="5000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79"/>
              <p:cNvSpPr/>
              <p:nvPr/>
            </p:nvSpPr>
            <p:spPr>
              <a:xfrm>
                <a:off x="5138161" y="1368584"/>
                <a:ext cx="99300" cy="18126"/>
              </a:xfrm>
              <a:custGeom>
                <a:rect b="b" l="l" r="r" t="t"/>
                <a:pathLst>
                  <a:path extrusionOk="0" h="322" w="1764">
                    <a:moveTo>
                      <a:pt x="260" y="0"/>
                    </a:moveTo>
                    <a:cubicBezTo>
                      <a:pt x="176" y="0"/>
                      <a:pt x="90" y="7"/>
                      <a:pt x="1" y="24"/>
                    </a:cubicBezTo>
                    <a:lnTo>
                      <a:pt x="1" y="41"/>
                    </a:lnTo>
                    <a:cubicBezTo>
                      <a:pt x="131" y="115"/>
                      <a:pt x="281" y="162"/>
                      <a:pt x="429" y="200"/>
                    </a:cubicBezTo>
                    <a:cubicBezTo>
                      <a:pt x="570" y="236"/>
                      <a:pt x="720" y="227"/>
                      <a:pt x="868" y="248"/>
                    </a:cubicBezTo>
                    <a:cubicBezTo>
                      <a:pt x="1168" y="274"/>
                      <a:pt x="1466" y="304"/>
                      <a:pt x="1764" y="321"/>
                    </a:cubicBezTo>
                    <a:lnTo>
                      <a:pt x="1764" y="304"/>
                    </a:lnTo>
                    <a:cubicBezTo>
                      <a:pt x="1475" y="227"/>
                      <a:pt x="1186" y="162"/>
                      <a:pt x="897" y="97"/>
                    </a:cubicBezTo>
                    <a:cubicBezTo>
                      <a:pt x="747" y="68"/>
                      <a:pt x="608" y="24"/>
                      <a:pt x="458" y="12"/>
                    </a:cubicBezTo>
                    <a:cubicBezTo>
                      <a:pt x="392" y="4"/>
                      <a:pt x="326" y="0"/>
                      <a:pt x="260" y="0"/>
                    </a:cubicBezTo>
                    <a:close/>
                  </a:path>
                </a:pathLst>
              </a:custGeom>
              <a:solidFill>
                <a:srgbClr val="332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79"/>
              <p:cNvSpPr/>
              <p:nvPr/>
            </p:nvSpPr>
            <p:spPr>
              <a:xfrm>
                <a:off x="5141313" y="1568931"/>
                <a:ext cx="47849" cy="11596"/>
              </a:xfrm>
              <a:custGeom>
                <a:rect b="b" l="l" r="r" t="t"/>
                <a:pathLst>
                  <a:path extrusionOk="0" h="206" w="850">
                    <a:moveTo>
                      <a:pt x="52" y="0"/>
                    </a:moveTo>
                    <a:cubicBezTo>
                      <a:pt x="23" y="0"/>
                      <a:pt x="9" y="25"/>
                      <a:pt x="1" y="58"/>
                    </a:cubicBezTo>
                    <a:cubicBezTo>
                      <a:pt x="1" y="85"/>
                      <a:pt x="28" y="114"/>
                      <a:pt x="66" y="114"/>
                    </a:cubicBezTo>
                    <a:cubicBezTo>
                      <a:pt x="299" y="123"/>
                      <a:pt x="541" y="150"/>
                      <a:pt x="776" y="206"/>
                    </a:cubicBezTo>
                    <a:lnTo>
                      <a:pt x="785" y="206"/>
                    </a:lnTo>
                    <a:cubicBezTo>
                      <a:pt x="812" y="206"/>
                      <a:pt x="832" y="188"/>
                      <a:pt x="841" y="161"/>
                    </a:cubicBezTo>
                    <a:cubicBezTo>
                      <a:pt x="850" y="123"/>
                      <a:pt x="832" y="94"/>
                      <a:pt x="794" y="85"/>
                    </a:cubicBezTo>
                    <a:cubicBezTo>
                      <a:pt x="552" y="38"/>
                      <a:pt x="308" y="11"/>
                      <a:pt x="66" y="2"/>
                    </a:cubicBezTo>
                    <a:cubicBezTo>
                      <a:pt x="61" y="1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79"/>
              <p:cNvSpPr/>
              <p:nvPr/>
            </p:nvSpPr>
            <p:spPr>
              <a:xfrm>
                <a:off x="5334171" y="1394310"/>
                <a:ext cx="95303" cy="119171"/>
              </a:xfrm>
              <a:custGeom>
                <a:rect b="b" l="l" r="r" t="t"/>
                <a:pathLst>
                  <a:path extrusionOk="0" h="2117" w="1693">
                    <a:moveTo>
                      <a:pt x="924" y="1"/>
                    </a:moveTo>
                    <a:cubicBezTo>
                      <a:pt x="870" y="1"/>
                      <a:pt x="814" y="8"/>
                      <a:pt x="755" y="24"/>
                    </a:cubicBezTo>
                    <a:cubicBezTo>
                      <a:pt x="410" y="127"/>
                      <a:pt x="215" y="489"/>
                      <a:pt x="112" y="834"/>
                    </a:cubicBezTo>
                    <a:cubicBezTo>
                      <a:pt x="38" y="1106"/>
                      <a:pt x="0" y="1395"/>
                      <a:pt x="94" y="1657"/>
                    </a:cubicBezTo>
                    <a:cubicBezTo>
                      <a:pt x="181" y="1903"/>
                      <a:pt x="418" y="2116"/>
                      <a:pt x="679" y="2116"/>
                    </a:cubicBezTo>
                    <a:cubicBezTo>
                      <a:pt x="695" y="2116"/>
                      <a:pt x="712" y="2115"/>
                      <a:pt x="728" y="2114"/>
                    </a:cubicBezTo>
                    <a:cubicBezTo>
                      <a:pt x="849" y="2096"/>
                      <a:pt x="961" y="2040"/>
                      <a:pt x="1064" y="1964"/>
                    </a:cubicBezTo>
                    <a:cubicBezTo>
                      <a:pt x="1391" y="1739"/>
                      <a:pt x="1606" y="1368"/>
                      <a:pt x="1642" y="976"/>
                    </a:cubicBezTo>
                    <a:cubicBezTo>
                      <a:pt x="1692" y="540"/>
                      <a:pt x="1390" y="1"/>
                      <a:pt x="924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79"/>
              <p:cNvSpPr/>
              <p:nvPr/>
            </p:nvSpPr>
            <p:spPr>
              <a:xfrm>
                <a:off x="5356237" y="1409172"/>
                <a:ext cx="64117" cy="87985"/>
              </a:xfrm>
              <a:custGeom>
                <a:rect b="b" l="l" r="r" t="t"/>
                <a:pathLst>
                  <a:path extrusionOk="0" h="1563" w="1139">
                    <a:moveTo>
                      <a:pt x="627" y="1"/>
                    </a:moveTo>
                    <a:cubicBezTo>
                      <a:pt x="620" y="1"/>
                      <a:pt x="614" y="1"/>
                      <a:pt x="607" y="1"/>
                    </a:cubicBezTo>
                    <a:cubicBezTo>
                      <a:pt x="531" y="1"/>
                      <a:pt x="457" y="40"/>
                      <a:pt x="401" y="87"/>
                    </a:cubicBezTo>
                    <a:cubicBezTo>
                      <a:pt x="177" y="243"/>
                      <a:pt x="94" y="535"/>
                      <a:pt x="18" y="803"/>
                    </a:cubicBezTo>
                    <a:cubicBezTo>
                      <a:pt x="18" y="824"/>
                      <a:pt x="9" y="842"/>
                      <a:pt x="18" y="871"/>
                    </a:cubicBezTo>
                    <a:cubicBezTo>
                      <a:pt x="27" y="889"/>
                      <a:pt x="38" y="898"/>
                      <a:pt x="56" y="906"/>
                    </a:cubicBezTo>
                    <a:cubicBezTo>
                      <a:pt x="121" y="983"/>
                      <a:pt x="195" y="1048"/>
                      <a:pt x="271" y="1113"/>
                    </a:cubicBezTo>
                    <a:cubicBezTo>
                      <a:pt x="307" y="1151"/>
                      <a:pt x="345" y="1187"/>
                      <a:pt x="336" y="1234"/>
                    </a:cubicBezTo>
                    <a:cubicBezTo>
                      <a:pt x="336" y="1263"/>
                      <a:pt x="318" y="1281"/>
                      <a:pt x="307" y="1299"/>
                    </a:cubicBezTo>
                    <a:cubicBezTo>
                      <a:pt x="224" y="1402"/>
                      <a:pt x="112" y="1475"/>
                      <a:pt x="0" y="1514"/>
                    </a:cubicBezTo>
                    <a:cubicBezTo>
                      <a:pt x="0" y="1514"/>
                      <a:pt x="98" y="1562"/>
                      <a:pt x="245" y="1562"/>
                    </a:cubicBezTo>
                    <a:cubicBezTo>
                      <a:pt x="385" y="1562"/>
                      <a:pt x="569" y="1518"/>
                      <a:pt x="755" y="1346"/>
                    </a:cubicBezTo>
                    <a:cubicBezTo>
                      <a:pt x="1138" y="992"/>
                      <a:pt x="1055" y="423"/>
                      <a:pt x="1055" y="423"/>
                    </a:cubicBezTo>
                    <a:cubicBezTo>
                      <a:pt x="1017" y="320"/>
                      <a:pt x="970" y="217"/>
                      <a:pt x="896" y="143"/>
                    </a:cubicBezTo>
                    <a:cubicBezTo>
                      <a:pt x="827" y="63"/>
                      <a:pt x="724" y="1"/>
                      <a:pt x="627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79"/>
              <p:cNvSpPr/>
              <p:nvPr/>
            </p:nvSpPr>
            <p:spPr>
              <a:xfrm>
                <a:off x="3507145" y="1519055"/>
                <a:ext cx="250276" cy="786068"/>
              </a:xfrm>
              <a:custGeom>
                <a:rect b="b" l="l" r="r" t="t"/>
                <a:pathLst>
                  <a:path extrusionOk="0" h="13964" w="4446">
                    <a:moveTo>
                      <a:pt x="4445" y="1"/>
                    </a:moveTo>
                    <a:lnTo>
                      <a:pt x="4445" y="1"/>
                    </a:lnTo>
                    <a:cubicBezTo>
                      <a:pt x="4407" y="308"/>
                      <a:pt x="4351" y="626"/>
                      <a:pt x="4286" y="924"/>
                    </a:cubicBezTo>
                    <a:cubicBezTo>
                      <a:pt x="4201" y="1233"/>
                      <a:pt x="4118" y="1531"/>
                      <a:pt x="4006" y="1820"/>
                    </a:cubicBezTo>
                    <a:cubicBezTo>
                      <a:pt x="3791" y="2409"/>
                      <a:pt x="3511" y="2969"/>
                      <a:pt x="3193" y="3511"/>
                    </a:cubicBezTo>
                    <a:cubicBezTo>
                      <a:pt x="2868" y="4042"/>
                      <a:pt x="2503" y="4555"/>
                      <a:pt x="2111" y="5041"/>
                    </a:cubicBezTo>
                    <a:cubicBezTo>
                      <a:pt x="1719" y="5527"/>
                      <a:pt x="1318" y="6020"/>
                      <a:pt x="1000" y="6571"/>
                    </a:cubicBezTo>
                    <a:cubicBezTo>
                      <a:pt x="684" y="7122"/>
                      <a:pt x="469" y="7720"/>
                      <a:pt x="319" y="8327"/>
                    </a:cubicBezTo>
                    <a:cubicBezTo>
                      <a:pt x="169" y="8943"/>
                      <a:pt x="77" y="9568"/>
                      <a:pt x="39" y="10193"/>
                    </a:cubicBezTo>
                    <a:cubicBezTo>
                      <a:pt x="1" y="10827"/>
                      <a:pt x="1" y="11452"/>
                      <a:pt x="12" y="12080"/>
                    </a:cubicBezTo>
                    <a:cubicBezTo>
                      <a:pt x="30" y="12714"/>
                      <a:pt x="48" y="13339"/>
                      <a:pt x="48" y="13964"/>
                    </a:cubicBezTo>
                    <a:cubicBezTo>
                      <a:pt x="77" y="13339"/>
                      <a:pt x="68" y="12705"/>
                      <a:pt x="77" y="12080"/>
                    </a:cubicBezTo>
                    <a:cubicBezTo>
                      <a:pt x="77" y="11452"/>
                      <a:pt x="86" y="10827"/>
                      <a:pt x="133" y="10202"/>
                    </a:cubicBezTo>
                    <a:cubicBezTo>
                      <a:pt x="180" y="9577"/>
                      <a:pt x="263" y="8961"/>
                      <a:pt x="422" y="8354"/>
                    </a:cubicBezTo>
                    <a:cubicBezTo>
                      <a:pt x="572" y="7747"/>
                      <a:pt x="796" y="7160"/>
                      <a:pt x="1103" y="6627"/>
                    </a:cubicBezTo>
                    <a:cubicBezTo>
                      <a:pt x="1412" y="6087"/>
                      <a:pt x="1804" y="5601"/>
                      <a:pt x="2196" y="5106"/>
                    </a:cubicBezTo>
                    <a:cubicBezTo>
                      <a:pt x="2588" y="4611"/>
                      <a:pt x="2951" y="4098"/>
                      <a:pt x="3269" y="3556"/>
                    </a:cubicBezTo>
                    <a:cubicBezTo>
                      <a:pt x="3585" y="3007"/>
                      <a:pt x="3856" y="2436"/>
                      <a:pt x="4062" y="1840"/>
                    </a:cubicBezTo>
                    <a:cubicBezTo>
                      <a:pt x="4165" y="1540"/>
                      <a:pt x="4239" y="1242"/>
                      <a:pt x="4313" y="935"/>
                    </a:cubicBezTo>
                    <a:cubicBezTo>
                      <a:pt x="4380" y="626"/>
                      <a:pt x="4425" y="319"/>
                      <a:pt x="4445" y="1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79"/>
              <p:cNvSpPr/>
              <p:nvPr/>
            </p:nvSpPr>
            <p:spPr>
              <a:xfrm>
                <a:off x="3666903" y="1812285"/>
                <a:ext cx="398945" cy="419323"/>
              </a:xfrm>
              <a:custGeom>
                <a:rect b="b" l="l" r="r" t="t"/>
                <a:pathLst>
                  <a:path extrusionOk="0" h="7449" w="7087">
                    <a:moveTo>
                      <a:pt x="1262" y="0"/>
                    </a:moveTo>
                    <a:cubicBezTo>
                      <a:pt x="935" y="0"/>
                      <a:pt x="673" y="112"/>
                      <a:pt x="478" y="336"/>
                    </a:cubicBezTo>
                    <a:cubicBezTo>
                      <a:pt x="142" y="719"/>
                      <a:pt x="1" y="1185"/>
                      <a:pt x="75" y="1707"/>
                    </a:cubicBezTo>
                    <a:cubicBezTo>
                      <a:pt x="384" y="4171"/>
                      <a:pt x="4938" y="7319"/>
                      <a:pt x="5135" y="7449"/>
                    </a:cubicBezTo>
                    <a:lnTo>
                      <a:pt x="5200" y="7355"/>
                    </a:lnTo>
                    <a:cubicBezTo>
                      <a:pt x="5153" y="7319"/>
                      <a:pt x="487" y="4106"/>
                      <a:pt x="187" y="1698"/>
                    </a:cubicBezTo>
                    <a:cubicBezTo>
                      <a:pt x="122" y="1203"/>
                      <a:pt x="254" y="775"/>
                      <a:pt x="561" y="419"/>
                    </a:cubicBezTo>
                    <a:cubicBezTo>
                      <a:pt x="738" y="224"/>
                      <a:pt x="971" y="121"/>
                      <a:pt x="1262" y="121"/>
                    </a:cubicBezTo>
                    <a:cubicBezTo>
                      <a:pt x="3184" y="121"/>
                      <a:pt x="6963" y="4424"/>
                      <a:pt x="7001" y="4471"/>
                    </a:cubicBezTo>
                    <a:lnTo>
                      <a:pt x="7087" y="4395"/>
                    </a:lnTo>
                    <a:cubicBezTo>
                      <a:pt x="6927" y="4218"/>
                      <a:pt x="3240" y="9"/>
                      <a:pt x="1262" y="0"/>
                    </a:cubicBezTo>
                    <a:close/>
                  </a:path>
                </a:pathLst>
              </a:custGeom>
              <a:solidFill>
                <a:srgbClr val="FFEF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79"/>
              <p:cNvSpPr/>
              <p:nvPr/>
            </p:nvSpPr>
            <p:spPr>
              <a:xfrm>
                <a:off x="3387355" y="2344535"/>
                <a:ext cx="137748" cy="481301"/>
              </a:xfrm>
              <a:custGeom>
                <a:rect b="b" l="l" r="r" t="t"/>
                <a:pathLst>
                  <a:path extrusionOk="0" h="8550" w="2447">
                    <a:moveTo>
                      <a:pt x="1757" y="1"/>
                    </a:moveTo>
                    <a:cubicBezTo>
                      <a:pt x="1224" y="962"/>
                      <a:pt x="711" y="1896"/>
                      <a:pt x="404" y="2931"/>
                    </a:cubicBezTo>
                    <a:cubicBezTo>
                      <a:pt x="47" y="4089"/>
                      <a:pt x="0" y="5209"/>
                      <a:pt x="280" y="6152"/>
                    </a:cubicBezTo>
                    <a:cubicBezTo>
                      <a:pt x="599" y="7272"/>
                      <a:pt x="1401" y="8195"/>
                      <a:pt x="2382" y="8549"/>
                    </a:cubicBezTo>
                    <a:lnTo>
                      <a:pt x="2447" y="8372"/>
                    </a:lnTo>
                    <a:cubicBezTo>
                      <a:pt x="1524" y="8036"/>
                      <a:pt x="767" y="7169"/>
                      <a:pt x="460" y="6105"/>
                    </a:cubicBezTo>
                    <a:cubicBezTo>
                      <a:pt x="198" y="5189"/>
                      <a:pt x="236" y="4107"/>
                      <a:pt x="581" y="2987"/>
                    </a:cubicBezTo>
                    <a:cubicBezTo>
                      <a:pt x="888" y="1970"/>
                      <a:pt x="1392" y="1036"/>
                      <a:pt x="1925" y="93"/>
                    </a:cubicBezTo>
                    <a:lnTo>
                      <a:pt x="1757" y="1"/>
                    </a:lnTo>
                    <a:close/>
                  </a:path>
                </a:pathLst>
              </a:custGeom>
              <a:solidFill>
                <a:srgbClr val="332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79"/>
              <p:cNvSpPr/>
              <p:nvPr/>
            </p:nvSpPr>
            <p:spPr>
              <a:xfrm>
                <a:off x="4124560" y="2554620"/>
                <a:ext cx="384140" cy="481920"/>
              </a:xfrm>
              <a:custGeom>
                <a:rect b="b" l="l" r="r" t="t"/>
                <a:pathLst>
                  <a:path extrusionOk="0" h="8561" w="6824">
                    <a:moveTo>
                      <a:pt x="48" y="1"/>
                    </a:moveTo>
                    <a:lnTo>
                      <a:pt x="0" y="180"/>
                    </a:lnTo>
                    <a:cubicBezTo>
                      <a:pt x="384" y="272"/>
                      <a:pt x="749" y="460"/>
                      <a:pt x="1065" y="617"/>
                    </a:cubicBezTo>
                    <a:cubicBezTo>
                      <a:pt x="2306" y="1280"/>
                      <a:pt x="3473" y="2084"/>
                      <a:pt x="4546" y="2998"/>
                    </a:cubicBezTo>
                    <a:cubicBezTo>
                      <a:pt x="5079" y="3455"/>
                      <a:pt x="5677" y="4024"/>
                      <a:pt x="6078" y="4734"/>
                    </a:cubicBezTo>
                    <a:cubicBezTo>
                      <a:pt x="6497" y="5462"/>
                      <a:pt x="6629" y="6264"/>
                      <a:pt x="6461" y="6936"/>
                    </a:cubicBezTo>
                    <a:cubicBezTo>
                      <a:pt x="6255" y="7703"/>
                      <a:pt x="5621" y="8301"/>
                      <a:pt x="4911" y="8375"/>
                    </a:cubicBezTo>
                    <a:lnTo>
                      <a:pt x="4929" y="8561"/>
                    </a:lnTo>
                    <a:cubicBezTo>
                      <a:pt x="5713" y="8478"/>
                      <a:pt x="6414" y="7824"/>
                      <a:pt x="6638" y="6984"/>
                    </a:cubicBezTo>
                    <a:cubicBezTo>
                      <a:pt x="6824" y="6264"/>
                      <a:pt x="6685" y="5406"/>
                      <a:pt x="6246" y="4640"/>
                    </a:cubicBezTo>
                    <a:cubicBezTo>
                      <a:pt x="5825" y="3903"/>
                      <a:pt x="5209" y="3325"/>
                      <a:pt x="4669" y="2857"/>
                    </a:cubicBezTo>
                    <a:cubicBezTo>
                      <a:pt x="3585" y="1925"/>
                      <a:pt x="2409" y="1121"/>
                      <a:pt x="1150" y="449"/>
                    </a:cubicBezTo>
                    <a:cubicBezTo>
                      <a:pt x="832" y="281"/>
                      <a:pt x="448" y="95"/>
                      <a:pt x="4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79"/>
              <p:cNvSpPr/>
              <p:nvPr/>
            </p:nvSpPr>
            <p:spPr>
              <a:xfrm>
                <a:off x="4211813" y="684625"/>
                <a:ext cx="704613" cy="609648"/>
              </a:xfrm>
              <a:custGeom>
                <a:rect b="b" l="l" r="r" t="t"/>
                <a:pathLst>
                  <a:path extrusionOk="0" h="10830" w="12517">
                    <a:moveTo>
                      <a:pt x="6264" y="0"/>
                    </a:moveTo>
                    <a:cubicBezTo>
                      <a:pt x="2801" y="0"/>
                      <a:pt x="1" y="2418"/>
                      <a:pt x="1" y="5415"/>
                    </a:cubicBezTo>
                    <a:cubicBezTo>
                      <a:pt x="1" y="8401"/>
                      <a:pt x="2801" y="10829"/>
                      <a:pt x="6264" y="10829"/>
                    </a:cubicBezTo>
                    <a:cubicBezTo>
                      <a:pt x="9716" y="10829"/>
                      <a:pt x="12516" y="8401"/>
                      <a:pt x="12516" y="5415"/>
                    </a:cubicBezTo>
                    <a:cubicBezTo>
                      <a:pt x="12516" y="2418"/>
                      <a:pt x="9716" y="0"/>
                      <a:pt x="6264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79"/>
              <p:cNvSpPr/>
              <p:nvPr/>
            </p:nvSpPr>
            <p:spPr>
              <a:xfrm>
                <a:off x="4807161" y="1223236"/>
                <a:ext cx="96148" cy="96260"/>
              </a:xfrm>
              <a:custGeom>
                <a:rect b="b" l="l" r="r" t="t"/>
                <a:pathLst>
                  <a:path extrusionOk="0" h="1710" w="1708">
                    <a:moveTo>
                      <a:pt x="850" y="0"/>
                    </a:moveTo>
                    <a:cubicBezTo>
                      <a:pt x="384" y="0"/>
                      <a:pt x="0" y="383"/>
                      <a:pt x="0" y="849"/>
                    </a:cubicBezTo>
                    <a:cubicBezTo>
                      <a:pt x="0" y="1326"/>
                      <a:pt x="384" y="1709"/>
                      <a:pt x="850" y="1709"/>
                    </a:cubicBezTo>
                    <a:cubicBezTo>
                      <a:pt x="1324" y="1709"/>
                      <a:pt x="1708" y="1326"/>
                      <a:pt x="1708" y="849"/>
                    </a:cubicBezTo>
                    <a:cubicBezTo>
                      <a:pt x="1708" y="383"/>
                      <a:pt x="1324" y="0"/>
                      <a:pt x="850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79"/>
              <p:cNvSpPr/>
              <p:nvPr/>
            </p:nvSpPr>
            <p:spPr>
              <a:xfrm>
                <a:off x="5004635" y="1345673"/>
                <a:ext cx="32199" cy="32593"/>
              </a:xfrm>
              <a:custGeom>
                <a:rect b="b" l="l" r="r" t="t"/>
                <a:pathLst>
                  <a:path extrusionOk="0" h="579" w="572">
                    <a:moveTo>
                      <a:pt x="292" y="0"/>
                    </a:moveTo>
                    <a:cubicBezTo>
                      <a:pt x="133" y="0"/>
                      <a:pt x="1" y="130"/>
                      <a:pt x="1" y="289"/>
                    </a:cubicBezTo>
                    <a:cubicBezTo>
                      <a:pt x="1" y="448"/>
                      <a:pt x="133" y="578"/>
                      <a:pt x="292" y="578"/>
                    </a:cubicBezTo>
                    <a:cubicBezTo>
                      <a:pt x="449" y="578"/>
                      <a:pt x="572" y="448"/>
                      <a:pt x="572" y="289"/>
                    </a:cubicBezTo>
                    <a:cubicBezTo>
                      <a:pt x="572" y="130"/>
                      <a:pt x="449" y="0"/>
                      <a:pt x="292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79"/>
              <p:cNvSpPr/>
              <p:nvPr/>
            </p:nvSpPr>
            <p:spPr>
              <a:xfrm>
                <a:off x="4914342" y="1310997"/>
                <a:ext cx="54153" cy="54153"/>
              </a:xfrm>
              <a:custGeom>
                <a:rect b="b" l="l" r="r" t="t"/>
                <a:pathLst>
                  <a:path extrusionOk="0" h="962" w="962">
                    <a:moveTo>
                      <a:pt x="476" y="0"/>
                    </a:moveTo>
                    <a:cubicBezTo>
                      <a:pt x="216" y="0"/>
                      <a:pt x="1" y="215"/>
                      <a:pt x="1" y="486"/>
                    </a:cubicBezTo>
                    <a:cubicBezTo>
                      <a:pt x="1" y="746"/>
                      <a:pt x="216" y="961"/>
                      <a:pt x="476" y="961"/>
                    </a:cubicBezTo>
                    <a:cubicBezTo>
                      <a:pt x="747" y="961"/>
                      <a:pt x="962" y="746"/>
                      <a:pt x="962" y="486"/>
                    </a:cubicBezTo>
                    <a:cubicBezTo>
                      <a:pt x="962" y="215"/>
                      <a:pt x="747" y="0"/>
                      <a:pt x="476" y="0"/>
                    </a:cubicBezTo>
                    <a:close/>
                  </a:path>
                </a:pathLst>
              </a:custGeom>
              <a:solidFill>
                <a:srgbClr val="DBDA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79"/>
              <p:cNvSpPr/>
              <p:nvPr/>
            </p:nvSpPr>
            <p:spPr>
              <a:xfrm>
                <a:off x="4346352" y="790287"/>
                <a:ext cx="211322" cy="400634"/>
              </a:xfrm>
              <a:custGeom>
                <a:rect b="b" l="l" r="r" t="t"/>
                <a:pathLst>
                  <a:path extrusionOk="0" h="7117" w="3754">
                    <a:moveTo>
                      <a:pt x="3021" y="0"/>
                    </a:moveTo>
                    <a:cubicBezTo>
                      <a:pt x="2702" y="0"/>
                      <a:pt x="2386" y="193"/>
                      <a:pt x="2268" y="496"/>
                    </a:cubicBezTo>
                    <a:cubicBezTo>
                      <a:pt x="2233" y="490"/>
                      <a:pt x="2197" y="487"/>
                      <a:pt x="2160" y="487"/>
                    </a:cubicBezTo>
                    <a:cubicBezTo>
                      <a:pt x="1963" y="487"/>
                      <a:pt x="1749" y="566"/>
                      <a:pt x="1569" y="644"/>
                    </a:cubicBezTo>
                    <a:cubicBezTo>
                      <a:pt x="1177" y="821"/>
                      <a:pt x="850" y="1157"/>
                      <a:pt x="700" y="1569"/>
                    </a:cubicBezTo>
                    <a:cubicBezTo>
                      <a:pt x="550" y="1979"/>
                      <a:pt x="597" y="2456"/>
                      <a:pt x="850" y="2810"/>
                    </a:cubicBezTo>
                    <a:cubicBezTo>
                      <a:pt x="570" y="2866"/>
                      <a:pt x="337" y="3072"/>
                      <a:pt x="196" y="3323"/>
                    </a:cubicBezTo>
                    <a:cubicBezTo>
                      <a:pt x="57" y="3585"/>
                      <a:pt x="1" y="3874"/>
                      <a:pt x="10" y="4172"/>
                    </a:cubicBezTo>
                    <a:cubicBezTo>
                      <a:pt x="19" y="4584"/>
                      <a:pt x="149" y="5003"/>
                      <a:pt x="411" y="5321"/>
                    </a:cubicBezTo>
                    <a:cubicBezTo>
                      <a:pt x="655" y="5606"/>
                      <a:pt x="1019" y="5794"/>
                      <a:pt x="1391" y="5794"/>
                    </a:cubicBezTo>
                    <a:cubicBezTo>
                      <a:pt x="1431" y="5794"/>
                      <a:pt x="1472" y="5792"/>
                      <a:pt x="1513" y="5787"/>
                    </a:cubicBezTo>
                    <a:lnTo>
                      <a:pt x="1513" y="5787"/>
                    </a:lnTo>
                    <a:cubicBezTo>
                      <a:pt x="1446" y="6141"/>
                      <a:pt x="1596" y="6553"/>
                      <a:pt x="1885" y="6757"/>
                    </a:cubicBezTo>
                    <a:cubicBezTo>
                      <a:pt x="2042" y="6869"/>
                      <a:pt x="2235" y="6925"/>
                      <a:pt x="2427" y="6925"/>
                    </a:cubicBezTo>
                    <a:cubicBezTo>
                      <a:pt x="2590" y="6925"/>
                      <a:pt x="2753" y="6885"/>
                      <a:pt x="2893" y="6804"/>
                    </a:cubicBezTo>
                    <a:cubicBezTo>
                      <a:pt x="3005" y="6954"/>
                      <a:pt x="3117" y="7093"/>
                      <a:pt x="3305" y="7113"/>
                    </a:cubicBezTo>
                    <a:cubicBezTo>
                      <a:pt x="3322" y="7116"/>
                      <a:pt x="3338" y="7117"/>
                      <a:pt x="3354" y="7117"/>
                    </a:cubicBezTo>
                    <a:cubicBezTo>
                      <a:pt x="3513" y="7117"/>
                      <a:pt x="3625" y="6999"/>
                      <a:pt x="3753" y="6889"/>
                    </a:cubicBezTo>
                    <a:lnTo>
                      <a:pt x="3753" y="570"/>
                    </a:lnTo>
                    <a:cubicBezTo>
                      <a:pt x="3659" y="252"/>
                      <a:pt x="3370" y="19"/>
                      <a:pt x="3043" y="1"/>
                    </a:cubicBezTo>
                    <a:cubicBezTo>
                      <a:pt x="3036" y="1"/>
                      <a:pt x="3029" y="0"/>
                      <a:pt x="3021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79"/>
              <p:cNvSpPr/>
              <p:nvPr/>
            </p:nvSpPr>
            <p:spPr>
              <a:xfrm>
                <a:off x="4576531" y="790287"/>
                <a:ext cx="211266" cy="400634"/>
              </a:xfrm>
              <a:custGeom>
                <a:rect b="b" l="l" r="r" t="t"/>
                <a:pathLst>
                  <a:path extrusionOk="0" h="7117" w="3753">
                    <a:moveTo>
                      <a:pt x="730" y="0"/>
                    </a:moveTo>
                    <a:cubicBezTo>
                      <a:pt x="723" y="0"/>
                      <a:pt x="715" y="1"/>
                      <a:pt x="708" y="1"/>
                    </a:cubicBezTo>
                    <a:cubicBezTo>
                      <a:pt x="381" y="19"/>
                      <a:pt x="92" y="252"/>
                      <a:pt x="0" y="570"/>
                    </a:cubicBezTo>
                    <a:lnTo>
                      <a:pt x="0" y="6889"/>
                    </a:lnTo>
                    <a:cubicBezTo>
                      <a:pt x="127" y="6999"/>
                      <a:pt x="238" y="7117"/>
                      <a:pt x="399" y="7117"/>
                    </a:cubicBezTo>
                    <a:cubicBezTo>
                      <a:pt x="415" y="7117"/>
                      <a:pt x="431" y="7116"/>
                      <a:pt x="448" y="7113"/>
                    </a:cubicBezTo>
                    <a:cubicBezTo>
                      <a:pt x="634" y="7093"/>
                      <a:pt x="746" y="6954"/>
                      <a:pt x="849" y="6804"/>
                    </a:cubicBezTo>
                    <a:cubicBezTo>
                      <a:pt x="994" y="6885"/>
                      <a:pt x="1159" y="6925"/>
                      <a:pt x="1322" y="6925"/>
                    </a:cubicBezTo>
                    <a:cubicBezTo>
                      <a:pt x="1517" y="6925"/>
                      <a:pt x="1710" y="6869"/>
                      <a:pt x="1866" y="6757"/>
                    </a:cubicBezTo>
                    <a:cubicBezTo>
                      <a:pt x="2155" y="6553"/>
                      <a:pt x="2305" y="6141"/>
                      <a:pt x="2240" y="5787"/>
                    </a:cubicBezTo>
                    <a:lnTo>
                      <a:pt x="2240" y="5787"/>
                    </a:lnTo>
                    <a:cubicBezTo>
                      <a:pt x="2281" y="5792"/>
                      <a:pt x="2322" y="5794"/>
                      <a:pt x="2362" y="5794"/>
                    </a:cubicBezTo>
                    <a:cubicBezTo>
                      <a:pt x="2732" y="5794"/>
                      <a:pt x="3096" y="5606"/>
                      <a:pt x="3340" y="5321"/>
                    </a:cubicBezTo>
                    <a:cubicBezTo>
                      <a:pt x="3602" y="5003"/>
                      <a:pt x="3732" y="4584"/>
                      <a:pt x="3741" y="4172"/>
                    </a:cubicBezTo>
                    <a:cubicBezTo>
                      <a:pt x="3753" y="3874"/>
                      <a:pt x="3697" y="3585"/>
                      <a:pt x="3555" y="3323"/>
                    </a:cubicBezTo>
                    <a:cubicBezTo>
                      <a:pt x="3405" y="3072"/>
                      <a:pt x="3181" y="2866"/>
                      <a:pt x="2901" y="2810"/>
                    </a:cubicBezTo>
                    <a:cubicBezTo>
                      <a:pt x="3154" y="2456"/>
                      <a:pt x="3201" y="1979"/>
                      <a:pt x="3051" y="1569"/>
                    </a:cubicBezTo>
                    <a:cubicBezTo>
                      <a:pt x="2901" y="1157"/>
                      <a:pt x="2576" y="821"/>
                      <a:pt x="2173" y="644"/>
                    </a:cubicBezTo>
                    <a:cubicBezTo>
                      <a:pt x="2001" y="566"/>
                      <a:pt x="1788" y="487"/>
                      <a:pt x="1591" y="487"/>
                    </a:cubicBezTo>
                    <a:cubicBezTo>
                      <a:pt x="1554" y="487"/>
                      <a:pt x="1518" y="490"/>
                      <a:pt x="1483" y="496"/>
                    </a:cubicBezTo>
                    <a:cubicBezTo>
                      <a:pt x="1365" y="193"/>
                      <a:pt x="1050" y="0"/>
                      <a:pt x="730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79"/>
              <p:cNvSpPr/>
              <p:nvPr/>
            </p:nvSpPr>
            <p:spPr>
              <a:xfrm>
                <a:off x="4486126" y="824963"/>
                <a:ext cx="38842" cy="108250"/>
              </a:xfrm>
              <a:custGeom>
                <a:rect b="b" l="l" r="r" t="t"/>
                <a:pathLst>
                  <a:path extrusionOk="0" h="1923" w="690">
                    <a:moveTo>
                      <a:pt x="383" y="1"/>
                    </a:moveTo>
                    <a:cubicBezTo>
                      <a:pt x="150" y="122"/>
                      <a:pt x="0" y="373"/>
                      <a:pt x="0" y="635"/>
                    </a:cubicBezTo>
                    <a:cubicBezTo>
                      <a:pt x="9" y="877"/>
                      <a:pt x="139" y="1112"/>
                      <a:pt x="354" y="1233"/>
                    </a:cubicBezTo>
                    <a:cubicBezTo>
                      <a:pt x="307" y="1381"/>
                      <a:pt x="327" y="1560"/>
                      <a:pt x="401" y="1699"/>
                    </a:cubicBezTo>
                    <a:cubicBezTo>
                      <a:pt x="457" y="1811"/>
                      <a:pt x="551" y="1885"/>
                      <a:pt x="654" y="1923"/>
                    </a:cubicBezTo>
                    <a:lnTo>
                      <a:pt x="690" y="1811"/>
                    </a:lnTo>
                    <a:cubicBezTo>
                      <a:pt x="587" y="1784"/>
                      <a:pt x="531" y="1708"/>
                      <a:pt x="495" y="1643"/>
                    </a:cubicBezTo>
                    <a:cubicBezTo>
                      <a:pt x="439" y="1513"/>
                      <a:pt x="430" y="1354"/>
                      <a:pt x="475" y="1224"/>
                    </a:cubicBezTo>
                    <a:lnTo>
                      <a:pt x="495" y="1177"/>
                    </a:lnTo>
                    <a:lnTo>
                      <a:pt x="448" y="1148"/>
                    </a:lnTo>
                    <a:cubicBezTo>
                      <a:pt x="251" y="1056"/>
                      <a:pt x="121" y="850"/>
                      <a:pt x="112" y="635"/>
                    </a:cubicBezTo>
                    <a:cubicBezTo>
                      <a:pt x="112" y="411"/>
                      <a:pt x="242" y="205"/>
                      <a:pt x="430" y="104"/>
                    </a:cubicBez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79"/>
              <p:cNvSpPr/>
              <p:nvPr/>
            </p:nvSpPr>
            <p:spPr>
              <a:xfrm>
                <a:off x="4410413" y="971100"/>
                <a:ext cx="98793" cy="43064"/>
              </a:xfrm>
              <a:custGeom>
                <a:rect b="b" l="l" r="r" t="t"/>
                <a:pathLst>
                  <a:path extrusionOk="0" h="765" w="1755">
                    <a:moveTo>
                      <a:pt x="303" y="0"/>
                    </a:moveTo>
                    <a:cubicBezTo>
                      <a:pt x="200" y="0"/>
                      <a:pt x="97" y="21"/>
                      <a:pt x="1" y="64"/>
                    </a:cubicBezTo>
                    <a:lnTo>
                      <a:pt x="48" y="167"/>
                    </a:lnTo>
                    <a:cubicBezTo>
                      <a:pt x="127" y="132"/>
                      <a:pt x="220" y="113"/>
                      <a:pt x="314" y="113"/>
                    </a:cubicBezTo>
                    <a:cubicBezTo>
                      <a:pt x="396" y="113"/>
                      <a:pt x="478" y="128"/>
                      <a:pt x="552" y="158"/>
                    </a:cubicBezTo>
                    <a:cubicBezTo>
                      <a:pt x="711" y="223"/>
                      <a:pt x="850" y="353"/>
                      <a:pt x="915" y="512"/>
                    </a:cubicBezTo>
                    <a:lnTo>
                      <a:pt x="944" y="568"/>
                    </a:lnTo>
                    <a:lnTo>
                      <a:pt x="1000" y="532"/>
                    </a:lnTo>
                    <a:cubicBezTo>
                      <a:pt x="1063" y="498"/>
                      <a:pt x="1129" y="482"/>
                      <a:pt x="1195" y="482"/>
                    </a:cubicBezTo>
                    <a:cubicBezTo>
                      <a:pt x="1382" y="482"/>
                      <a:pt x="1565" y="606"/>
                      <a:pt x="1663" y="765"/>
                    </a:cubicBezTo>
                    <a:lnTo>
                      <a:pt x="1755" y="709"/>
                    </a:lnTo>
                    <a:cubicBezTo>
                      <a:pt x="1627" y="496"/>
                      <a:pt x="1408" y="369"/>
                      <a:pt x="1196" y="369"/>
                    </a:cubicBezTo>
                    <a:cubicBezTo>
                      <a:pt x="1129" y="369"/>
                      <a:pt x="1063" y="382"/>
                      <a:pt x="1000" y="409"/>
                    </a:cubicBezTo>
                    <a:cubicBezTo>
                      <a:pt x="906" y="252"/>
                      <a:pt x="767" y="120"/>
                      <a:pt x="588" y="55"/>
                    </a:cubicBezTo>
                    <a:cubicBezTo>
                      <a:pt x="498" y="19"/>
                      <a:pt x="400" y="0"/>
                      <a:pt x="303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79"/>
              <p:cNvSpPr/>
              <p:nvPr/>
            </p:nvSpPr>
            <p:spPr>
              <a:xfrm>
                <a:off x="4386714" y="870336"/>
                <a:ext cx="65243" cy="72842"/>
              </a:xfrm>
              <a:custGeom>
                <a:rect b="b" l="l" r="r" t="t"/>
                <a:pathLst>
                  <a:path extrusionOk="0" h="1294" w="1159">
                    <a:moveTo>
                      <a:pt x="88" y="0"/>
                    </a:moveTo>
                    <a:cubicBezTo>
                      <a:pt x="59" y="0"/>
                      <a:pt x="30" y="2"/>
                      <a:pt x="1" y="6"/>
                    </a:cubicBezTo>
                    <a:lnTo>
                      <a:pt x="21" y="118"/>
                    </a:lnTo>
                    <a:cubicBezTo>
                      <a:pt x="47" y="114"/>
                      <a:pt x="74" y="112"/>
                      <a:pt x="100" y="112"/>
                    </a:cubicBezTo>
                    <a:cubicBezTo>
                      <a:pt x="250" y="112"/>
                      <a:pt x="393" y="175"/>
                      <a:pt x="496" y="286"/>
                    </a:cubicBezTo>
                    <a:cubicBezTo>
                      <a:pt x="628" y="418"/>
                      <a:pt x="673" y="613"/>
                      <a:pt x="646" y="781"/>
                    </a:cubicBezTo>
                    <a:lnTo>
                      <a:pt x="628" y="866"/>
                    </a:lnTo>
                    <a:lnTo>
                      <a:pt x="711" y="846"/>
                    </a:lnTo>
                    <a:cubicBezTo>
                      <a:pt x="716" y="845"/>
                      <a:pt x="722" y="844"/>
                      <a:pt x="727" y="844"/>
                    </a:cubicBezTo>
                    <a:cubicBezTo>
                      <a:pt x="775" y="844"/>
                      <a:pt x="812" y="881"/>
                      <a:pt x="879" y="940"/>
                    </a:cubicBezTo>
                    <a:cubicBezTo>
                      <a:pt x="888" y="958"/>
                      <a:pt x="908" y="978"/>
                      <a:pt x="926" y="996"/>
                    </a:cubicBezTo>
                    <a:cubicBezTo>
                      <a:pt x="1000" y="1070"/>
                      <a:pt x="1047" y="1182"/>
                      <a:pt x="1029" y="1285"/>
                    </a:cubicBezTo>
                    <a:lnTo>
                      <a:pt x="1141" y="1294"/>
                    </a:lnTo>
                    <a:cubicBezTo>
                      <a:pt x="1159" y="1155"/>
                      <a:pt x="1112" y="1014"/>
                      <a:pt x="1009" y="911"/>
                    </a:cubicBezTo>
                    <a:cubicBezTo>
                      <a:pt x="991" y="902"/>
                      <a:pt x="973" y="884"/>
                      <a:pt x="953" y="866"/>
                    </a:cubicBezTo>
                    <a:cubicBezTo>
                      <a:pt x="908" y="810"/>
                      <a:pt x="841" y="754"/>
                      <a:pt x="767" y="734"/>
                    </a:cubicBezTo>
                    <a:cubicBezTo>
                      <a:pt x="776" y="548"/>
                      <a:pt x="711" y="351"/>
                      <a:pt x="581" y="212"/>
                    </a:cubicBezTo>
                    <a:cubicBezTo>
                      <a:pt x="459" y="74"/>
                      <a:pt x="275" y="0"/>
                      <a:pt x="88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79"/>
              <p:cNvSpPr/>
              <p:nvPr/>
            </p:nvSpPr>
            <p:spPr>
              <a:xfrm>
                <a:off x="4498735" y="1050304"/>
                <a:ext cx="54660" cy="86859"/>
              </a:xfrm>
              <a:custGeom>
                <a:rect b="b" l="l" r="r" t="t"/>
                <a:pathLst>
                  <a:path extrusionOk="0" h="1543" w="971">
                    <a:moveTo>
                      <a:pt x="952" y="1"/>
                    </a:moveTo>
                    <a:cubicBezTo>
                      <a:pt x="755" y="48"/>
                      <a:pt x="587" y="169"/>
                      <a:pt x="495" y="346"/>
                    </a:cubicBezTo>
                    <a:cubicBezTo>
                      <a:pt x="410" y="496"/>
                      <a:pt x="383" y="682"/>
                      <a:pt x="430" y="850"/>
                    </a:cubicBezTo>
                    <a:cubicBezTo>
                      <a:pt x="186" y="944"/>
                      <a:pt x="0" y="1271"/>
                      <a:pt x="47" y="1542"/>
                    </a:cubicBezTo>
                    <a:lnTo>
                      <a:pt x="159" y="1522"/>
                    </a:lnTo>
                    <a:cubicBezTo>
                      <a:pt x="112" y="1289"/>
                      <a:pt x="298" y="991"/>
                      <a:pt x="504" y="944"/>
                    </a:cubicBezTo>
                    <a:lnTo>
                      <a:pt x="569" y="935"/>
                    </a:lnTo>
                    <a:lnTo>
                      <a:pt x="551" y="870"/>
                    </a:lnTo>
                    <a:cubicBezTo>
                      <a:pt x="495" y="720"/>
                      <a:pt x="513" y="543"/>
                      <a:pt x="598" y="393"/>
                    </a:cubicBezTo>
                    <a:cubicBezTo>
                      <a:pt x="672" y="254"/>
                      <a:pt x="811" y="151"/>
                      <a:pt x="970" y="113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79"/>
              <p:cNvSpPr/>
              <p:nvPr/>
            </p:nvSpPr>
            <p:spPr>
              <a:xfrm>
                <a:off x="4376750" y="1038989"/>
                <a:ext cx="98287" cy="54041"/>
              </a:xfrm>
              <a:custGeom>
                <a:rect b="b" l="l" r="r" t="t"/>
                <a:pathLst>
                  <a:path extrusionOk="0" h="960" w="1746">
                    <a:moveTo>
                      <a:pt x="322" y="0"/>
                    </a:moveTo>
                    <a:cubicBezTo>
                      <a:pt x="207" y="0"/>
                      <a:pt x="94" y="33"/>
                      <a:pt x="1" y="99"/>
                    </a:cubicBezTo>
                    <a:lnTo>
                      <a:pt x="66" y="184"/>
                    </a:lnTo>
                    <a:cubicBezTo>
                      <a:pt x="139" y="137"/>
                      <a:pt x="228" y="113"/>
                      <a:pt x="319" y="113"/>
                    </a:cubicBezTo>
                    <a:cubicBezTo>
                      <a:pt x="425" y="113"/>
                      <a:pt x="535" y="146"/>
                      <a:pt x="626" y="211"/>
                    </a:cubicBezTo>
                    <a:cubicBezTo>
                      <a:pt x="776" y="323"/>
                      <a:pt x="879" y="511"/>
                      <a:pt x="917" y="735"/>
                    </a:cubicBezTo>
                    <a:lnTo>
                      <a:pt x="926" y="809"/>
                    </a:lnTo>
                    <a:lnTo>
                      <a:pt x="1000" y="771"/>
                    </a:lnTo>
                    <a:cubicBezTo>
                      <a:pt x="1057" y="742"/>
                      <a:pt x="1123" y="728"/>
                      <a:pt x="1193" y="728"/>
                    </a:cubicBezTo>
                    <a:cubicBezTo>
                      <a:pt x="1365" y="728"/>
                      <a:pt x="1554" y="812"/>
                      <a:pt x="1654" y="959"/>
                    </a:cubicBezTo>
                    <a:lnTo>
                      <a:pt x="1746" y="894"/>
                    </a:lnTo>
                    <a:cubicBezTo>
                      <a:pt x="1626" y="714"/>
                      <a:pt x="1405" y="612"/>
                      <a:pt x="1195" y="612"/>
                    </a:cubicBezTo>
                    <a:cubicBezTo>
                      <a:pt x="1131" y="612"/>
                      <a:pt x="1068" y="622"/>
                      <a:pt x="1009" y="641"/>
                    </a:cubicBezTo>
                    <a:cubicBezTo>
                      <a:pt x="962" y="426"/>
                      <a:pt x="850" y="231"/>
                      <a:pt x="693" y="119"/>
                    </a:cubicBezTo>
                    <a:cubicBezTo>
                      <a:pt x="580" y="40"/>
                      <a:pt x="449" y="0"/>
                      <a:pt x="322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79"/>
              <p:cNvSpPr/>
              <p:nvPr/>
            </p:nvSpPr>
            <p:spPr>
              <a:xfrm>
                <a:off x="4613741" y="837066"/>
                <a:ext cx="95754" cy="46216"/>
              </a:xfrm>
              <a:custGeom>
                <a:rect b="b" l="l" r="r" t="t"/>
                <a:pathLst>
                  <a:path extrusionOk="0" h="821" w="1701">
                    <a:moveTo>
                      <a:pt x="112" y="1"/>
                    </a:moveTo>
                    <a:lnTo>
                      <a:pt x="0" y="10"/>
                    </a:lnTo>
                    <a:cubicBezTo>
                      <a:pt x="0" y="234"/>
                      <a:pt x="150" y="458"/>
                      <a:pt x="356" y="550"/>
                    </a:cubicBezTo>
                    <a:cubicBezTo>
                      <a:pt x="436" y="586"/>
                      <a:pt x="524" y="604"/>
                      <a:pt x="613" y="604"/>
                    </a:cubicBezTo>
                    <a:cubicBezTo>
                      <a:pt x="730" y="604"/>
                      <a:pt x="847" y="573"/>
                      <a:pt x="943" y="514"/>
                    </a:cubicBezTo>
                    <a:cubicBezTo>
                      <a:pt x="1008" y="644"/>
                      <a:pt x="1120" y="774"/>
                      <a:pt x="1252" y="812"/>
                    </a:cubicBezTo>
                    <a:cubicBezTo>
                      <a:pt x="1288" y="821"/>
                      <a:pt x="1326" y="821"/>
                      <a:pt x="1364" y="821"/>
                    </a:cubicBezTo>
                    <a:cubicBezTo>
                      <a:pt x="1485" y="821"/>
                      <a:pt x="1615" y="774"/>
                      <a:pt x="1700" y="691"/>
                    </a:cubicBezTo>
                    <a:lnTo>
                      <a:pt x="1624" y="606"/>
                    </a:lnTo>
                    <a:cubicBezTo>
                      <a:pt x="1553" y="672"/>
                      <a:pt x="1457" y="709"/>
                      <a:pt x="1362" y="709"/>
                    </a:cubicBezTo>
                    <a:cubicBezTo>
                      <a:pt x="1334" y="709"/>
                      <a:pt x="1306" y="706"/>
                      <a:pt x="1279" y="700"/>
                    </a:cubicBezTo>
                    <a:cubicBezTo>
                      <a:pt x="1167" y="673"/>
                      <a:pt x="1064" y="532"/>
                      <a:pt x="1028" y="411"/>
                    </a:cubicBezTo>
                    <a:lnTo>
                      <a:pt x="999" y="326"/>
                    </a:lnTo>
                    <a:lnTo>
                      <a:pt x="934" y="382"/>
                    </a:lnTo>
                    <a:cubicBezTo>
                      <a:pt x="843" y="457"/>
                      <a:pt x="732" y="493"/>
                      <a:pt x="619" y="493"/>
                    </a:cubicBezTo>
                    <a:cubicBezTo>
                      <a:pt x="546" y="493"/>
                      <a:pt x="473" y="478"/>
                      <a:pt x="403" y="449"/>
                    </a:cubicBezTo>
                    <a:cubicBezTo>
                      <a:pt x="235" y="373"/>
                      <a:pt x="112" y="187"/>
                      <a:pt x="112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79"/>
              <p:cNvSpPr/>
              <p:nvPr/>
            </p:nvSpPr>
            <p:spPr>
              <a:xfrm>
                <a:off x="4619032" y="911204"/>
                <a:ext cx="72561" cy="25669"/>
              </a:xfrm>
              <a:custGeom>
                <a:rect b="b" l="l" r="r" t="t"/>
                <a:pathLst>
                  <a:path extrusionOk="0" h="456" w="1289">
                    <a:moveTo>
                      <a:pt x="234" y="1"/>
                    </a:moveTo>
                    <a:cubicBezTo>
                      <a:pt x="154" y="1"/>
                      <a:pt x="74" y="15"/>
                      <a:pt x="0" y="46"/>
                    </a:cubicBezTo>
                    <a:lnTo>
                      <a:pt x="38" y="149"/>
                    </a:lnTo>
                    <a:cubicBezTo>
                      <a:pt x="101" y="125"/>
                      <a:pt x="167" y="114"/>
                      <a:pt x="233" y="114"/>
                    </a:cubicBezTo>
                    <a:cubicBezTo>
                      <a:pt x="432" y="114"/>
                      <a:pt x="631" y="216"/>
                      <a:pt x="728" y="391"/>
                    </a:cubicBezTo>
                    <a:lnTo>
                      <a:pt x="766" y="456"/>
                    </a:lnTo>
                    <a:lnTo>
                      <a:pt x="822" y="400"/>
                    </a:lnTo>
                    <a:cubicBezTo>
                      <a:pt x="871" y="345"/>
                      <a:pt x="945" y="317"/>
                      <a:pt x="1025" y="317"/>
                    </a:cubicBezTo>
                    <a:cubicBezTo>
                      <a:pt x="1094" y="317"/>
                      <a:pt x="1168" y="338"/>
                      <a:pt x="1232" y="382"/>
                    </a:cubicBezTo>
                    <a:lnTo>
                      <a:pt x="1288" y="288"/>
                    </a:lnTo>
                    <a:cubicBezTo>
                      <a:pt x="1212" y="231"/>
                      <a:pt x="1121" y="203"/>
                      <a:pt x="1031" y="203"/>
                    </a:cubicBezTo>
                    <a:cubicBezTo>
                      <a:pt x="944" y="203"/>
                      <a:pt x="858" y="228"/>
                      <a:pt x="784" y="279"/>
                    </a:cubicBezTo>
                    <a:cubicBezTo>
                      <a:pt x="662" y="103"/>
                      <a:pt x="447" y="1"/>
                      <a:pt x="234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79"/>
              <p:cNvSpPr/>
              <p:nvPr/>
            </p:nvSpPr>
            <p:spPr>
              <a:xfrm>
                <a:off x="4703640" y="968342"/>
                <a:ext cx="43176" cy="96823"/>
              </a:xfrm>
              <a:custGeom>
                <a:rect b="b" l="l" r="r" t="t"/>
                <a:pathLst>
                  <a:path extrusionOk="0" h="1720" w="767">
                    <a:moveTo>
                      <a:pt x="289" y="1"/>
                    </a:moveTo>
                    <a:cubicBezTo>
                      <a:pt x="112" y="113"/>
                      <a:pt x="0" y="328"/>
                      <a:pt x="9" y="543"/>
                    </a:cubicBezTo>
                    <a:cubicBezTo>
                      <a:pt x="18" y="738"/>
                      <a:pt x="121" y="926"/>
                      <a:pt x="289" y="1038"/>
                    </a:cubicBezTo>
                    <a:cubicBezTo>
                      <a:pt x="271" y="1177"/>
                      <a:pt x="307" y="1345"/>
                      <a:pt x="410" y="1486"/>
                    </a:cubicBezTo>
                    <a:cubicBezTo>
                      <a:pt x="504" y="1625"/>
                      <a:pt x="625" y="1710"/>
                      <a:pt x="755" y="1719"/>
                    </a:cubicBezTo>
                    <a:lnTo>
                      <a:pt x="766" y="1607"/>
                    </a:lnTo>
                    <a:cubicBezTo>
                      <a:pt x="672" y="1598"/>
                      <a:pt x="578" y="1533"/>
                      <a:pt x="504" y="1421"/>
                    </a:cubicBezTo>
                    <a:cubicBezTo>
                      <a:pt x="410" y="1298"/>
                      <a:pt x="374" y="1141"/>
                      <a:pt x="401" y="1029"/>
                    </a:cubicBezTo>
                    <a:lnTo>
                      <a:pt x="419" y="982"/>
                    </a:lnTo>
                    <a:lnTo>
                      <a:pt x="383" y="962"/>
                    </a:lnTo>
                    <a:cubicBezTo>
                      <a:pt x="224" y="879"/>
                      <a:pt x="130" y="711"/>
                      <a:pt x="121" y="534"/>
                    </a:cubicBezTo>
                    <a:cubicBezTo>
                      <a:pt x="121" y="366"/>
                      <a:pt x="206" y="189"/>
                      <a:pt x="354" y="95"/>
                    </a:cubicBez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79"/>
              <p:cNvSpPr/>
              <p:nvPr/>
            </p:nvSpPr>
            <p:spPr>
              <a:xfrm>
                <a:off x="4596459" y="978587"/>
                <a:ext cx="77853" cy="72280"/>
              </a:xfrm>
              <a:custGeom>
                <a:rect b="b" l="l" r="r" t="t"/>
                <a:pathLst>
                  <a:path extrusionOk="0" h="1284" w="1383">
                    <a:moveTo>
                      <a:pt x="106" y="0"/>
                    </a:moveTo>
                    <a:cubicBezTo>
                      <a:pt x="71" y="0"/>
                      <a:pt x="35" y="2"/>
                      <a:pt x="0" y="7"/>
                    </a:cubicBezTo>
                    <a:lnTo>
                      <a:pt x="18" y="119"/>
                    </a:lnTo>
                    <a:cubicBezTo>
                      <a:pt x="43" y="116"/>
                      <a:pt x="69" y="115"/>
                      <a:pt x="94" y="115"/>
                    </a:cubicBezTo>
                    <a:cubicBezTo>
                      <a:pt x="260" y="115"/>
                      <a:pt x="430" y="171"/>
                      <a:pt x="560" y="276"/>
                    </a:cubicBezTo>
                    <a:cubicBezTo>
                      <a:pt x="719" y="399"/>
                      <a:pt x="822" y="585"/>
                      <a:pt x="840" y="771"/>
                    </a:cubicBezTo>
                    <a:lnTo>
                      <a:pt x="840" y="818"/>
                    </a:lnTo>
                    <a:lnTo>
                      <a:pt x="896" y="818"/>
                    </a:lnTo>
                    <a:cubicBezTo>
                      <a:pt x="1129" y="827"/>
                      <a:pt x="1270" y="1060"/>
                      <a:pt x="1270" y="1284"/>
                    </a:cubicBezTo>
                    <a:lnTo>
                      <a:pt x="1382" y="1284"/>
                    </a:lnTo>
                    <a:cubicBezTo>
                      <a:pt x="1382" y="1024"/>
                      <a:pt x="1223" y="753"/>
                      <a:pt x="943" y="715"/>
                    </a:cubicBezTo>
                    <a:cubicBezTo>
                      <a:pt x="914" y="511"/>
                      <a:pt x="802" y="314"/>
                      <a:pt x="634" y="184"/>
                    </a:cubicBezTo>
                    <a:cubicBezTo>
                      <a:pt x="485" y="65"/>
                      <a:pt x="296" y="0"/>
                      <a:pt x="106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79"/>
              <p:cNvSpPr/>
              <p:nvPr/>
            </p:nvSpPr>
            <p:spPr>
              <a:xfrm>
                <a:off x="4631135" y="1079182"/>
                <a:ext cx="37378" cy="70591"/>
              </a:xfrm>
              <a:custGeom>
                <a:rect b="b" l="l" r="r" t="t"/>
                <a:pathLst>
                  <a:path extrusionOk="0" h="1254" w="664">
                    <a:moveTo>
                      <a:pt x="625" y="1"/>
                    </a:moveTo>
                    <a:cubicBezTo>
                      <a:pt x="495" y="57"/>
                      <a:pt x="383" y="169"/>
                      <a:pt x="336" y="310"/>
                    </a:cubicBezTo>
                    <a:cubicBezTo>
                      <a:pt x="289" y="431"/>
                      <a:pt x="280" y="561"/>
                      <a:pt x="327" y="673"/>
                    </a:cubicBezTo>
                    <a:cubicBezTo>
                      <a:pt x="112" y="767"/>
                      <a:pt x="0" y="1038"/>
                      <a:pt x="18" y="1253"/>
                    </a:cubicBezTo>
                    <a:lnTo>
                      <a:pt x="130" y="1233"/>
                    </a:lnTo>
                    <a:cubicBezTo>
                      <a:pt x="112" y="1056"/>
                      <a:pt x="224" y="814"/>
                      <a:pt x="419" y="767"/>
                    </a:cubicBezTo>
                    <a:lnTo>
                      <a:pt x="486" y="749"/>
                    </a:lnTo>
                    <a:lnTo>
                      <a:pt x="448" y="684"/>
                    </a:lnTo>
                    <a:cubicBezTo>
                      <a:pt x="401" y="590"/>
                      <a:pt x="392" y="469"/>
                      <a:pt x="439" y="348"/>
                    </a:cubicBezTo>
                    <a:cubicBezTo>
                      <a:pt x="486" y="236"/>
                      <a:pt x="560" y="151"/>
                      <a:pt x="663" y="113"/>
                    </a:cubicBez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79"/>
              <p:cNvSpPr/>
              <p:nvPr/>
            </p:nvSpPr>
            <p:spPr>
              <a:xfrm>
                <a:off x="5138667" y="1394704"/>
                <a:ext cx="101946" cy="37153"/>
              </a:xfrm>
              <a:custGeom>
                <a:rect b="b" l="l" r="r" t="t"/>
                <a:pathLst>
                  <a:path extrusionOk="0" h="660" w="1811">
                    <a:moveTo>
                      <a:pt x="903" y="1"/>
                    </a:moveTo>
                    <a:cubicBezTo>
                      <a:pt x="542" y="1"/>
                      <a:pt x="241" y="195"/>
                      <a:pt x="1" y="521"/>
                    </a:cubicBezTo>
                    <a:cubicBezTo>
                      <a:pt x="47" y="552"/>
                      <a:pt x="348" y="660"/>
                      <a:pt x="746" y="660"/>
                    </a:cubicBezTo>
                    <a:cubicBezTo>
                      <a:pt x="1066" y="660"/>
                      <a:pt x="1449" y="589"/>
                      <a:pt x="1811" y="353"/>
                    </a:cubicBezTo>
                    <a:cubicBezTo>
                      <a:pt x="1476" y="109"/>
                      <a:pt x="1173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79"/>
              <p:cNvSpPr/>
              <p:nvPr/>
            </p:nvSpPr>
            <p:spPr>
              <a:xfrm>
                <a:off x="5138667" y="1394592"/>
                <a:ext cx="59501" cy="37266"/>
              </a:xfrm>
              <a:custGeom>
                <a:rect b="b" l="l" r="r" t="t"/>
                <a:pathLst>
                  <a:path extrusionOk="0" h="662" w="1057">
                    <a:moveTo>
                      <a:pt x="913" y="0"/>
                    </a:moveTo>
                    <a:cubicBezTo>
                      <a:pt x="547" y="0"/>
                      <a:pt x="241" y="191"/>
                      <a:pt x="1" y="523"/>
                    </a:cubicBezTo>
                    <a:cubicBezTo>
                      <a:pt x="48" y="558"/>
                      <a:pt x="328" y="661"/>
                      <a:pt x="711" y="661"/>
                    </a:cubicBezTo>
                    <a:cubicBezTo>
                      <a:pt x="859" y="588"/>
                      <a:pt x="971" y="437"/>
                      <a:pt x="1027" y="251"/>
                    </a:cubicBezTo>
                    <a:cubicBezTo>
                      <a:pt x="1047" y="166"/>
                      <a:pt x="1056" y="92"/>
                      <a:pt x="1056" y="10"/>
                    </a:cubicBezTo>
                    <a:cubicBezTo>
                      <a:pt x="1007" y="3"/>
                      <a:pt x="959" y="0"/>
                      <a:pt x="913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06"/>
          <p:cNvSpPr txBox="1"/>
          <p:nvPr>
            <p:ph type="title"/>
          </p:nvPr>
        </p:nvSpPr>
        <p:spPr>
          <a:xfrm>
            <a:off x="206900" y="3544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938" name="Google Shape;1938;p106"/>
          <p:cNvSpPr txBox="1"/>
          <p:nvPr>
            <p:ph type="title"/>
          </p:nvPr>
        </p:nvSpPr>
        <p:spPr>
          <a:xfrm>
            <a:off x="206900" y="26636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1939" name="Google Shape;193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850"/>
            <a:ext cx="8839199" cy="115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5050"/>
            <a:ext cx="8839201" cy="110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107"/>
          <p:cNvSpPr txBox="1"/>
          <p:nvPr>
            <p:ph type="title"/>
          </p:nvPr>
        </p:nvSpPr>
        <p:spPr>
          <a:xfrm>
            <a:off x="206900" y="3544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946" name="Google Shape;1946;p107"/>
          <p:cNvSpPr txBox="1"/>
          <p:nvPr>
            <p:ph type="title"/>
          </p:nvPr>
        </p:nvSpPr>
        <p:spPr>
          <a:xfrm>
            <a:off x="206900" y="2697925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1947" name="Google Shape;194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2150"/>
            <a:ext cx="8839199" cy="11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61025"/>
            <a:ext cx="8874598" cy="11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08"/>
          <p:cNvSpPr txBox="1"/>
          <p:nvPr>
            <p:ph type="title"/>
          </p:nvPr>
        </p:nvSpPr>
        <p:spPr>
          <a:xfrm>
            <a:off x="206900" y="3544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954" name="Google Shape;1954;p108"/>
          <p:cNvSpPr txBox="1"/>
          <p:nvPr>
            <p:ph type="title"/>
          </p:nvPr>
        </p:nvSpPr>
        <p:spPr>
          <a:xfrm>
            <a:off x="152400" y="2554675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1955" name="Google Shape;195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850"/>
            <a:ext cx="8839200" cy="106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38925"/>
            <a:ext cx="8710769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09"/>
          <p:cNvSpPr txBox="1"/>
          <p:nvPr>
            <p:ph type="title"/>
          </p:nvPr>
        </p:nvSpPr>
        <p:spPr>
          <a:xfrm>
            <a:off x="0" y="321775"/>
            <a:ext cx="91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962" name="Google Shape;1962;p109"/>
          <p:cNvSpPr txBox="1"/>
          <p:nvPr/>
        </p:nvSpPr>
        <p:spPr>
          <a:xfrm>
            <a:off x="634400" y="1622825"/>
            <a:ext cx="823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O grupo como um todo,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achou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que o projeto representou um crescimento de conhecimento muito grande, devido a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prática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do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conhecimento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teórico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adquirido, a aproximação com o machine learn e boas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práticas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de ciência de dados.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Claro que não foi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fácil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o caminho, com muitos imprevisto e correria podemos afirmar que criar um algoritmo capaz de predizer algo tão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sensível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 como uma doença, e sem sombra de </a:t>
            </a: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dúvidas algo espantoso e ao mesmo tempo empolgante.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Nós como alunos de Ciência da Computação ficamos felizes em está apresentando esse projeto, baseado em cima de duas das variedades de algoritmos possíveis e encontrar e trabalhar com dados tão diversos como os contidos no PNS 2019.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0"/>
          <p:cNvSpPr txBox="1"/>
          <p:nvPr>
            <p:ph type="title"/>
          </p:nvPr>
        </p:nvSpPr>
        <p:spPr>
          <a:xfrm>
            <a:off x="0" y="245500"/>
            <a:ext cx="91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Dúvidas?</a:t>
            </a:r>
            <a:endParaRPr/>
          </a:p>
        </p:txBody>
      </p:sp>
      <p:grpSp>
        <p:nvGrpSpPr>
          <p:cNvPr id="1968" name="Google Shape;1968;p110"/>
          <p:cNvGrpSpPr/>
          <p:nvPr/>
        </p:nvGrpSpPr>
        <p:grpSpPr>
          <a:xfrm>
            <a:off x="2695625" y="1519360"/>
            <a:ext cx="3515036" cy="2892653"/>
            <a:chOff x="527050" y="1414648"/>
            <a:chExt cx="3515036" cy="2892653"/>
          </a:xfrm>
        </p:grpSpPr>
        <p:sp>
          <p:nvSpPr>
            <p:cNvPr id="1969" name="Google Shape;1969;p110"/>
            <p:cNvSpPr/>
            <p:nvPr/>
          </p:nvSpPr>
          <p:spPr>
            <a:xfrm>
              <a:off x="905845" y="4017220"/>
              <a:ext cx="3136242" cy="290081"/>
            </a:xfrm>
            <a:custGeom>
              <a:rect b="b" l="l" r="r" t="t"/>
              <a:pathLst>
                <a:path extrusionOk="0" h="3381" w="36554">
                  <a:moveTo>
                    <a:pt x="18276" y="0"/>
                  </a:moveTo>
                  <a:cubicBezTo>
                    <a:pt x="8187" y="0"/>
                    <a:pt x="1" y="758"/>
                    <a:pt x="1" y="1690"/>
                  </a:cubicBezTo>
                  <a:cubicBezTo>
                    <a:pt x="1" y="2624"/>
                    <a:pt x="8187" y="3381"/>
                    <a:pt x="18276" y="3381"/>
                  </a:cubicBezTo>
                  <a:cubicBezTo>
                    <a:pt x="28377" y="3381"/>
                    <a:pt x="36554" y="2624"/>
                    <a:pt x="36554" y="1690"/>
                  </a:cubicBezTo>
                  <a:cubicBezTo>
                    <a:pt x="36554" y="758"/>
                    <a:pt x="28377" y="0"/>
                    <a:pt x="18276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0"/>
            <p:cNvSpPr/>
            <p:nvPr/>
          </p:nvSpPr>
          <p:spPr>
            <a:xfrm>
              <a:off x="917770" y="1414648"/>
              <a:ext cx="3112219" cy="2527509"/>
            </a:xfrm>
            <a:custGeom>
              <a:rect b="b" l="l" r="r" t="t"/>
              <a:pathLst>
                <a:path extrusionOk="0" h="29459" w="36274">
                  <a:moveTo>
                    <a:pt x="13545" y="0"/>
                  </a:moveTo>
                  <a:cubicBezTo>
                    <a:pt x="11025" y="0"/>
                    <a:pt x="8962" y="1978"/>
                    <a:pt x="8841" y="4461"/>
                  </a:cubicBezTo>
                  <a:cubicBezTo>
                    <a:pt x="8225" y="4180"/>
                    <a:pt x="7552" y="4021"/>
                    <a:pt x="6833" y="4021"/>
                  </a:cubicBezTo>
                  <a:cubicBezTo>
                    <a:pt x="4230" y="4021"/>
                    <a:pt x="2120" y="6132"/>
                    <a:pt x="2120" y="8737"/>
                  </a:cubicBezTo>
                  <a:cubicBezTo>
                    <a:pt x="2120" y="9212"/>
                    <a:pt x="2185" y="9669"/>
                    <a:pt x="2317" y="10108"/>
                  </a:cubicBezTo>
                  <a:cubicBezTo>
                    <a:pt x="917" y="11107"/>
                    <a:pt x="1" y="12713"/>
                    <a:pt x="1" y="14514"/>
                  </a:cubicBezTo>
                  <a:cubicBezTo>
                    <a:pt x="1" y="17548"/>
                    <a:pt x="2588" y="20012"/>
                    <a:pt x="5781" y="20012"/>
                  </a:cubicBezTo>
                  <a:cubicBezTo>
                    <a:pt x="6750" y="20012"/>
                    <a:pt x="7673" y="19779"/>
                    <a:pt x="8487" y="19367"/>
                  </a:cubicBezTo>
                  <a:cubicBezTo>
                    <a:pt x="9253" y="21477"/>
                    <a:pt x="10913" y="23148"/>
                    <a:pt x="13005" y="23941"/>
                  </a:cubicBezTo>
                  <a:cubicBezTo>
                    <a:pt x="13854" y="24259"/>
                    <a:pt x="14768" y="24436"/>
                    <a:pt x="15729" y="24436"/>
                  </a:cubicBezTo>
                  <a:cubicBezTo>
                    <a:pt x="16728" y="24436"/>
                    <a:pt x="17689" y="24239"/>
                    <a:pt x="18567" y="23894"/>
                  </a:cubicBezTo>
                  <a:cubicBezTo>
                    <a:pt x="19222" y="25789"/>
                    <a:pt x="20743" y="28831"/>
                    <a:pt x="23897" y="29438"/>
                  </a:cubicBezTo>
                  <a:cubicBezTo>
                    <a:pt x="23964" y="29452"/>
                    <a:pt x="24032" y="29459"/>
                    <a:pt x="24099" y="29459"/>
                  </a:cubicBezTo>
                  <a:cubicBezTo>
                    <a:pt x="24350" y="29459"/>
                    <a:pt x="24593" y="29366"/>
                    <a:pt x="24784" y="29196"/>
                  </a:cubicBezTo>
                  <a:cubicBezTo>
                    <a:pt x="25232" y="28795"/>
                    <a:pt x="25241" y="28103"/>
                    <a:pt x="24802" y="27693"/>
                  </a:cubicBezTo>
                  <a:cubicBezTo>
                    <a:pt x="24233" y="27162"/>
                    <a:pt x="23635" y="26340"/>
                    <a:pt x="23841" y="25350"/>
                  </a:cubicBezTo>
                  <a:lnTo>
                    <a:pt x="23841" y="25350"/>
                  </a:lnTo>
                  <a:cubicBezTo>
                    <a:pt x="24793" y="25883"/>
                    <a:pt x="25886" y="26181"/>
                    <a:pt x="27062" y="26181"/>
                  </a:cubicBezTo>
                  <a:cubicBezTo>
                    <a:pt x="30720" y="26181"/>
                    <a:pt x="33689" y="23213"/>
                    <a:pt x="33689" y="19546"/>
                  </a:cubicBezTo>
                  <a:lnTo>
                    <a:pt x="33689" y="19284"/>
                  </a:lnTo>
                  <a:cubicBezTo>
                    <a:pt x="33801" y="19219"/>
                    <a:pt x="33913" y="19143"/>
                    <a:pt x="34016" y="19078"/>
                  </a:cubicBezTo>
                  <a:cubicBezTo>
                    <a:pt x="35378" y="18155"/>
                    <a:pt x="36274" y="16596"/>
                    <a:pt x="36274" y="14830"/>
                  </a:cubicBezTo>
                  <a:cubicBezTo>
                    <a:pt x="36274" y="12778"/>
                    <a:pt x="35071" y="11013"/>
                    <a:pt x="33344" y="10193"/>
                  </a:cubicBezTo>
                  <a:cubicBezTo>
                    <a:pt x="33568" y="9613"/>
                    <a:pt x="33689" y="8988"/>
                    <a:pt x="33689" y="8325"/>
                  </a:cubicBezTo>
                  <a:cubicBezTo>
                    <a:pt x="33689" y="5498"/>
                    <a:pt x="31401" y="3211"/>
                    <a:pt x="28563" y="3211"/>
                  </a:cubicBezTo>
                  <a:cubicBezTo>
                    <a:pt x="27537" y="3211"/>
                    <a:pt x="26585" y="3508"/>
                    <a:pt x="25783" y="4033"/>
                  </a:cubicBezTo>
                  <a:cubicBezTo>
                    <a:pt x="25344" y="1884"/>
                    <a:pt x="23440" y="269"/>
                    <a:pt x="21162" y="269"/>
                  </a:cubicBezTo>
                  <a:cubicBezTo>
                    <a:pt x="19658" y="269"/>
                    <a:pt x="18314" y="970"/>
                    <a:pt x="17456" y="2072"/>
                  </a:cubicBezTo>
                  <a:cubicBezTo>
                    <a:pt x="16607" y="820"/>
                    <a:pt x="15169" y="0"/>
                    <a:pt x="13545" y="0"/>
                  </a:cubicBezTo>
                  <a:close/>
                </a:path>
              </a:pathLst>
            </a:custGeom>
            <a:solidFill>
              <a:srgbClr val="E69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0"/>
            <p:cNvSpPr/>
            <p:nvPr/>
          </p:nvSpPr>
          <p:spPr>
            <a:xfrm>
              <a:off x="1853989" y="2112865"/>
              <a:ext cx="1040466" cy="906708"/>
            </a:xfrm>
            <a:custGeom>
              <a:rect b="b" l="l" r="r" t="t"/>
              <a:pathLst>
                <a:path extrusionOk="0" h="10568" w="12127">
                  <a:moveTo>
                    <a:pt x="11063" y="1"/>
                  </a:moveTo>
                  <a:cubicBezTo>
                    <a:pt x="11054" y="1"/>
                    <a:pt x="11034" y="1"/>
                    <a:pt x="11025" y="10"/>
                  </a:cubicBezTo>
                  <a:cubicBezTo>
                    <a:pt x="10998" y="28"/>
                    <a:pt x="10998" y="66"/>
                    <a:pt x="11016" y="95"/>
                  </a:cubicBezTo>
                  <a:cubicBezTo>
                    <a:pt x="11016" y="95"/>
                    <a:pt x="11287" y="440"/>
                    <a:pt x="11558" y="971"/>
                  </a:cubicBezTo>
                  <a:cubicBezTo>
                    <a:pt x="12006" y="1849"/>
                    <a:pt x="11986" y="2848"/>
                    <a:pt x="11511" y="3706"/>
                  </a:cubicBezTo>
                  <a:cubicBezTo>
                    <a:pt x="11034" y="4575"/>
                    <a:pt x="10167" y="5153"/>
                    <a:pt x="9176" y="5247"/>
                  </a:cubicBezTo>
                  <a:cubicBezTo>
                    <a:pt x="8318" y="5330"/>
                    <a:pt x="7514" y="5442"/>
                    <a:pt x="6786" y="5583"/>
                  </a:cubicBezTo>
                  <a:cubicBezTo>
                    <a:pt x="6797" y="5610"/>
                    <a:pt x="6806" y="5628"/>
                    <a:pt x="6806" y="5628"/>
                  </a:cubicBezTo>
                  <a:cubicBezTo>
                    <a:pt x="6815" y="5657"/>
                    <a:pt x="6797" y="5695"/>
                    <a:pt x="6768" y="5704"/>
                  </a:cubicBezTo>
                  <a:lnTo>
                    <a:pt x="6750" y="5704"/>
                  </a:lnTo>
                  <a:cubicBezTo>
                    <a:pt x="6721" y="5704"/>
                    <a:pt x="6703" y="5695"/>
                    <a:pt x="6694" y="5666"/>
                  </a:cubicBezTo>
                  <a:cubicBezTo>
                    <a:pt x="6694" y="5666"/>
                    <a:pt x="6685" y="5639"/>
                    <a:pt x="6674" y="5601"/>
                  </a:cubicBezTo>
                  <a:cubicBezTo>
                    <a:pt x="5350" y="5863"/>
                    <a:pt x="4248" y="6217"/>
                    <a:pt x="3343" y="6683"/>
                  </a:cubicBezTo>
                  <a:cubicBezTo>
                    <a:pt x="3278" y="6712"/>
                    <a:pt x="3213" y="6748"/>
                    <a:pt x="3146" y="6777"/>
                  </a:cubicBezTo>
                  <a:cubicBezTo>
                    <a:pt x="3157" y="6777"/>
                    <a:pt x="3166" y="6786"/>
                    <a:pt x="3175" y="6786"/>
                  </a:cubicBezTo>
                  <a:cubicBezTo>
                    <a:pt x="3202" y="6795"/>
                    <a:pt x="3222" y="6824"/>
                    <a:pt x="3213" y="6860"/>
                  </a:cubicBezTo>
                  <a:cubicBezTo>
                    <a:pt x="3213" y="6871"/>
                    <a:pt x="3202" y="6880"/>
                    <a:pt x="3193" y="6889"/>
                  </a:cubicBezTo>
                  <a:cubicBezTo>
                    <a:pt x="4658" y="6105"/>
                    <a:pt x="6638" y="5610"/>
                    <a:pt x="9185" y="5359"/>
                  </a:cubicBezTo>
                  <a:cubicBezTo>
                    <a:pt x="10214" y="5265"/>
                    <a:pt x="11119" y="4667"/>
                    <a:pt x="11614" y="3762"/>
                  </a:cubicBezTo>
                  <a:cubicBezTo>
                    <a:pt x="12107" y="2866"/>
                    <a:pt x="12127" y="1831"/>
                    <a:pt x="11659" y="915"/>
                  </a:cubicBezTo>
                  <a:cubicBezTo>
                    <a:pt x="11390" y="375"/>
                    <a:pt x="11119" y="39"/>
                    <a:pt x="11110" y="19"/>
                  </a:cubicBezTo>
                  <a:cubicBezTo>
                    <a:pt x="11099" y="1"/>
                    <a:pt x="11081" y="1"/>
                    <a:pt x="11063" y="1"/>
                  </a:cubicBezTo>
                  <a:close/>
                  <a:moveTo>
                    <a:pt x="3007" y="6851"/>
                  </a:moveTo>
                  <a:cubicBezTo>
                    <a:pt x="1477" y="7721"/>
                    <a:pt x="487" y="8906"/>
                    <a:pt x="10" y="10492"/>
                  </a:cubicBezTo>
                  <a:cubicBezTo>
                    <a:pt x="1" y="10521"/>
                    <a:pt x="21" y="10557"/>
                    <a:pt x="48" y="10568"/>
                  </a:cubicBezTo>
                  <a:lnTo>
                    <a:pt x="66" y="10568"/>
                  </a:lnTo>
                  <a:cubicBezTo>
                    <a:pt x="86" y="10568"/>
                    <a:pt x="113" y="10548"/>
                    <a:pt x="122" y="10530"/>
                  </a:cubicBezTo>
                  <a:cubicBezTo>
                    <a:pt x="599" y="8944"/>
                    <a:pt x="1589" y="7747"/>
                    <a:pt x="3175" y="6898"/>
                  </a:cubicBezTo>
                  <a:lnTo>
                    <a:pt x="3137" y="6898"/>
                  </a:lnTo>
                  <a:cubicBezTo>
                    <a:pt x="3101" y="6889"/>
                    <a:pt x="3054" y="6871"/>
                    <a:pt x="3007" y="6851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0"/>
            <p:cNvSpPr/>
            <p:nvPr/>
          </p:nvSpPr>
          <p:spPr>
            <a:xfrm>
              <a:off x="2341060" y="2583806"/>
              <a:ext cx="1320509" cy="523022"/>
            </a:xfrm>
            <a:custGeom>
              <a:rect b="b" l="l" r="r" t="t"/>
              <a:pathLst>
                <a:path extrusionOk="0" h="6096" w="15391">
                  <a:moveTo>
                    <a:pt x="10403" y="408"/>
                  </a:moveTo>
                  <a:lnTo>
                    <a:pt x="10403" y="408"/>
                  </a:lnTo>
                  <a:cubicBezTo>
                    <a:pt x="10401" y="409"/>
                    <a:pt x="10399" y="410"/>
                    <a:pt x="10397" y="410"/>
                  </a:cubicBezTo>
                  <a:cubicBezTo>
                    <a:pt x="10399" y="410"/>
                    <a:pt x="10401" y="410"/>
                    <a:pt x="10403" y="408"/>
                  </a:cubicBezTo>
                  <a:close/>
                  <a:moveTo>
                    <a:pt x="12059" y="0"/>
                  </a:moveTo>
                  <a:cubicBezTo>
                    <a:pt x="11582" y="0"/>
                    <a:pt x="11098" y="65"/>
                    <a:pt x="10612" y="215"/>
                  </a:cubicBezTo>
                  <a:cubicBezTo>
                    <a:pt x="10565" y="233"/>
                    <a:pt x="10509" y="251"/>
                    <a:pt x="10462" y="262"/>
                  </a:cubicBezTo>
                  <a:cubicBezTo>
                    <a:pt x="10453" y="298"/>
                    <a:pt x="10435" y="345"/>
                    <a:pt x="10417" y="383"/>
                  </a:cubicBezTo>
                  <a:cubicBezTo>
                    <a:pt x="10417" y="391"/>
                    <a:pt x="10410" y="403"/>
                    <a:pt x="10403" y="408"/>
                  </a:cubicBezTo>
                  <a:lnTo>
                    <a:pt x="10403" y="408"/>
                  </a:lnTo>
                  <a:cubicBezTo>
                    <a:pt x="10477" y="382"/>
                    <a:pt x="10558" y="354"/>
                    <a:pt x="10641" y="327"/>
                  </a:cubicBezTo>
                  <a:cubicBezTo>
                    <a:pt x="11116" y="186"/>
                    <a:pt x="11593" y="112"/>
                    <a:pt x="12059" y="112"/>
                  </a:cubicBezTo>
                  <a:cubicBezTo>
                    <a:pt x="13262" y="112"/>
                    <a:pt x="14411" y="578"/>
                    <a:pt x="15289" y="1456"/>
                  </a:cubicBezTo>
                  <a:cubicBezTo>
                    <a:pt x="15298" y="1474"/>
                    <a:pt x="15316" y="1474"/>
                    <a:pt x="15325" y="1474"/>
                  </a:cubicBezTo>
                  <a:cubicBezTo>
                    <a:pt x="15345" y="1474"/>
                    <a:pt x="15363" y="1474"/>
                    <a:pt x="15372" y="1456"/>
                  </a:cubicBezTo>
                  <a:cubicBezTo>
                    <a:pt x="15390" y="1438"/>
                    <a:pt x="15390" y="1400"/>
                    <a:pt x="15372" y="1382"/>
                  </a:cubicBezTo>
                  <a:cubicBezTo>
                    <a:pt x="14467" y="475"/>
                    <a:pt x="13291" y="0"/>
                    <a:pt x="12059" y="0"/>
                  </a:cubicBezTo>
                  <a:close/>
                  <a:moveTo>
                    <a:pt x="10323" y="318"/>
                  </a:moveTo>
                  <a:lnTo>
                    <a:pt x="10323" y="318"/>
                  </a:lnTo>
                  <a:cubicBezTo>
                    <a:pt x="8737" y="905"/>
                    <a:pt x="7570" y="2249"/>
                    <a:pt x="7225" y="3903"/>
                  </a:cubicBezTo>
                  <a:cubicBezTo>
                    <a:pt x="6654" y="3762"/>
                    <a:pt x="6105" y="3706"/>
                    <a:pt x="5590" y="3706"/>
                  </a:cubicBezTo>
                  <a:cubicBezTo>
                    <a:pt x="4154" y="3706"/>
                    <a:pt x="2939" y="4136"/>
                    <a:pt x="2081" y="4575"/>
                  </a:cubicBezTo>
                  <a:cubicBezTo>
                    <a:pt x="802" y="5209"/>
                    <a:pt x="27" y="5993"/>
                    <a:pt x="18" y="6002"/>
                  </a:cubicBezTo>
                  <a:cubicBezTo>
                    <a:pt x="0" y="6020"/>
                    <a:pt x="0" y="6058"/>
                    <a:pt x="18" y="6087"/>
                  </a:cubicBezTo>
                  <a:cubicBezTo>
                    <a:pt x="27" y="6096"/>
                    <a:pt x="45" y="6096"/>
                    <a:pt x="65" y="6096"/>
                  </a:cubicBezTo>
                  <a:cubicBezTo>
                    <a:pt x="74" y="6096"/>
                    <a:pt x="92" y="6096"/>
                    <a:pt x="101" y="6087"/>
                  </a:cubicBezTo>
                  <a:cubicBezTo>
                    <a:pt x="112" y="6076"/>
                    <a:pt x="876" y="5312"/>
                    <a:pt x="2137" y="4676"/>
                  </a:cubicBezTo>
                  <a:cubicBezTo>
                    <a:pt x="2986" y="4248"/>
                    <a:pt x="4180" y="3827"/>
                    <a:pt x="5590" y="3827"/>
                  </a:cubicBezTo>
                  <a:cubicBezTo>
                    <a:pt x="6114" y="3827"/>
                    <a:pt x="6674" y="3883"/>
                    <a:pt x="7252" y="4024"/>
                  </a:cubicBezTo>
                  <a:lnTo>
                    <a:pt x="7299" y="4024"/>
                  </a:lnTo>
                  <a:cubicBezTo>
                    <a:pt x="7308" y="4015"/>
                    <a:pt x="7317" y="3995"/>
                    <a:pt x="7326" y="3977"/>
                  </a:cubicBezTo>
                  <a:cubicBezTo>
                    <a:pt x="7644" y="2344"/>
                    <a:pt x="8802" y="999"/>
                    <a:pt x="10379" y="419"/>
                  </a:cubicBezTo>
                  <a:lnTo>
                    <a:pt x="10341" y="419"/>
                  </a:lnTo>
                  <a:cubicBezTo>
                    <a:pt x="10314" y="401"/>
                    <a:pt x="10305" y="374"/>
                    <a:pt x="10314" y="336"/>
                  </a:cubicBezTo>
                  <a:cubicBezTo>
                    <a:pt x="10314" y="336"/>
                    <a:pt x="10314" y="327"/>
                    <a:pt x="10323" y="318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0"/>
            <p:cNvSpPr/>
            <p:nvPr/>
          </p:nvSpPr>
          <p:spPr>
            <a:xfrm>
              <a:off x="2341060" y="1765387"/>
              <a:ext cx="957071" cy="854457"/>
            </a:xfrm>
            <a:custGeom>
              <a:rect b="b" l="l" r="r" t="t"/>
              <a:pathLst>
                <a:path extrusionOk="0" h="9959" w="11155">
                  <a:moveTo>
                    <a:pt x="4705" y="1"/>
                  </a:moveTo>
                  <a:cubicBezTo>
                    <a:pt x="3361" y="1"/>
                    <a:pt x="2099" y="653"/>
                    <a:pt x="1389" y="1726"/>
                  </a:cubicBezTo>
                  <a:cubicBezTo>
                    <a:pt x="0" y="3845"/>
                    <a:pt x="1501" y="6067"/>
                    <a:pt x="1763" y="6421"/>
                  </a:cubicBezTo>
                  <a:cubicBezTo>
                    <a:pt x="475" y="7373"/>
                    <a:pt x="905" y="9286"/>
                    <a:pt x="997" y="9651"/>
                  </a:cubicBezTo>
                  <a:cubicBezTo>
                    <a:pt x="1008" y="9689"/>
                    <a:pt x="1017" y="9716"/>
                    <a:pt x="1017" y="9716"/>
                  </a:cubicBezTo>
                  <a:cubicBezTo>
                    <a:pt x="1026" y="9745"/>
                    <a:pt x="1044" y="9754"/>
                    <a:pt x="1073" y="9754"/>
                  </a:cubicBezTo>
                  <a:lnTo>
                    <a:pt x="1091" y="9754"/>
                  </a:lnTo>
                  <a:cubicBezTo>
                    <a:pt x="1120" y="9745"/>
                    <a:pt x="1138" y="9707"/>
                    <a:pt x="1129" y="9678"/>
                  </a:cubicBezTo>
                  <a:cubicBezTo>
                    <a:pt x="1129" y="9678"/>
                    <a:pt x="1120" y="9660"/>
                    <a:pt x="1109" y="9633"/>
                  </a:cubicBezTo>
                  <a:cubicBezTo>
                    <a:pt x="1026" y="9297"/>
                    <a:pt x="587" y="7382"/>
                    <a:pt x="1875" y="6477"/>
                  </a:cubicBezTo>
                  <a:cubicBezTo>
                    <a:pt x="1893" y="6468"/>
                    <a:pt x="1904" y="6459"/>
                    <a:pt x="1904" y="6441"/>
                  </a:cubicBezTo>
                  <a:cubicBezTo>
                    <a:pt x="1904" y="6421"/>
                    <a:pt x="1904" y="6412"/>
                    <a:pt x="1893" y="6394"/>
                  </a:cubicBezTo>
                  <a:cubicBezTo>
                    <a:pt x="1875" y="6374"/>
                    <a:pt x="18" y="4013"/>
                    <a:pt x="1483" y="1793"/>
                  </a:cubicBezTo>
                  <a:cubicBezTo>
                    <a:pt x="2173" y="756"/>
                    <a:pt x="3396" y="122"/>
                    <a:pt x="4714" y="122"/>
                  </a:cubicBezTo>
                  <a:lnTo>
                    <a:pt x="4805" y="122"/>
                  </a:lnTo>
                  <a:cubicBezTo>
                    <a:pt x="6542" y="157"/>
                    <a:pt x="8661" y="1045"/>
                    <a:pt x="8932" y="5012"/>
                  </a:cubicBezTo>
                  <a:cubicBezTo>
                    <a:pt x="8932" y="5030"/>
                    <a:pt x="8941" y="5050"/>
                    <a:pt x="8961" y="5059"/>
                  </a:cubicBezTo>
                  <a:cubicBezTo>
                    <a:pt x="8970" y="5059"/>
                    <a:pt x="9633" y="5339"/>
                    <a:pt x="10146" y="6049"/>
                  </a:cubicBezTo>
                  <a:cubicBezTo>
                    <a:pt x="10126" y="6020"/>
                    <a:pt x="10137" y="5982"/>
                    <a:pt x="10164" y="5973"/>
                  </a:cubicBezTo>
                  <a:cubicBezTo>
                    <a:pt x="10164" y="5973"/>
                    <a:pt x="10182" y="5964"/>
                    <a:pt x="10211" y="5946"/>
                  </a:cubicBezTo>
                  <a:cubicBezTo>
                    <a:pt x="9754" y="5321"/>
                    <a:pt x="9185" y="5030"/>
                    <a:pt x="9044" y="4965"/>
                  </a:cubicBezTo>
                  <a:cubicBezTo>
                    <a:pt x="8914" y="3155"/>
                    <a:pt x="8381" y="1811"/>
                    <a:pt x="7458" y="980"/>
                  </a:cubicBezTo>
                  <a:cubicBezTo>
                    <a:pt x="6766" y="355"/>
                    <a:pt x="5881" y="28"/>
                    <a:pt x="4805" y="1"/>
                  </a:cubicBezTo>
                  <a:close/>
                  <a:moveTo>
                    <a:pt x="10276" y="6038"/>
                  </a:moveTo>
                  <a:cubicBezTo>
                    <a:pt x="10249" y="6058"/>
                    <a:pt x="10229" y="6067"/>
                    <a:pt x="10220" y="6067"/>
                  </a:cubicBezTo>
                  <a:cubicBezTo>
                    <a:pt x="10211" y="6076"/>
                    <a:pt x="10202" y="6076"/>
                    <a:pt x="10193" y="6076"/>
                  </a:cubicBezTo>
                  <a:cubicBezTo>
                    <a:pt x="10182" y="6076"/>
                    <a:pt x="10164" y="6076"/>
                    <a:pt x="10155" y="6058"/>
                  </a:cubicBezTo>
                  <a:lnTo>
                    <a:pt x="10155" y="6058"/>
                  </a:lnTo>
                  <a:cubicBezTo>
                    <a:pt x="10155" y="6067"/>
                    <a:pt x="10164" y="6076"/>
                    <a:pt x="10173" y="6085"/>
                  </a:cubicBezTo>
                  <a:cubicBezTo>
                    <a:pt x="10845" y="7057"/>
                    <a:pt x="10892" y="8363"/>
                    <a:pt x="10323" y="9857"/>
                  </a:cubicBezTo>
                  <a:cubicBezTo>
                    <a:pt x="10314" y="9866"/>
                    <a:pt x="10314" y="9875"/>
                    <a:pt x="10314" y="9875"/>
                  </a:cubicBezTo>
                  <a:cubicBezTo>
                    <a:pt x="10305" y="9913"/>
                    <a:pt x="10314" y="9940"/>
                    <a:pt x="10341" y="9958"/>
                  </a:cubicBezTo>
                  <a:lnTo>
                    <a:pt x="10379" y="9958"/>
                  </a:lnTo>
                  <a:cubicBezTo>
                    <a:pt x="10388" y="9958"/>
                    <a:pt x="10388" y="9958"/>
                    <a:pt x="10397" y="9949"/>
                  </a:cubicBezTo>
                  <a:cubicBezTo>
                    <a:pt x="10406" y="9949"/>
                    <a:pt x="10417" y="9931"/>
                    <a:pt x="10417" y="9922"/>
                  </a:cubicBezTo>
                  <a:cubicBezTo>
                    <a:pt x="10435" y="9884"/>
                    <a:pt x="10453" y="9837"/>
                    <a:pt x="10462" y="9801"/>
                  </a:cubicBezTo>
                  <a:cubicBezTo>
                    <a:pt x="11154" y="7933"/>
                    <a:pt x="10753" y="6730"/>
                    <a:pt x="10276" y="6038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0"/>
            <p:cNvSpPr/>
            <p:nvPr/>
          </p:nvSpPr>
          <p:spPr>
            <a:xfrm>
              <a:off x="3783311" y="2266700"/>
              <a:ext cx="96951" cy="59972"/>
            </a:xfrm>
            <a:custGeom>
              <a:rect b="b" l="l" r="r" t="t"/>
              <a:pathLst>
                <a:path extrusionOk="0" h="699" w="1130">
                  <a:moveTo>
                    <a:pt x="36" y="0"/>
                  </a:moveTo>
                  <a:cubicBezTo>
                    <a:pt x="18" y="38"/>
                    <a:pt x="10" y="74"/>
                    <a:pt x="1" y="112"/>
                  </a:cubicBezTo>
                  <a:cubicBezTo>
                    <a:pt x="337" y="271"/>
                    <a:pt x="682" y="457"/>
                    <a:pt x="1027" y="681"/>
                  </a:cubicBezTo>
                  <a:cubicBezTo>
                    <a:pt x="1036" y="690"/>
                    <a:pt x="1044" y="699"/>
                    <a:pt x="1065" y="699"/>
                  </a:cubicBezTo>
                  <a:cubicBezTo>
                    <a:pt x="1083" y="699"/>
                    <a:pt x="1100" y="690"/>
                    <a:pt x="1112" y="672"/>
                  </a:cubicBezTo>
                  <a:cubicBezTo>
                    <a:pt x="1130" y="643"/>
                    <a:pt x="1121" y="607"/>
                    <a:pt x="1092" y="587"/>
                  </a:cubicBezTo>
                  <a:cubicBezTo>
                    <a:pt x="738" y="354"/>
                    <a:pt x="384" y="159"/>
                    <a:pt x="36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0"/>
            <p:cNvSpPr/>
            <p:nvPr/>
          </p:nvSpPr>
          <p:spPr>
            <a:xfrm>
              <a:off x="3209756" y="2204154"/>
              <a:ext cx="576731" cy="82537"/>
            </a:xfrm>
            <a:custGeom>
              <a:rect b="b" l="l" r="r" t="t"/>
              <a:pathLst>
                <a:path extrusionOk="0" h="962" w="6722">
                  <a:moveTo>
                    <a:pt x="3493" y="1"/>
                  </a:moveTo>
                  <a:cubicBezTo>
                    <a:pt x="3081" y="1"/>
                    <a:pt x="2709" y="39"/>
                    <a:pt x="2373" y="84"/>
                  </a:cubicBezTo>
                  <a:cubicBezTo>
                    <a:pt x="1150" y="272"/>
                    <a:pt x="292" y="720"/>
                    <a:pt x="86" y="832"/>
                  </a:cubicBezTo>
                  <a:cubicBezTo>
                    <a:pt x="57" y="850"/>
                    <a:pt x="39" y="859"/>
                    <a:pt x="39" y="859"/>
                  </a:cubicBezTo>
                  <a:cubicBezTo>
                    <a:pt x="12" y="868"/>
                    <a:pt x="1" y="906"/>
                    <a:pt x="21" y="935"/>
                  </a:cubicBezTo>
                  <a:cubicBezTo>
                    <a:pt x="21" y="944"/>
                    <a:pt x="21" y="944"/>
                    <a:pt x="30" y="944"/>
                  </a:cubicBezTo>
                  <a:cubicBezTo>
                    <a:pt x="39" y="962"/>
                    <a:pt x="57" y="962"/>
                    <a:pt x="68" y="962"/>
                  </a:cubicBezTo>
                  <a:cubicBezTo>
                    <a:pt x="77" y="962"/>
                    <a:pt x="86" y="962"/>
                    <a:pt x="95" y="953"/>
                  </a:cubicBezTo>
                  <a:cubicBezTo>
                    <a:pt x="104" y="953"/>
                    <a:pt x="124" y="944"/>
                    <a:pt x="151" y="924"/>
                  </a:cubicBezTo>
                  <a:cubicBezTo>
                    <a:pt x="375" y="803"/>
                    <a:pt x="1206" y="384"/>
                    <a:pt x="2400" y="207"/>
                  </a:cubicBezTo>
                  <a:cubicBezTo>
                    <a:pt x="2718" y="151"/>
                    <a:pt x="3092" y="122"/>
                    <a:pt x="3493" y="122"/>
                  </a:cubicBezTo>
                  <a:cubicBezTo>
                    <a:pt x="4416" y="122"/>
                    <a:pt x="5509" y="290"/>
                    <a:pt x="6686" y="841"/>
                  </a:cubicBezTo>
                  <a:cubicBezTo>
                    <a:pt x="6695" y="803"/>
                    <a:pt x="6703" y="767"/>
                    <a:pt x="6721" y="729"/>
                  </a:cubicBezTo>
                  <a:cubicBezTo>
                    <a:pt x="5536" y="178"/>
                    <a:pt x="4425" y="1"/>
                    <a:pt x="3493" y="1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0"/>
            <p:cNvSpPr/>
            <p:nvPr/>
          </p:nvSpPr>
          <p:spPr>
            <a:xfrm>
              <a:off x="3100966" y="1626052"/>
              <a:ext cx="51221" cy="126551"/>
            </a:xfrm>
            <a:custGeom>
              <a:rect b="b" l="l" r="r" t="t"/>
              <a:pathLst>
                <a:path extrusionOk="0" h="1475" w="597">
                  <a:moveTo>
                    <a:pt x="66" y="1"/>
                  </a:moveTo>
                  <a:cubicBezTo>
                    <a:pt x="57" y="1"/>
                    <a:pt x="48" y="1"/>
                    <a:pt x="37" y="9"/>
                  </a:cubicBezTo>
                  <a:cubicBezTo>
                    <a:pt x="10" y="18"/>
                    <a:pt x="1" y="57"/>
                    <a:pt x="19" y="83"/>
                  </a:cubicBezTo>
                  <a:cubicBezTo>
                    <a:pt x="272" y="596"/>
                    <a:pt x="420" y="1074"/>
                    <a:pt x="485" y="1475"/>
                  </a:cubicBezTo>
                  <a:cubicBezTo>
                    <a:pt x="523" y="1445"/>
                    <a:pt x="561" y="1428"/>
                    <a:pt x="597" y="1410"/>
                  </a:cubicBezTo>
                  <a:cubicBezTo>
                    <a:pt x="523" y="1009"/>
                    <a:pt x="373" y="540"/>
                    <a:pt x="122" y="27"/>
                  </a:cubicBezTo>
                  <a:cubicBezTo>
                    <a:pt x="113" y="9"/>
                    <a:pt x="84" y="1"/>
                    <a:pt x="66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0"/>
            <p:cNvSpPr/>
            <p:nvPr/>
          </p:nvSpPr>
          <p:spPr>
            <a:xfrm>
              <a:off x="3142491" y="1746940"/>
              <a:ext cx="278842" cy="307584"/>
            </a:xfrm>
            <a:custGeom>
              <a:rect b="b" l="l" r="r" t="t"/>
              <a:pathLst>
                <a:path extrusionOk="0" h="3585" w="3250">
                  <a:moveTo>
                    <a:pt x="113" y="1"/>
                  </a:moveTo>
                  <a:cubicBezTo>
                    <a:pt x="77" y="19"/>
                    <a:pt x="39" y="36"/>
                    <a:pt x="1" y="66"/>
                  </a:cubicBezTo>
                  <a:cubicBezTo>
                    <a:pt x="124" y="708"/>
                    <a:pt x="57" y="1177"/>
                    <a:pt x="1" y="1410"/>
                  </a:cubicBezTo>
                  <a:cubicBezTo>
                    <a:pt x="1" y="1428"/>
                    <a:pt x="1" y="1448"/>
                    <a:pt x="21" y="1466"/>
                  </a:cubicBezTo>
                  <a:cubicBezTo>
                    <a:pt x="30" y="1475"/>
                    <a:pt x="48" y="1475"/>
                    <a:pt x="57" y="1475"/>
                  </a:cubicBezTo>
                  <a:lnTo>
                    <a:pt x="77" y="1475"/>
                  </a:lnTo>
                  <a:cubicBezTo>
                    <a:pt x="86" y="1475"/>
                    <a:pt x="393" y="1363"/>
                    <a:pt x="814" y="1363"/>
                  </a:cubicBezTo>
                  <a:cubicBezTo>
                    <a:pt x="1103" y="1363"/>
                    <a:pt x="1448" y="1419"/>
                    <a:pt x="1784" y="1587"/>
                  </a:cubicBezTo>
                  <a:cubicBezTo>
                    <a:pt x="2420" y="1914"/>
                    <a:pt x="2868" y="2568"/>
                    <a:pt x="3128" y="3538"/>
                  </a:cubicBezTo>
                  <a:cubicBezTo>
                    <a:pt x="3137" y="3565"/>
                    <a:pt x="3157" y="3585"/>
                    <a:pt x="3184" y="3585"/>
                  </a:cubicBezTo>
                  <a:lnTo>
                    <a:pt x="3193" y="3585"/>
                  </a:lnTo>
                  <a:cubicBezTo>
                    <a:pt x="3231" y="3576"/>
                    <a:pt x="3249" y="3538"/>
                    <a:pt x="3240" y="3509"/>
                  </a:cubicBezTo>
                  <a:cubicBezTo>
                    <a:pt x="2969" y="2512"/>
                    <a:pt x="2503" y="1829"/>
                    <a:pt x="1840" y="1484"/>
                  </a:cubicBezTo>
                  <a:cubicBezTo>
                    <a:pt x="1477" y="1298"/>
                    <a:pt x="1112" y="1242"/>
                    <a:pt x="805" y="1242"/>
                  </a:cubicBezTo>
                  <a:cubicBezTo>
                    <a:pt x="505" y="1242"/>
                    <a:pt x="263" y="1298"/>
                    <a:pt x="133" y="1336"/>
                  </a:cubicBezTo>
                  <a:cubicBezTo>
                    <a:pt x="189" y="1065"/>
                    <a:pt x="225" y="608"/>
                    <a:pt x="113" y="1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0"/>
            <p:cNvSpPr/>
            <p:nvPr/>
          </p:nvSpPr>
          <p:spPr>
            <a:xfrm>
              <a:off x="2400260" y="1456174"/>
              <a:ext cx="148258" cy="123463"/>
            </a:xfrm>
            <a:custGeom>
              <a:rect b="b" l="l" r="r" t="t"/>
              <a:pathLst>
                <a:path extrusionOk="0" h="1439" w="1728">
                  <a:moveTo>
                    <a:pt x="1633" y="0"/>
                  </a:moveTo>
                  <a:cubicBezTo>
                    <a:pt x="1203" y="215"/>
                    <a:pt x="598" y="672"/>
                    <a:pt x="0" y="1344"/>
                  </a:cubicBezTo>
                  <a:cubicBezTo>
                    <a:pt x="18" y="1373"/>
                    <a:pt x="47" y="1409"/>
                    <a:pt x="74" y="1438"/>
                  </a:cubicBezTo>
                  <a:cubicBezTo>
                    <a:pt x="663" y="766"/>
                    <a:pt x="1259" y="318"/>
                    <a:pt x="1680" y="112"/>
                  </a:cubicBezTo>
                  <a:cubicBezTo>
                    <a:pt x="1707" y="94"/>
                    <a:pt x="1727" y="56"/>
                    <a:pt x="1707" y="29"/>
                  </a:cubicBezTo>
                  <a:cubicBezTo>
                    <a:pt x="1698" y="9"/>
                    <a:pt x="1680" y="0"/>
                    <a:pt x="1651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0"/>
            <p:cNvSpPr/>
            <p:nvPr/>
          </p:nvSpPr>
          <p:spPr>
            <a:xfrm>
              <a:off x="2266502" y="1571485"/>
              <a:ext cx="140193" cy="228393"/>
            </a:xfrm>
            <a:custGeom>
              <a:rect b="b" l="l" r="r" t="t"/>
              <a:pathLst>
                <a:path extrusionOk="0" h="2662" w="1634">
                  <a:moveTo>
                    <a:pt x="1559" y="0"/>
                  </a:moveTo>
                  <a:cubicBezTo>
                    <a:pt x="970" y="663"/>
                    <a:pt x="401" y="1533"/>
                    <a:pt x="18" y="2585"/>
                  </a:cubicBezTo>
                  <a:cubicBezTo>
                    <a:pt x="0" y="2615"/>
                    <a:pt x="18" y="2653"/>
                    <a:pt x="47" y="2662"/>
                  </a:cubicBezTo>
                  <a:lnTo>
                    <a:pt x="65" y="2662"/>
                  </a:lnTo>
                  <a:cubicBezTo>
                    <a:pt x="94" y="2662"/>
                    <a:pt x="112" y="2653"/>
                    <a:pt x="121" y="2624"/>
                  </a:cubicBezTo>
                  <a:cubicBezTo>
                    <a:pt x="504" y="1598"/>
                    <a:pt x="1064" y="737"/>
                    <a:pt x="1633" y="94"/>
                  </a:cubicBezTo>
                  <a:cubicBezTo>
                    <a:pt x="1606" y="65"/>
                    <a:pt x="1577" y="29"/>
                    <a:pt x="1559" y="0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0"/>
            <p:cNvSpPr/>
            <p:nvPr/>
          </p:nvSpPr>
          <p:spPr>
            <a:xfrm>
              <a:off x="1818812" y="1806140"/>
              <a:ext cx="311702" cy="898643"/>
            </a:xfrm>
            <a:custGeom>
              <a:rect b="b" l="l" r="r" t="t"/>
              <a:pathLst>
                <a:path extrusionOk="0" h="10474" w="3633">
                  <a:moveTo>
                    <a:pt x="2344" y="1"/>
                  </a:moveTo>
                  <a:cubicBezTo>
                    <a:pt x="756" y="346"/>
                    <a:pt x="131" y="1625"/>
                    <a:pt x="66" y="2698"/>
                  </a:cubicBezTo>
                  <a:cubicBezTo>
                    <a:pt x="1" y="3874"/>
                    <a:pt x="608" y="5283"/>
                    <a:pt x="2100" y="5825"/>
                  </a:cubicBezTo>
                  <a:cubicBezTo>
                    <a:pt x="1569" y="6553"/>
                    <a:pt x="1410" y="7635"/>
                    <a:pt x="1719" y="8598"/>
                  </a:cubicBezTo>
                  <a:cubicBezTo>
                    <a:pt x="1999" y="9483"/>
                    <a:pt x="2615" y="10137"/>
                    <a:pt x="3417" y="10426"/>
                  </a:cubicBezTo>
                  <a:cubicBezTo>
                    <a:pt x="3464" y="10446"/>
                    <a:pt x="3511" y="10464"/>
                    <a:pt x="3547" y="10473"/>
                  </a:cubicBezTo>
                  <a:lnTo>
                    <a:pt x="3585" y="10473"/>
                  </a:lnTo>
                  <a:cubicBezTo>
                    <a:pt x="3594" y="10473"/>
                    <a:pt x="3603" y="10464"/>
                    <a:pt x="3603" y="10464"/>
                  </a:cubicBezTo>
                  <a:cubicBezTo>
                    <a:pt x="3612" y="10455"/>
                    <a:pt x="3623" y="10446"/>
                    <a:pt x="3623" y="10435"/>
                  </a:cubicBezTo>
                  <a:cubicBezTo>
                    <a:pt x="3632" y="10399"/>
                    <a:pt x="3612" y="10370"/>
                    <a:pt x="3585" y="10361"/>
                  </a:cubicBezTo>
                  <a:cubicBezTo>
                    <a:pt x="3576" y="10361"/>
                    <a:pt x="3567" y="10352"/>
                    <a:pt x="3556" y="10352"/>
                  </a:cubicBezTo>
                  <a:cubicBezTo>
                    <a:pt x="2736" y="10099"/>
                    <a:pt x="2111" y="9447"/>
                    <a:pt x="1831" y="8569"/>
                  </a:cubicBezTo>
                  <a:cubicBezTo>
                    <a:pt x="1531" y="7608"/>
                    <a:pt x="1690" y="6535"/>
                    <a:pt x="2241" y="5834"/>
                  </a:cubicBezTo>
                  <a:cubicBezTo>
                    <a:pt x="2250" y="5816"/>
                    <a:pt x="2259" y="5798"/>
                    <a:pt x="2250" y="5778"/>
                  </a:cubicBezTo>
                  <a:cubicBezTo>
                    <a:pt x="2250" y="5760"/>
                    <a:pt x="2232" y="5751"/>
                    <a:pt x="2212" y="5742"/>
                  </a:cubicBezTo>
                  <a:cubicBezTo>
                    <a:pt x="729" y="5247"/>
                    <a:pt x="122" y="3856"/>
                    <a:pt x="187" y="2707"/>
                  </a:cubicBezTo>
                  <a:cubicBezTo>
                    <a:pt x="243" y="1672"/>
                    <a:pt x="850" y="449"/>
                    <a:pt x="2371" y="122"/>
                  </a:cubicBezTo>
                  <a:cubicBezTo>
                    <a:pt x="2400" y="113"/>
                    <a:pt x="2418" y="74"/>
                    <a:pt x="2409" y="48"/>
                  </a:cubicBezTo>
                  <a:cubicBezTo>
                    <a:pt x="2409" y="18"/>
                    <a:pt x="2380" y="1"/>
                    <a:pt x="2353" y="1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0"/>
            <p:cNvSpPr/>
            <p:nvPr/>
          </p:nvSpPr>
          <p:spPr>
            <a:xfrm>
              <a:off x="1348730" y="2131312"/>
              <a:ext cx="486129" cy="592689"/>
            </a:xfrm>
            <a:custGeom>
              <a:rect b="b" l="l" r="r" t="t"/>
              <a:pathLst>
                <a:path extrusionOk="0" h="6908" w="5666">
                  <a:moveTo>
                    <a:pt x="5574" y="1"/>
                  </a:moveTo>
                  <a:cubicBezTo>
                    <a:pt x="5274" y="1"/>
                    <a:pt x="2689" y="57"/>
                    <a:pt x="1241" y="1820"/>
                  </a:cubicBezTo>
                  <a:cubicBezTo>
                    <a:pt x="262" y="3005"/>
                    <a:pt x="0" y="4705"/>
                    <a:pt x="477" y="6860"/>
                  </a:cubicBezTo>
                  <a:cubicBezTo>
                    <a:pt x="486" y="6889"/>
                    <a:pt x="504" y="6907"/>
                    <a:pt x="533" y="6907"/>
                  </a:cubicBezTo>
                  <a:lnTo>
                    <a:pt x="551" y="6907"/>
                  </a:lnTo>
                  <a:cubicBezTo>
                    <a:pt x="578" y="6898"/>
                    <a:pt x="598" y="6869"/>
                    <a:pt x="589" y="6842"/>
                  </a:cubicBezTo>
                  <a:cubicBezTo>
                    <a:pt x="121" y="4723"/>
                    <a:pt x="374" y="3052"/>
                    <a:pt x="1327" y="1896"/>
                  </a:cubicBezTo>
                  <a:cubicBezTo>
                    <a:pt x="2745" y="169"/>
                    <a:pt x="5294" y="122"/>
                    <a:pt x="5574" y="122"/>
                  </a:cubicBezTo>
                  <a:lnTo>
                    <a:pt x="5601" y="122"/>
                  </a:lnTo>
                  <a:cubicBezTo>
                    <a:pt x="5639" y="122"/>
                    <a:pt x="5657" y="93"/>
                    <a:pt x="5657" y="66"/>
                  </a:cubicBezTo>
                  <a:cubicBezTo>
                    <a:pt x="5666" y="28"/>
                    <a:pt x="5639" y="10"/>
                    <a:pt x="5601" y="1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0"/>
            <p:cNvSpPr/>
            <p:nvPr/>
          </p:nvSpPr>
          <p:spPr>
            <a:xfrm>
              <a:off x="1072549" y="2202695"/>
              <a:ext cx="33718" cy="92919"/>
            </a:xfrm>
            <a:custGeom>
              <a:rect b="b" l="l" r="r" t="t"/>
              <a:pathLst>
                <a:path extrusionOk="0" h="1083" w="393">
                  <a:moveTo>
                    <a:pt x="56" y="0"/>
                  </a:moveTo>
                  <a:cubicBezTo>
                    <a:pt x="27" y="9"/>
                    <a:pt x="0" y="36"/>
                    <a:pt x="9" y="65"/>
                  </a:cubicBezTo>
                  <a:cubicBezTo>
                    <a:pt x="9" y="74"/>
                    <a:pt x="83" y="522"/>
                    <a:pt x="298" y="1082"/>
                  </a:cubicBezTo>
                  <a:cubicBezTo>
                    <a:pt x="336" y="1053"/>
                    <a:pt x="363" y="1035"/>
                    <a:pt x="392" y="1008"/>
                  </a:cubicBezTo>
                  <a:cubicBezTo>
                    <a:pt x="195" y="475"/>
                    <a:pt x="121" y="56"/>
                    <a:pt x="121" y="45"/>
                  </a:cubicBezTo>
                  <a:cubicBezTo>
                    <a:pt x="121" y="18"/>
                    <a:pt x="92" y="0"/>
                    <a:pt x="65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0"/>
            <p:cNvSpPr/>
            <p:nvPr/>
          </p:nvSpPr>
          <p:spPr>
            <a:xfrm>
              <a:off x="1098116" y="2289179"/>
              <a:ext cx="140965" cy="169793"/>
            </a:xfrm>
            <a:custGeom>
              <a:rect b="b" l="l" r="r" t="t"/>
              <a:pathLst>
                <a:path extrusionOk="0" h="1979" w="1643">
                  <a:moveTo>
                    <a:pt x="94" y="0"/>
                  </a:moveTo>
                  <a:cubicBezTo>
                    <a:pt x="65" y="27"/>
                    <a:pt x="38" y="45"/>
                    <a:pt x="0" y="74"/>
                  </a:cubicBezTo>
                  <a:cubicBezTo>
                    <a:pt x="262" y="737"/>
                    <a:pt x="728" y="1548"/>
                    <a:pt x="1550" y="1969"/>
                  </a:cubicBezTo>
                  <a:cubicBezTo>
                    <a:pt x="1559" y="1978"/>
                    <a:pt x="1568" y="1978"/>
                    <a:pt x="1577" y="1978"/>
                  </a:cubicBezTo>
                  <a:cubicBezTo>
                    <a:pt x="1595" y="1978"/>
                    <a:pt x="1615" y="1969"/>
                    <a:pt x="1624" y="1949"/>
                  </a:cubicBezTo>
                  <a:cubicBezTo>
                    <a:pt x="1642" y="1922"/>
                    <a:pt x="1633" y="1884"/>
                    <a:pt x="1606" y="1866"/>
                  </a:cubicBezTo>
                  <a:cubicBezTo>
                    <a:pt x="802" y="1445"/>
                    <a:pt x="345" y="643"/>
                    <a:pt x="94" y="0"/>
                  </a:cubicBezTo>
                  <a:close/>
                </a:path>
              </a:pathLst>
            </a:custGeom>
            <a:solidFill>
              <a:srgbClr val="B53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0"/>
            <p:cNvSpPr/>
            <p:nvPr/>
          </p:nvSpPr>
          <p:spPr>
            <a:xfrm>
              <a:off x="3808106" y="3051401"/>
              <a:ext cx="28142" cy="17760"/>
            </a:xfrm>
            <a:custGeom>
              <a:rect b="b" l="l" r="r" t="t"/>
              <a:pathLst>
                <a:path extrusionOk="0" h="207" w="328">
                  <a:moveTo>
                    <a:pt x="328" y="1"/>
                  </a:moveTo>
                  <a:lnTo>
                    <a:pt x="328" y="1"/>
                  </a:lnTo>
                  <a:cubicBezTo>
                    <a:pt x="225" y="57"/>
                    <a:pt x="113" y="122"/>
                    <a:pt x="1" y="207"/>
                  </a:cubicBezTo>
                  <a:cubicBezTo>
                    <a:pt x="113" y="142"/>
                    <a:pt x="225" y="66"/>
                    <a:pt x="328" y="1"/>
                  </a:cubicBezTo>
                  <a:close/>
                </a:path>
              </a:pathLst>
            </a:custGeom>
            <a:solidFill>
              <a:srgbClr val="8C8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10"/>
            <p:cNvSpPr/>
            <p:nvPr/>
          </p:nvSpPr>
          <p:spPr>
            <a:xfrm>
              <a:off x="2825385" y="3614402"/>
              <a:ext cx="92318" cy="176400"/>
            </a:xfrm>
            <a:custGeom>
              <a:rect b="b" l="l" r="r" t="t"/>
              <a:pathLst>
                <a:path extrusionOk="0" h="2056" w="1076">
                  <a:moveTo>
                    <a:pt x="525" y="0"/>
                  </a:moveTo>
                  <a:cubicBezTo>
                    <a:pt x="337" y="616"/>
                    <a:pt x="151" y="1364"/>
                    <a:pt x="1" y="2027"/>
                  </a:cubicBezTo>
                  <a:cubicBezTo>
                    <a:pt x="93" y="2046"/>
                    <a:pt x="167" y="2055"/>
                    <a:pt x="229" y="2055"/>
                  </a:cubicBezTo>
                  <a:cubicBezTo>
                    <a:pt x="381" y="2055"/>
                    <a:pt x="464" y="2004"/>
                    <a:pt x="590" y="1924"/>
                  </a:cubicBezTo>
                  <a:cubicBezTo>
                    <a:pt x="944" y="1691"/>
                    <a:pt x="1076" y="1261"/>
                    <a:pt x="1000" y="860"/>
                  </a:cubicBezTo>
                  <a:cubicBezTo>
                    <a:pt x="935" y="533"/>
                    <a:pt x="758" y="244"/>
                    <a:pt x="525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10"/>
            <p:cNvSpPr/>
            <p:nvPr/>
          </p:nvSpPr>
          <p:spPr>
            <a:xfrm>
              <a:off x="2823841" y="2824381"/>
              <a:ext cx="969941" cy="614053"/>
            </a:xfrm>
            <a:custGeom>
              <a:rect b="b" l="l" r="r" t="t"/>
              <a:pathLst>
                <a:path extrusionOk="0" h="7157" w="11305">
                  <a:moveTo>
                    <a:pt x="8264" y="0"/>
                  </a:moveTo>
                  <a:cubicBezTo>
                    <a:pt x="7045" y="0"/>
                    <a:pt x="6019" y="1696"/>
                    <a:pt x="5722" y="2163"/>
                  </a:cubicBezTo>
                  <a:cubicBezTo>
                    <a:pt x="5368" y="2732"/>
                    <a:pt x="4761" y="3272"/>
                    <a:pt x="4761" y="3272"/>
                  </a:cubicBezTo>
                  <a:cubicBezTo>
                    <a:pt x="4476" y="3529"/>
                    <a:pt x="4199" y="3638"/>
                    <a:pt x="3942" y="3638"/>
                  </a:cubicBezTo>
                  <a:cubicBezTo>
                    <a:pt x="3432" y="3638"/>
                    <a:pt x="2996" y="3211"/>
                    <a:pt x="2718" y="2667"/>
                  </a:cubicBezTo>
                  <a:cubicBezTo>
                    <a:pt x="2465" y="2181"/>
                    <a:pt x="2046" y="1771"/>
                    <a:pt x="1598" y="1435"/>
                  </a:cubicBezTo>
                  <a:cubicBezTo>
                    <a:pt x="1387" y="1275"/>
                    <a:pt x="1122" y="1197"/>
                    <a:pt x="856" y="1197"/>
                  </a:cubicBezTo>
                  <a:cubicBezTo>
                    <a:pt x="543" y="1197"/>
                    <a:pt x="228" y="1306"/>
                    <a:pt x="1" y="1518"/>
                  </a:cubicBezTo>
                  <a:cubicBezTo>
                    <a:pt x="53" y="1508"/>
                    <a:pt x="106" y="1504"/>
                    <a:pt x="158" y="1504"/>
                  </a:cubicBezTo>
                  <a:cubicBezTo>
                    <a:pt x="688" y="1504"/>
                    <a:pt x="1169" y="1960"/>
                    <a:pt x="1363" y="2470"/>
                  </a:cubicBezTo>
                  <a:cubicBezTo>
                    <a:pt x="1578" y="3039"/>
                    <a:pt x="1531" y="3655"/>
                    <a:pt x="1522" y="4262"/>
                  </a:cubicBezTo>
                  <a:cubicBezTo>
                    <a:pt x="1504" y="4860"/>
                    <a:pt x="1542" y="5503"/>
                    <a:pt x="1887" y="5998"/>
                  </a:cubicBezTo>
                  <a:cubicBezTo>
                    <a:pt x="2373" y="6724"/>
                    <a:pt x="3520" y="7156"/>
                    <a:pt x="4473" y="7156"/>
                  </a:cubicBezTo>
                  <a:cubicBezTo>
                    <a:pt x="4635" y="7156"/>
                    <a:pt x="4791" y="7144"/>
                    <a:pt x="4938" y="7118"/>
                  </a:cubicBezTo>
                  <a:cubicBezTo>
                    <a:pt x="6571" y="6829"/>
                    <a:pt x="8056" y="5644"/>
                    <a:pt x="9138" y="4206"/>
                  </a:cubicBezTo>
                  <a:cubicBezTo>
                    <a:pt x="9138" y="4206"/>
                    <a:pt x="11305" y="1648"/>
                    <a:pt x="9017" y="229"/>
                  </a:cubicBezTo>
                  <a:cubicBezTo>
                    <a:pt x="8761" y="69"/>
                    <a:pt x="8509" y="0"/>
                    <a:pt x="8264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10"/>
            <p:cNvSpPr/>
            <p:nvPr/>
          </p:nvSpPr>
          <p:spPr>
            <a:xfrm>
              <a:off x="2960859" y="2964145"/>
              <a:ext cx="742406" cy="474289"/>
            </a:xfrm>
            <a:custGeom>
              <a:rect b="b" l="l" r="r" t="t"/>
              <a:pathLst>
                <a:path extrusionOk="0" h="5528" w="8653">
                  <a:moveTo>
                    <a:pt x="8437" y="1"/>
                  </a:moveTo>
                  <a:cubicBezTo>
                    <a:pt x="8148" y="814"/>
                    <a:pt x="7626" y="1439"/>
                    <a:pt x="7626" y="1439"/>
                  </a:cubicBezTo>
                  <a:cubicBezTo>
                    <a:pt x="6450" y="2998"/>
                    <a:pt x="4835" y="4286"/>
                    <a:pt x="3061" y="4602"/>
                  </a:cubicBezTo>
                  <a:cubicBezTo>
                    <a:pt x="2904" y="4629"/>
                    <a:pt x="2737" y="4643"/>
                    <a:pt x="2564" y="4643"/>
                  </a:cubicBezTo>
                  <a:cubicBezTo>
                    <a:pt x="1673" y="4643"/>
                    <a:pt x="618" y="4291"/>
                    <a:pt x="1" y="3697"/>
                  </a:cubicBezTo>
                  <a:lnTo>
                    <a:pt x="1" y="3697"/>
                  </a:lnTo>
                  <a:cubicBezTo>
                    <a:pt x="57" y="3939"/>
                    <a:pt x="149" y="4163"/>
                    <a:pt x="290" y="4369"/>
                  </a:cubicBezTo>
                  <a:cubicBezTo>
                    <a:pt x="776" y="5095"/>
                    <a:pt x="1923" y="5527"/>
                    <a:pt x="2876" y="5527"/>
                  </a:cubicBezTo>
                  <a:cubicBezTo>
                    <a:pt x="3038" y="5527"/>
                    <a:pt x="3194" y="5515"/>
                    <a:pt x="3341" y="5489"/>
                  </a:cubicBezTo>
                  <a:cubicBezTo>
                    <a:pt x="4974" y="5200"/>
                    <a:pt x="6459" y="4015"/>
                    <a:pt x="7541" y="2577"/>
                  </a:cubicBezTo>
                  <a:cubicBezTo>
                    <a:pt x="7541" y="2577"/>
                    <a:pt x="8652" y="1262"/>
                    <a:pt x="843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10"/>
            <p:cNvSpPr/>
            <p:nvPr/>
          </p:nvSpPr>
          <p:spPr>
            <a:xfrm>
              <a:off x="3523088" y="2950074"/>
              <a:ext cx="36807" cy="45644"/>
            </a:xfrm>
            <a:custGeom>
              <a:rect b="b" l="l" r="r" t="t"/>
              <a:pathLst>
                <a:path extrusionOk="0" h="532" w="429">
                  <a:moveTo>
                    <a:pt x="244" y="1"/>
                  </a:moveTo>
                  <a:cubicBezTo>
                    <a:pt x="154" y="1"/>
                    <a:pt x="70" y="88"/>
                    <a:pt x="36" y="221"/>
                  </a:cubicBezTo>
                  <a:cubicBezTo>
                    <a:pt x="0" y="362"/>
                    <a:pt x="56" y="501"/>
                    <a:pt x="148" y="530"/>
                  </a:cubicBezTo>
                  <a:cubicBezTo>
                    <a:pt x="157" y="531"/>
                    <a:pt x="165" y="532"/>
                    <a:pt x="174" y="532"/>
                  </a:cubicBezTo>
                  <a:cubicBezTo>
                    <a:pt x="268" y="532"/>
                    <a:pt x="357" y="442"/>
                    <a:pt x="392" y="315"/>
                  </a:cubicBezTo>
                  <a:cubicBezTo>
                    <a:pt x="428" y="165"/>
                    <a:pt x="372" y="35"/>
                    <a:pt x="280" y="6"/>
                  </a:cubicBezTo>
                  <a:cubicBezTo>
                    <a:pt x="268" y="2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10"/>
            <p:cNvSpPr/>
            <p:nvPr/>
          </p:nvSpPr>
          <p:spPr>
            <a:xfrm>
              <a:off x="3523860" y="2920903"/>
              <a:ext cx="76960" cy="22736"/>
            </a:xfrm>
            <a:custGeom>
              <a:rect b="b" l="l" r="r" t="t"/>
              <a:pathLst>
                <a:path extrusionOk="0" h="265" w="897">
                  <a:moveTo>
                    <a:pt x="755" y="1"/>
                  </a:moveTo>
                  <a:cubicBezTo>
                    <a:pt x="652" y="10"/>
                    <a:pt x="560" y="39"/>
                    <a:pt x="466" y="66"/>
                  </a:cubicBezTo>
                  <a:cubicBezTo>
                    <a:pt x="385" y="83"/>
                    <a:pt x="299" y="105"/>
                    <a:pt x="216" y="105"/>
                  </a:cubicBezTo>
                  <a:cubicBezTo>
                    <a:pt x="203" y="105"/>
                    <a:pt x="190" y="105"/>
                    <a:pt x="177" y="104"/>
                  </a:cubicBezTo>
                  <a:cubicBezTo>
                    <a:pt x="121" y="104"/>
                    <a:pt x="65" y="86"/>
                    <a:pt x="9" y="48"/>
                  </a:cubicBezTo>
                  <a:lnTo>
                    <a:pt x="9" y="57"/>
                  </a:lnTo>
                  <a:lnTo>
                    <a:pt x="0" y="66"/>
                  </a:lnTo>
                  <a:cubicBezTo>
                    <a:pt x="142" y="194"/>
                    <a:pt x="339" y="265"/>
                    <a:pt x="532" y="265"/>
                  </a:cubicBezTo>
                  <a:cubicBezTo>
                    <a:pt x="605" y="265"/>
                    <a:pt x="677" y="254"/>
                    <a:pt x="746" y="234"/>
                  </a:cubicBezTo>
                  <a:cubicBezTo>
                    <a:pt x="793" y="216"/>
                    <a:pt x="831" y="198"/>
                    <a:pt x="858" y="169"/>
                  </a:cubicBezTo>
                  <a:cubicBezTo>
                    <a:pt x="887" y="142"/>
                    <a:pt x="896" y="86"/>
                    <a:pt x="876" y="48"/>
                  </a:cubicBezTo>
                  <a:cubicBezTo>
                    <a:pt x="849" y="10"/>
                    <a:pt x="802" y="1"/>
                    <a:pt x="755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10"/>
            <p:cNvSpPr/>
            <p:nvPr/>
          </p:nvSpPr>
          <p:spPr>
            <a:xfrm>
              <a:off x="3622269" y="2939178"/>
              <a:ext cx="47360" cy="43843"/>
            </a:xfrm>
            <a:custGeom>
              <a:rect b="b" l="l" r="r" t="t"/>
              <a:pathLst>
                <a:path extrusionOk="0" h="511" w="552">
                  <a:moveTo>
                    <a:pt x="100" y="1"/>
                  </a:moveTo>
                  <a:cubicBezTo>
                    <a:pt x="95" y="1"/>
                    <a:pt x="90" y="1"/>
                    <a:pt x="85" y="3"/>
                  </a:cubicBezTo>
                  <a:cubicBezTo>
                    <a:pt x="47" y="21"/>
                    <a:pt x="20" y="59"/>
                    <a:pt x="9" y="97"/>
                  </a:cubicBezTo>
                  <a:cubicBezTo>
                    <a:pt x="0" y="133"/>
                    <a:pt x="9" y="171"/>
                    <a:pt x="20" y="198"/>
                  </a:cubicBezTo>
                  <a:cubicBezTo>
                    <a:pt x="88" y="393"/>
                    <a:pt x="271" y="510"/>
                    <a:pt x="485" y="510"/>
                  </a:cubicBezTo>
                  <a:cubicBezTo>
                    <a:pt x="507" y="510"/>
                    <a:pt x="529" y="509"/>
                    <a:pt x="551" y="507"/>
                  </a:cubicBezTo>
                  <a:cubicBezTo>
                    <a:pt x="524" y="507"/>
                    <a:pt x="486" y="498"/>
                    <a:pt x="457" y="478"/>
                  </a:cubicBezTo>
                  <a:lnTo>
                    <a:pt x="457" y="469"/>
                  </a:lnTo>
                  <a:cubicBezTo>
                    <a:pt x="439" y="460"/>
                    <a:pt x="421" y="451"/>
                    <a:pt x="401" y="442"/>
                  </a:cubicBezTo>
                  <a:cubicBezTo>
                    <a:pt x="345" y="386"/>
                    <a:pt x="318" y="321"/>
                    <a:pt x="289" y="245"/>
                  </a:cubicBezTo>
                  <a:cubicBezTo>
                    <a:pt x="253" y="180"/>
                    <a:pt x="224" y="106"/>
                    <a:pt x="177" y="50"/>
                  </a:cubicBezTo>
                  <a:cubicBezTo>
                    <a:pt x="162" y="24"/>
                    <a:pt x="131" y="1"/>
                    <a:pt x="100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10"/>
            <p:cNvSpPr/>
            <p:nvPr/>
          </p:nvSpPr>
          <p:spPr>
            <a:xfrm>
              <a:off x="3619953" y="2991000"/>
              <a:ext cx="36807" cy="45730"/>
            </a:xfrm>
            <a:custGeom>
              <a:rect b="b" l="l" r="r" t="t"/>
              <a:pathLst>
                <a:path extrusionOk="0" h="533" w="429">
                  <a:moveTo>
                    <a:pt x="245" y="1"/>
                  </a:moveTo>
                  <a:cubicBezTo>
                    <a:pt x="155" y="1"/>
                    <a:pt x="70" y="96"/>
                    <a:pt x="36" y="221"/>
                  </a:cubicBezTo>
                  <a:cubicBezTo>
                    <a:pt x="0" y="360"/>
                    <a:pt x="56" y="501"/>
                    <a:pt x="148" y="528"/>
                  </a:cubicBezTo>
                  <a:cubicBezTo>
                    <a:pt x="161" y="531"/>
                    <a:pt x="173" y="533"/>
                    <a:pt x="186" y="533"/>
                  </a:cubicBezTo>
                  <a:cubicBezTo>
                    <a:pt x="276" y="533"/>
                    <a:pt x="359" y="444"/>
                    <a:pt x="392" y="313"/>
                  </a:cubicBezTo>
                  <a:cubicBezTo>
                    <a:pt x="428" y="174"/>
                    <a:pt x="372" y="33"/>
                    <a:pt x="280" y="6"/>
                  </a:cubicBezTo>
                  <a:cubicBezTo>
                    <a:pt x="269" y="2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10"/>
            <p:cNvSpPr/>
            <p:nvPr/>
          </p:nvSpPr>
          <p:spPr>
            <a:xfrm>
              <a:off x="3471009" y="3017511"/>
              <a:ext cx="142510" cy="95664"/>
            </a:xfrm>
            <a:custGeom>
              <a:rect b="b" l="l" r="r" t="t"/>
              <a:pathLst>
                <a:path extrusionOk="0" h="1115" w="1661">
                  <a:moveTo>
                    <a:pt x="746" y="1"/>
                  </a:moveTo>
                  <a:cubicBezTo>
                    <a:pt x="722" y="1"/>
                    <a:pt x="697" y="2"/>
                    <a:pt x="672" y="4"/>
                  </a:cubicBezTo>
                  <a:cubicBezTo>
                    <a:pt x="475" y="33"/>
                    <a:pt x="233" y="98"/>
                    <a:pt x="103" y="257"/>
                  </a:cubicBezTo>
                  <a:cubicBezTo>
                    <a:pt x="27" y="360"/>
                    <a:pt x="0" y="508"/>
                    <a:pt x="65" y="620"/>
                  </a:cubicBezTo>
                  <a:cubicBezTo>
                    <a:pt x="112" y="685"/>
                    <a:pt x="177" y="723"/>
                    <a:pt x="251" y="752"/>
                  </a:cubicBezTo>
                  <a:cubicBezTo>
                    <a:pt x="401" y="797"/>
                    <a:pt x="569" y="761"/>
                    <a:pt x="719" y="826"/>
                  </a:cubicBezTo>
                  <a:cubicBezTo>
                    <a:pt x="820" y="864"/>
                    <a:pt x="905" y="929"/>
                    <a:pt x="999" y="994"/>
                  </a:cubicBezTo>
                  <a:cubicBezTo>
                    <a:pt x="1082" y="1059"/>
                    <a:pt x="1185" y="1115"/>
                    <a:pt x="1297" y="1115"/>
                  </a:cubicBezTo>
                  <a:cubicBezTo>
                    <a:pt x="1427" y="1115"/>
                    <a:pt x="1548" y="1021"/>
                    <a:pt x="1604" y="909"/>
                  </a:cubicBezTo>
                  <a:cubicBezTo>
                    <a:pt x="1660" y="808"/>
                    <a:pt x="1660" y="676"/>
                    <a:pt x="1633" y="564"/>
                  </a:cubicBezTo>
                  <a:cubicBezTo>
                    <a:pt x="1624" y="555"/>
                    <a:pt x="1624" y="546"/>
                    <a:pt x="1624" y="528"/>
                  </a:cubicBezTo>
                  <a:cubicBezTo>
                    <a:pt x="1577" y="405"/>
                    <a:pt x="1492" y="304"/>
                    <a:pt x="1391" y="219"/>
                  </a:cubicBezTo>
                  <a:cubicBezTo>
                    <a:pt x="1206" y="75"/>
                    <a:pt x="974" y="1"/>
                    <a:pt x="746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10"/>
            <p:cNvSpPr/>
            <p:nvPr/>
          </p:nvSpPr>
          <p:spPr>
            <a:xfrm>
              <a:off x="527050" y="2571280"/>
              <a:ext cx="903448" cy="722415"/>
            </a:xfrm>
            <a:custGeom>
              <a:rect b="b" l="l" r="r" t="t"/>
              <a:pathLst>
                <a:path extrusionOk="0" h="8420" w="10530">
                  <a:moveTo>
                    <a:pt x="2938" y="1"/>
                  </a:moveTo>
                  <a:cubicBezTo>
                    <a:pt x="2850" y="1"/>
                    <a:pt x="2758" y="9"/>
                    <a:pt x="2662" y="25"/>
                  </a:cubicBezTo>
                  <a:cubicBezTo>
                    <a:pt x="1" y="482"/>
                    <a:pt x="1047" y="3666"/>
                    <a:pt x="1047" y="3666"/>
                  </a:cubicBezTo>
                  <a:cubicBezTo>
                    <a:pt x="1504" y="5402"/>
                    <a:pt x="2438" y="7062"/>
                    <a:pt x="3838" y="7940"/>
                  </a:cubicBezTo>
                  <a:cubicBezTo>
                    <a:pt x="4322" y="8242"/>
                    <a:pt x="5012" y="8419"/>
                    <a:pt x="5676" y="8419"/>
                  </a:cubicBezTo>
                  <a:cubicBezTo>
                    <a:pt x="6201" y="8419"/>
                    <a:pt x="6710" y="8308"/>
                    <a:pt x="7086" y="8061"/>
                  </a:cubicBezTo>
                  <a:cubicBezTo>
                    <a:pt x="7590" y="7725"/>
                    <a:pt x="7870" y="7147"/>
                    <a:pt x="8083" y="6587"/>
                  </a:cubicBezTo>
                  <a:cubicBezTo>
                    <a:pt x="8298" y="6018"/>
                    <a:pt x="8495" y="5429"/>
                    <a:pt x="8896" y="4981"/>
                  </a:cubicBezTo>
                  <a:cubicBezTo>
                    <a:pt x="9178" y="4678"/>
                    <a:pt x="9599" y="4470"/>
                    <a:pt x="10003" y="4470"/>
                  </a:cubicBezTo>
                  <a:cubicBezTo>
                    <a:pt x="10187" y="4470"/>
                    <a:pt x="10367" y="4512"/>
                    <a:pt x="10529" y="4609"/>
                  </a:cubicBezTo>
                  <a:cubicBezTo>
                    <a:pt x="10322" y="4176"/>
                    <a:pt x="9847" y="3898"/>
                    <a:pt x="9373" y="3898"/>
                  </a:cubicBezTo>
                  <a:cubicBezTo>
                    <a:pt x="9272" y="3898"/>
                    <a:pt x="9171" y="3910"/>
                    <a:pt x="9073" y="3937"/>
                  </a:cubicBezTo>
                  <a:cubicBezTo>
                    <a:pt x="8531" y="4076"/>
                    <a:pt x="8000" y="4300"/>
                    <a:pt x="7570" y="4665"/>
                  </a:cubicBezTo>
                  <a:cubicBezTo>
                    <a:pt x="7226" y="4962"/>
                    <a:pt x="6824" y="5164"/>
                    <a:pt x="6444" y="5164"/>
                  </a:cubicBezTo>
                  <a:cubicBezTo>
                    <a:pt x="6062" y="5164"/>
                    <a:pt x="5704" y="4960"/>
                    <a:pt x="5451" y="4441"/>
                  </a:cubicBezTo>
                  <a:cubicBezTo>
                    <a:pt x="5451" y="4441"/>
                    <a:pt x="5088" y="3713"/>
                    <a:pt x="4976" y="3059"/>
                  </a:cubicBezTo>
                  <a:cubicBezTo>
                    <a:pt x="4870" y="2431"/>
                    <a:pt x="4480" y="1"/>
                    <a:pt x="2938" y="1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10"/>
            <p:cNvSpPr/>
            <p:nvPr/>
          </p:nvSpPr>
          <p:spPr>
            <a:xfrm>
              <a:off x="591055" y="2730262"/>
              <a:ext cx="839443" cy="563432"/>
            </a:xfrm>
            <a:custGeom>
              <a:rect b="b" l="l" r="r" t="t"/>
              <a:pathLst>
                <a:path extrusionOk="0" h="6567" w="9784">
                  <a:moveTo>
                    <a:pt x="133" y="0"/>
                  </a:moveTo>
                  <a:lnTo>
                    <a:pt x="133" y="0"/>
                  </a:lnTo>
                  <a:cubicBezTo>
                    <a:pt x="1" y="908"/>
                    <a:pt x="301" y="1813"/>
                    <a:pt x="301" y="1813"/>
                  </a:cubicBezTo>
                  <a:cubicBezTo>
                    <a:pt x="758" y="3549"/>
                    <a:pt x="1692" y="5209"/>
                    <a:pt x="3092" y="6087"/>
                  </a:cubicBezTo>
                  <a:cubicBezTo>
                    <a:pt x="3576" y="6389"/>
                    <a:pt x="4266" y="6566"/>
                    <a:pt x="4930" y="6566"/>
                  </a:cubicBezTo>
                  <a:cubicBezTo>
                    <a:pt x="5455" y="6566"/>
                    <a:pt x="5964" y="6455"/>
                    <a:pt x="6340" y="6208"/>
                  </a:cubicBezTo>
                  <a:cubicBezTo>
                    <a:pt x="6844" y="5872"/>
                    <a:pt x="7124" y="5294"/>
                    <a:pt x="7337" y="4734"/>
                  </a:cubicBezTo>
                  <a:cubicBezTo>
                    <a:pt x="7552" y="4165"/>
                    <a:pt x="7749" y="3576"/>
                    <a:pt x="8150" y="3128"/>
                  </a:cubicBezTo>
                  <a:cubicBezTo>
                    <a:pt x="8432" y="2825"/>
                    <a:pt x="8853" y="2617"/>
                    <a:pt x="9257" y="2617"/>
                  </a:cubicBezTo>
                  <a:cubicBezTo>
                    <a:pt x="9441" y="2617"/>
                    <a:pt x="9621" y="2659"/>
                    <a:pt x="9783" y="2756"/>
                  </a:cubicBezTo>
                  <a:cubicBezTo>
                    <a:pt x="9576" y="2323"/>
                    <a:pt x="9101" y="2045"/>
                    <a:pt x="8627" y="2045"/>
                  </a:cubicBezTo>
                  <a:cubicBezTo>
                    <a:pt x="8526" y="2045"/>
                    <a:pt x="8425" y="2057"/>
                    <a:pt x="8327" y="2084"/>
                  </a:cubicBezTo>
                  <a:cubicBezTo>
                    <a:pt x="8271" y="2102"/>
                    <a:pt x="8224" y="2111"/>
                    <a:pt x="8168" y="2128"/>
                  </a:cubicBezTo>
                  <a:cubicBezTo>
                    <a:pt x="8159" y="2128"/>
                    <a:pt x="8159" y="2140"/>
                    <a:pt x="8150" y="2149"/>
                  </a:cubicBezTo>
                  <a:cubicBezTo>
                    <a:pt x="7749" y="2588"/>
                    <a:pt x="7552" y="3184"/>
                    <a:pt x="7337" y="3744"/>
                  </a:cubicBezTo>
                  <a:cubicBezTo>
                    <a:pt x="7124" y="4304"/>
                    <a:pt x="6844" y="4884"/>
                    <a:pt x="6340" y="5220"/>
                  </a:cubicBezTo>
                  <a:cubicBezTo>
                    <a:pt x="5965" y="5467"/>
                    <a:pt x="5457" y="5577"/>
                    <a:pt x="4933" y="5577"/>
                  </a:cubicBezTo>
                  <a:cubicBezTo>
                    <a:pt x="4268" y="5577"/>
                    <a:pt x="3577" y="5400"/>
                    <a:pt x="3092" y="5097"/>
                  </a:cubicBezTo>
                  <a:cubicBezTo>
                    <a:pt x="1692" y="4221"/>
                    <a:pt x="758" y="2559"/>
                    <a:pt x="301" y="822"/>
                  </a:cubicBezTo>
                  <a:cubicBezTo>
                    <a:pt x="301" y="822"/>
                    <a:pt x="189" y="477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10"/>
            <p:cNvSpPr/>
            <p:nvPr/>
          </p:nvSpPr>
          <p:spPr>
            <a:xfrm>
              <a:off x="741715" y="2696458"/>
              <a:ext cx="35263" cy="45987"/>
            </a:xfrm>
            <a:custGeom>
              <a:rect b="b" l="l" r="r" t="t"/>
              <a:pathLst>
                <a:path extrusionOk="0" h="536" w="411">
                  <a:moveTo>
                    <a:pt x="221" y="0"/>
                  </a:moveTo>
                  <a:cubicBezTo>
                    <a:pt x="127" y="0"/>
                    <a:pt x="46" y="107"/>
                    <a:pt x="19" y="246"/>
                  </a:cubicBezTo>
                  <a:cubicBezTo>
                    <a:pt x="1" y="385"/>
                    <a:pt x="66" y="518"/>
                    <a:pt x="169" y="535"/>
                  </a:cubicBezTo>
                  <a:cubicBezTo>
                    <a:pt x="173" y="536"/>
                    <a:pt x="177" y="536"/>
                    <a:pt x="180" y="536"/>
                  </a:cubicBezTo>
                  <a:cubicBezTo>
                    <a:pt x="279" y="536"/>
                    <a:pt x="365" y="427"/>
                    <a:pt x="393" y="293"/>
                  </a:cubicBezTo>
                  <a:cubicBezTo>
                    <a:pt x="411" y="143"/>
                    <a:pt x="346" y="13"/>
                    <a:pt x="243" y="2"/>
                  </a:cubicBezTo>
                  <a:cubicBezTo>
                    <a:pt x="236" y="1"/>
                    <a:pt x="228" y="0"/>
                    <a:pt x="221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10"/>
            <p:cNvSpPr/>
            <p:nvPr/>
          </p:nvSpPr>
          <p:spPr>
            <a:xfrm>
              <a:off x="719236" y="2646610"/>
              <a:ext cx="72928" cy="34920"/>
            </a:xfrm>
            <a:custGeom>
              <a:rect b="b" l="l" r="r" t="t"/>
              <a:pathLst>
                <a:path extrusionOk="0" h="407" w="850">
                  <a:moveTo>
                    <a:pt x="85" y="1"/>
                  </a:moveTo>
                  <a:cubicBezTo>
                    <a:pt x="68" y="1"/>
                    <a:pt x="52" y="4"/>
                    <a:pt x="39" y="14"/>
                  </a:cubicBezTo>
                  <a:cubicBezTo>
                    <a:pt x="1" y="43"/>
                    <a:pt x="1" y="90"/>
                    <a:pt x="10" y="135"/>
                  </a:cubicBezTo>
                  <a:cubicBezTo>
                    <a:pt x="30" y="173"/>
                    <a:pt x="57" y="202"/>
                    <a:pt x="95" y="229"/>
                  </a:cubicBezTo>
                  <a:cubicBezTo>
                    <a:pt x="230" y="347"/>
                    <a:pt x="407" y="407"/>
                    <a:pt x="584" y="407"/>
                  </a:cubicBezTo>
                  <a:cubicBezTo>
                    <a:pt x="675" y="407"/>
                    <a:pt x="765" y="391"/>
                    <a:pt x="850" y="359"/>
                  </a:cubicBezTo>
                  <a:cubicBezTo>
                    <a:pt x="850" y="359"/>
                    <a:pt x="841" y="350"/>
                    <a:pt x="841" y="341"/>
                  </a:cubicBezTo>
                  <a:cubicBezTo>
                    <a:pt x="818" y="345"/>
                    <a:pt x="794" y="347"/>
                    <a:pt x="771" y="347"/>
                  </a:cubicBezTo>
                  <a:cubicBezTo>
                    <a:pt x="738" y="347"/>
                    <a:pt x="706" y="343"/>
                    <a:pt x="673" y="332"/>
                  </a:cubicBezTo>
                  <a:cubicBezTo>
                    <a:pt x="579" y="303"/>
                    <a:pt x="496" y="238"/>
                    <a:pt x="422" y="182"/>
                  </a:cubicBezTo>
                  <a:cubicBezTo>
                    <a:pt x="337" y="126"/>
                    <a:pt x="263" y="61"/>
                    <a:pt x="178" y="23"/>
                  </a:cubicBezTo>
                  <a:cubicBezTo>
                    <a:pt x="148" y="12"/>
                    <a:pt x="115" y="1"/>
                    <a:pt x="85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10"/>
            <p:cNvSpPr/>
            <p:nvPr/>
          </p:nvSpPr>
          <p:spPr>
            <a:xfrm>
              <a:off x="635240" y="2648669"/>
              <a:ext cx="57742" cy="32002"/>
            </a:xfrm>
            <a:custGeom>
              <a:rect b="b" l="l" r="r" t="t"/>
              <a:pathLst>
                <a:path extrusionOk="0" h="373" w="673">
                  <a:moveTo>
                    <a:pt x="578" y="1"/>
                  </a:moveTo>
                  <a:cubicBezTo>
                    <a:pt x="558" y="1"/>
                    <a:pt x="537" y="8"/>
                    <a:pt x="523" y="19"/>
                  </a:cubicBezTo>
                  <a:cubicBezTo>
                    <a:pt x="458" y="46"/>
                    <a:pt x="402" y="111"/>
                    <a:pt x="355" y="158"/>
                  </a:cubicBezTo>
                  <a:cubicBezTo>
                    <a:pt x="299" y="214"/>
                    <a:pt x="243" y="270"/>
                    <a:pt x="169" y="299"/>
                  </a:cubicBezTo>
                  <a:cubicBezTo>
                    <a:pt x="149" y="299"/>
                    <a:pt x="131" y="308"/>
                    <a:pt x="113" y="308"/>
                  </a:cubicBezTo>
                  <a:lnTo>
                    <a:pt x="102" y="308"/>
                  </a:lnTo>
                  <a:cubicBezTo>
                    <a:pt x="93" y="311"/>
                    <a:pt x="82" y="312"/>
                    <a:pt x="72" y="312"/>
                  </a:cubicBezTo>
                  <a:cubicBezTo>
                    <a:pt x="50" y="312"/>
                    <a:pt x="25" y="308"/>
                    <a:pt x="1" y="308"/>
                  </a:cubicBezTo>
                  <a:cubicBezTo>
                    <a:pt x="88" y="352"/>
                    <a:pt x="177" y="373"/>
                    <a:pt x="263" y="373"/>
                  </a:cubicBezTo>
                  <a:cubicBezTo>
                    <a:pt x="399" y="373"/>
                    <a:pt x="525" y="321"/>
                    <a:pt x="617" y="223"/>
                  </a:cubicBezTo>
                  <a:cubicBezTo>
                    <a:pt x="635" y="196"/>
                    <a:pt x="662" y="167"/>
                    <a:pt x="662" y="131"/>
                  </a:cubicBezTo>
                  <a:cubicBezTo>
                    <a:pt x="673" y="93"/>
                    <a:pt x="662" y="37"/>
                    <a:pt x="626" y="19"/>
                  </a:cubicBezTo>
                  <a:cubicBezTo>
                    <a:pt x="613" y="6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10"/>
            <p:cNvSpPr/>
            <p:nvPr/>
          </p:nvSpPr>
          <p:spPr>
            <a:xfrm>
              <a:off x="635240" y="2692597"/>
              <a:ext cx="35263" cy="45816"/>
            </a:xfrm>
            <a:custGeom>
              <a:rect b="b" l="l" r="r" t="t"/>
              <a:pathLst>
                <a:path extrusionOk="0" h="534" w="411">
                  <a:moveTo>
                    <a:pt x="220" y="0"/>
                  </a:moveTo>
                  <a:cubicBezTo>
                    <a:pt x="133" y="0"/>
                    <a:pt x="44" y="106"/>
                    <a:pt x="28" y="244"/>
                  </a:cubicBezTo>
                  <a:cubicBezTo>
                    <a:pt x="1" y="394"/>
                    <a:pt x="66" y="515"/>
                    <a:pt x="169" y="533"/>
                  </a:cubicBezTo>
                  <a:cubicBezTo>
                    <a:pt x="173" y="534"/>
                    <a:pt x="177" y="534"/>
                    <a:pt x="181" y="534"/>
                  </a:cubicBezTo>
                  <a:cubicBezTo>
                    <a:pt x="277" y="534"/>
                    <a:pt x="365" y="433"/>
                    <a:pt x="393" y="291"/>
                  </a:cubicBezTo>
                  <a:cubicBezTo>
                    <a:pt x="411" y="141"/>
                    <a:pt x="346" y="11"/>
                    <a:pt x="243" y="2"/>
                  </a:cubicBezTo>
                  <a:cubicBezTo>
                    <a:pt x="235" y="1"/>
                    <a:pt x="228" y="0"/>
                    <a:pt x="220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10"/>
            <p:cNvSpPr/>
            <p:nvPr/>
          </p:nvSpPr>
          <p:spPr>
            <a:xfrm>
              <a:off x="648710" y="2750853"/>
              <a:ext cx="144226" cy="82366"/>
            </a:xfrm>
            <a:custGeom>
              <a:rect b="b" l="l" r="r" t="t"/>
              <a:pathLst>
                <a:path extrusionOk="0" h="960" w="1681">
                  <a:moveTo>
                    <a:pt x="749" y="0"/>
                  </a:moveTo>
                  <a:cubicBezTo>
                    <a:pt x="655" y="0"/>
                    <a:pt x="561" y="13"/>
                    <a:pt x="469" y="40"/>
                  </a:cubicBezTo>
                  <a:cubicBezTo>
                    <a:pt x="348" y="78"/>
                    <a:pt x="225" y="143"/>
                    <a:pt x="142" y="237"/>
                  </a:cubicBezTo>
                  <a:cubicBezTo>
                    <a:pt x="133" y="246"/>
                    <a:pt x="124" y="255"/>
                    <a:pt x="113" y="264"/>
                  </a:cubicBezTo>
                  <a:cubicBezTo>
                    <a:pt x="48" y="358"/>
                    <a:pt x="1" y="479"/>
                    <a:pt x="12" y="600"/>
                  </a:cubicBezTo>
                  <a:cubicBezTo>
                    <a:pt x="21" y="733"/>
                    <a:pt x="104" y="854"/>
                    <a:pt x="225" y="901"/>
                  </a:cubicBezTo>
                  <a:cubicBezTo>
                    <a:pt x="272" y="922"/>
                    <a:pt x="321" y="930"/>
                    <a:pt x="370" y="930"/>
                  </a:cubicBezTo>
                  <a:cubicBezTo>
                    <a:pt x="429" y="930"/>
                    <a:pt x="487" y="919"/>
                    <a:pt x="543" y="910"/>
                  </a:cubicBezTo>
                  <a:cubicBezTo>
                    <a:pt x="635" y="883"/>
                    <a:pt x="734" y="852"/>
                    <a:pt x="828" y="852"/>
                  </a:cubicBezTo>
                  <a:cubicBezTo>
                    <a:pt x="839" y="852"/>
                    <a:pt x="850" y="853"/>
                    <a:pt x="861" y="854"/>
                  </a:cubicBezTo>
                  <a:cubicBezTo>
                    <a:pt x="1029" y="854"/>
                    <a:pt x="1168" y="948"/>
                    <a:pt x="1327" y="957"/>
                  </a:cubicBezTo>
                  <a:cubicBezTo>
                    <a:pt x="1343" y="959"/>
                    <a:pt x="1360" y="960"/>
                    <a:pt x="1377" y="960"/>
                  </a:cubicBezTo>
                  <a:cubicBezTo>
                    <a:pt x="1437" y="960"/>
                    <a:pt x="1498" y="946"/>
                    <a:pt x="1542" y="910"/>
                  </a:cubicBezTo>
                  <a:cubicBezTo>
                    <a:pt x="1654" y="836"/>
                    <a:pt x="1681" y="685"/>
                    <a:pt x="1645" y="556"/>
                  </a:cubicBezTo>
                  <a:cubicBezTo>
                    <a:pt x="1589" y="358"/>
                    <a:pt x="1392" y="208"/>
                    <a:pt x="1215" y="116"/>
                  </a:cubicBezTo>
                  <a:cubicBezTo>
                    <a:pt x="1073" y="40"/>
                    <a:pt x="912" y="0"/>
                    <a:pt x="749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10"/>
            <p:cNvSpPr/>
            <p:nvPr/>
          </p:nvSpPr>
          <p:spPr>
            <a:xfrm>
              <a:off x="1051614" y="1434210"/>
              <a:ext cx="1676998" cy="1899042"/>
            </a:xfrm>
            <a:custGeom>
              <a:rect b="b" l="l" r="r" t="t"/>
              <a:pathLst>
                <a:path extrusionOk="0" h="22134" w="19546">
                  <a:moveTo>
                    <a:pt x="9291" y="0"/>
                  </a:moveTo>
                  <a:cubicBezTo>
                    <a:pt x="8592" y="0"/>
                    <a:pt x="8113" y="158"/>
                    <a:pt x="7514" y="285"/>
                  </a:cubicBezTo>
                  <a:cubicBezTo>
                    <a:pt x="5022" y="836"/>
                    <a:pt x="2809" y="2517"/>
                    <a:pt x="1606" y="4757"/>
                  </a:cubicBezTo>
                  <a:cubicBezTo>
                    <a:pt x="412" y="7006"/>
                    <a:pt x="0" y="9703"/>
                    <a:pt x="934" y="12073"/>
                  </a:cubicBezTo>
                  <a:cubicBezTo>
                    <a:pt x="1326" y="13063"/>
                    <a:pt x="2708" y="15657"/>
                    <a:pt x="3604" y="16217"/>
                  </a:cubicBezTo>
                  <a:cubicBezTo>
                    <a:pt x="4669" y="17226"/>
                    <a:pt x="6022" y="17927"/>
                    <a:pt x="7440" y="18319"/>
                  </a:cubicBezTo>
                  <a:cubicBezTo>
                    <a:pt x="8532" y="18611"/>
                    <a:pt x="9665" y="18730"/>
                    <a:pt x="10802" y="18730"/>
                  </a:cubicBezTo>
                  <a:cubicBezTo>
                    <a:pt x="11550" y="18730"/>
                    <a:pt x="12300" y="18679"/>
                    <a:pt x="13040" y="18590"/>
                  </a:cubicBezTo>
                  <a:cubicBezTo>
                    <a:pt x="13700" y="18509"/>
                    <a:pt x="14371" y="18403"/>
                    <a:pt x="15037" y="18403"/>
                  </a:cubicBezTo>
                  <a:cubicBezTo>
                    <a:pt x="15293" y="18403"/>
                    <a:pt x="15548" y="18419"/>
                    <a:pt x="15802" y="18458"/>
                  </a:cubicBezTo>
                  <a:cubicBezTo>
                    <a:pt x="16718" y="18599"/>
                    <a:pt x="17641" y="19112"/>
                    <a:pt x="17977" y="19979"/>
                  </a:cubicBezTo>
                  <a:cubicBezTo>
                    <a:pt x="18313" y="20839"/>
                    <a:pt x="17791" y="22015"/>
                    <a:pt x="16866" y="22118"/>
                  </a:cubicBezTo>
                  <a:cubicBezTo>
                    <a:pt x="16947" y="22129"/>
                    <a:pt x="17028" y="22134"/>
                    <a:pt x="17108" y="22134"/>
                  </a:cubicBezTo>
                  <a:cubicBezTo>
                    <a:pt x="18014" y="22134"/>
                    <a:pt x="18875" y="21482"/>
                    <a:pt x="19192" y="20633"/>
                  </a:cubicBezTo>
                  <a:cubicBezTo>
                    <a:pt x="19546" y="19699"/>
                    <a:pt x="19295" y="18608"/>
                    <a:pt x="18679" y="17833"/>
                  </a:cubicBezTo>
                  <a:cubicBezTo>
                    <a:pt x="18071" y="17049"/>
                    <a:pt x="17137" y="16562"/>
                    <a:pt x="16158" y="16368"/>
                  </a:cubicBezTo>
                  <a:cubicBezTo>
                    <a:pt x="15642" y="16261"/>
                    <a:pt x="15118" y="16232"/>
                    <a:pt x="14591" y="16232"/>
                  </a:cubicBezTo>
                  <a:cubicBezTo>
                    <a:pt x="13952" y="16232"/>
                    <a:pt x="13308" y="16275"/>
                    <a:pt x="12667" y="16275"/>
                  </a:cubicBezTo>
                  <a:cubicBezTo>
                    <a:pt x="12402" y="16275"/>
                    <a:pt x="12137" y="16267"/>
                    <a:pt x="11873" y="16247"/>
                  </a:cubicBezTo>
                  <a:cubicBezTo>
                    <a:pt x="9158" y="16031"/>
                    <a:pt x="6629" y="14295"/>
                    <a:pt x="5406" y="11869"/>
                  </a:cubicBezTo>
                  <a:cubicBezTo>
                    <a:pt x="4695" y="9526"/>
                    <a:pt x="5406" y="8760"/>
                    <a:pt x="6190" y="7893"/>
                  </a:cubicBezTo>
                  <a:cubicBezTo>
                    <a:pt x="6974" y="7015"/>
                    <a:pt x="7991" y="6390"/>
                    <a:pt x="9037" y="5877"/>
                  </a:cubicBezTo>
                  <a:cubicBezTo>
                    <a:pt x="9801" y="5494"/>
                    <a:pt x="10717" y="5102"/>
                    <a:pt x="11407" y="4607"/>
                  </a:cubicBezTo>
                  <a:cubicBezTo>
                    <a:pt x="11528" y="4513"/>
                    <a:pt x="11649" y="4383"/>
                    <a:pt x="11770" y="4233"/>
                  </a:cubicBezTo>
                  <a:cubicBezTo>
                    <a:pt x="12079" y="3823"/>
                    <a:pt x="12247" y="3366"/>
                    <a:pt x="12285" y="2897"/>
                  </a:cubicBezTo>
                  <a:cubicBezTo>
                    <a:pt x="12424" y="1470"/>
                    <a:pt x="11351" y="200"/>
                    <a:pt x="9922" y="41"/>
                  </a:cubicBezTo>
                  <a:lnTo>
                    <a:pt x="9857" y="32"/>
                  </a:lnTo>
                  <a:cubicBezTo>
                    <a:pt x="9651" y="10"/>
                    <a:pt x="9464" y="0"/>
                    <a:pt x="9291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10"/>
            <p:cNvSpPr/>
            <p:nvPr/>
          </p:nvSpPr>
          <p:spPr>
            <a:xfrm>
              <a:off x="1051614" y="1433866"/>
              <a:ext cx="914687" cy="1603212"/>
            </a:xfrm>
            <a:custGeom>
              <a:rect b="b" l="l" r="r" t="t"/>
              <a:pathLst>
                <a:path extrusionOk="0" h="18686" w="10661">
                  <a:moveTo>
                    <a:pt x="9276" y="1"/>
                  </a:moveTo>
                  <a:cubicBezTo>
                    <a:pt x="8585" y="1"/>
                    <a:pt x="8109" y="163"/>
                    <a:pt x="7514" y="289"/>
                  </a:cubicBezTo>
                  <a:cubicBezTo>
                    <a:pt x="5022" y="840"/>
                    <a:pt x="2809" y="2521"/>
                    <a:pt x="1606" y="4761"/>
                  </a:cubicBezTo>
                  <a:cubicBezTo>
                    <a:pt x="412" y="7010"/>
                    <a:pt x="0" y="9707"/>
                    <a:pt x="934" y="12077"/>
                  </a:cubicBezTo>
                  <a:cubicBezTo>
                    <a:pt x="1326" y="13067"/>
                    <a:pt x="2708" y="15661"/>
                    <a:pt x="3604" y="16221"/>
                  </a:cubicBezTo>
                  <a:cubicBezTo>
                    <a:pt x="4135" y="16725"/>
                    <a:pt x="4742" y="17156"/>
                    <a:pt x="5385" y="17501"/>
                  </a:cubicBezTo>
                  <a:cubicBezTo>
                    <a:pt x="6031" y="17855"/>
                    <a:pt x="6729" y="18126"/>
                    <a:pt x="7440" y="18323"/>
                  </a:cubicBezTo>
                  <a:cubicBezTo>
                    <a:pt x="8159" y="18509"/>
                    <a:pt x="8887" y="18630"/>
                    <a:pt x="9633" y="18686"/>
                  </a:cubicBezTo>
                  <a:cubicBezTo>
                    <a:pt x="9429" y="18650"/>
                    <a:pt x="9232" y="18603"/>
                    <a:pt x="9037" y="18547"/>
                  </a:cubicBezTo>
                  <a:cubicBezTo>
                    <a:pt x="8327" y="18350"/>
                    <a:pt x="7626" y="18079"/>
                    <a:pt x="6983" y="17734"/>
                  </a:cubicBezTo>
                  <a:cubicBezTo>
                    <a:pt x="6329" y="17389"/>
                    <a:pt x="5733" y="16958"/>
                    <a:pt x="5199" y="16454"/>
                  </a:cubicBezTo>
                  <a:cubicBezTo>
                    <a:pt x="4303" y="15885"/>
                    <a:pt x="2912" y="13300"/>
                    <a:pt x="2529" y="12310"/>
                  </a:cubicBezTo>
                  <a:cubicBezTo>
                    <a:pt x="1597" y="9940"/>
                    <a:pt x="2007" y="7243"/>
                    <a:pt x="3201" y="4994"/>
                  </a:cubicBezTo>
                  <a:cubicBezTo>
                    <a:pt x="4406" y="2745"/>
                    <a:pt x="6617" y="1064"/>
                    <a:pt x="9111" y="522"/>
                  </a:cubicBezTo>
                  <a:cubicBezTo>
                    <a:pt x="9633" y="401"/>
                    <a:pt x="10072" y="260"/>
                    <a:pt x="10661" y="233"/>
                  </a:cubicBezTo>
                  <a:cubicBezTo>
                    <a:pt x="10426" y="139"/>
                    <a:pt x="10184" y="74"/>
                    <a:pt x="9922" y="45"/>
                  </a:cubicBezTo>
                  <a:lnTo>
                    <a:pt x="9857" y="36"/>
                  </a:lnTo>
                  <a:cubicBezTo>
                    <a:pt x="9645" y="11"/>
                    <a:pt x="9454" y="1"/>
                    <a:pt x="9276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10"/>
            <p:cNvSpPr/>
            <p:nvPr/>
          </p:nvSpPr>
          <p:spPr>
            <a:xfrm>
              <a:off x="1878013" y="3013135"/>
              <a:ext cx="588056" cy="47961"/>
            </a:xfrm>
            <a:custGeom>
              <a:rect b="b" l="l" r="r" t="t"/>
              <a:pathLst>
                <a:path extrusionOk="0" h="559" w="6854">
                  <a:moveTo>
                    <a:pt x="5405" y="0"/>
                  </a:moveTo>
                  <a:cubicBezTo>
                    <a:pt x="4739" y="0"/>
                    <a:pt x="4068" y="106"/>
                    <a:pt x="3408" y="187"/>
                  </a:cubicBezTo>
                  <a:cubicBezTo>
                    <a:pt x="2680" y="276"/>
                    <a:pt x="1944" y="328"/>
                    <a:pt x="1210" y="328"/>
                  </a:cubicBezTo>
                  <a:cubicBezTo>
                    <a:pt x="806" y="328"/>
                    <a:pt x="402" y="312"/>
                    <a:pt x="1" y="279"/>
                  </a:cubicBezTo>
                  <a:lnTo>
                    <a:pt x="1" y="279"/>
                  </a:lnTo>
                  <a:cubicBezTo>
                    <a:pt x="909" y="477"/>
                    <a:pt x="1838" y="558"/>
                    <a:pt x="2771" y="558"/>
                  </a:cubicBezTo>
                  <a:cubicBezTo>
                    <a:pt x="3516" y="558"/>
                    <a:pt x="4263" y="506"/>
                    <a:pt x="5005" y="420"/>
                  </a:cubicBezTo>
                  <a:cubicBezTo>
                    <a:pt x="5621" y="344"/>
                    <a:pt x="6237" y="243"/>
                    <a:pt x="6853" y="232"/>
                  </a:cubicBezTo>
                  <a:cubicBezTo>
                    <a:pt x="6638" y="149"/>
                    <a:pt x="6405" y="84"/>
                    <a:pt x="6170" y="55"/>
                  </a:cubicBezTo>
                  <a:cubicBezTo>
                    <a:pt x="5916" y="16"/>
                    <a:pt x="5661" y="0"/>
                    <a:pt x="5405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10"/>
            <p:cNvSpPr/>
            <p:nvPr/>
          </p:nvSpPr>
          <p:spPr>
            <a:xfrm>
              <a:off x="1718687" y="1657625"/>
              <a:ext cx="152291" cy="179488"/>
            </a:xfrm>
            <a:custGeom>
              <a:rect b="b" l="l" r="r" t="t"/>
              <a:pathLst>
                <a:path extrusionOk="0" h="2092" w="1775">
                  <a:moveTo>
                    <a:pt x="424" y="0"/>
                  </a:moveTo>
                  <a:cubicBezTo>
                    <a:pt x="372" y="0"/>
                    <a:pt x="315" y="17"/>
                    <a:pt x="272" y="42"/>
                  </a:cubicBezTo>
                  <a:cubicBezTo>
                    <a:pt x="178" y="116"/>
                    <a:pt x="122" y="228"/>
                    <a:pt x="95" y="340"/>
                  </a:cubicBezTo>
                  <a:cubicBezTo>
                    <a:pt x="1" y="629"/>
                    <a:pt x="1" y="948"/>
                    <a:pt x="95" y="1228"/>
                  </a:cubicBezTo>
                  <a:cubicBezTo>
                    <a:pt x="198" y="1517"/>
                    <a:pt x="393" y="1770"/>
                    <a:pt x="646" y="1929"/>
                  </a:cubicBezTo>
                  <a:cubicBezTo>
                    <a:pt x="828" y="2033"/>
                    <a:pt x="1040" y="2091"/>
                    <a:pt x="1253" y="2091"/>
                  </a:cubicBezTo>
                  <a:cubicBezTo>
                    <a:pt x="1343" y="2091"/>
                    <a:pt x="1433" y="2081"/>
                    <a:pt x="1522" y="2059"/>
                  </a:cubicBezTo>
                  <a:cubicBezTo>
                    <a:pt x="1625" y="2030"/>
                    <a:pt x="1746" y="1974"/>
                    <a:pt x="1766" y="1861"/>
                  </a:cubicBezTo>
                  <a:cubicBezTo>
                    <a:pt x="1775" y="1835"/>
                    <a:pt x="1766" y="1805"/>
                    <a:pt x="1766" y="1779"/>
                  </a:cubicBezTo>
                  <a:cubicBezTo>
                    <a:pt x="1746" y="1741"/>
                    <a:pt x="1728" y="1705"/>
                    <a:pt x="1699" y="1667"/>
                  </a:cubicBezTo>
                  <a:cubicBezTo>
                    <a:pt x="1663" y="1620"/>
                    <a:pt x="1598" y="1573"/>
                    <a:pt x="1542" y="1537"/>
                  </a:cubicBezTo>
                  <a:cubicBezTo>
                    <a:pt x="1103" y="1219"/>
                    <a:pt x="767" y="741"/>
                    <a:pt x="626" y="210"/>
                  </a:cubicBezTo>
                  <a:cubicBezTo>
                    <a:pt x="599" y="125"/>
                    <a:pt x="599" y="42"/>
                    <a:pt x="496" y="13"/>
                  </a:cubicBezTo>
                  <a:cubicBezTo>
                    <a:pt x="474" y="4"/>
                    <a:pt x="450" y="0"/>
                    <a:pt x="424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10"/>
            <p:cNvSpPr/>
            <p:nvPr/>
          </p:nvSpPr>
          <p:spPr>
            <a:xfrm>
              <a:off x="1769222" y="1595337"/>
              <a:ext cx="60830" cy="55082"/>
            </a:xfrm>
            <a:custGeom>
              <a:rect b="b" l="l" r="r" t="t"/>
              <a:pathLst>
                <a:path extrusionOk="0" h="642" w="709">
                  <a:moveTo>
                    <a:pt x="464" y="0"/>
                  </a:moveTo>
                  <a:cubicBezTo>
                    <a:pt x="372" y="0"/>
                    <a:pt x="264" y="50"/>
                    <a:pt x="178" y="143"/>
                  </a:cubicBezTo>
                  <a:cubicBezTo>
                    <a:pt x="37" y="291"/>
                    <a:pt x="1" y="488"/>
                    <a:pt x="102" y="592"/>
                  </a:cubicBezTo>
                  <a:cubicBezTo>
                    <a:pt x="136" y="625"/>
                    <a:pt x="184" y="642"/>
                    <a:pt x="239" y="642"/>
                  </a:cubicBezTo>
                  <a:cubicBezTo>
                    <a:pt x="332" y="642"/>
                    <a:pt x="444" y="592"/>
                    <a:pt x="532" y="497"/>
                  </a:cubicBezTo>
                  <a:cubicBezTo>
                    <a:pt x="673" y="359"/>
                    <a:pt x="709" y="152"/>
                    <a:pt x="606" y="58"/>
                  </a:cubicBezTo>
                  <a:cubicBezTo>
                    <a:pt x="571" y="19"/>
                    <a:pt x="521" y="0"/>
                    <a:pt x="464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10"/>
            <p:cNvSpPr/>
            <p:nvPr/>
          </p:nvSpPr>
          <p:spPr>
            <a:xfrm>
              <a:off x="1878785" y="1559559"/>
              <a:ext cx="41783" cy="103043"/>
            </a:xfrm>
            <a:custGeom>
              <a:rect b="b" l="l" r="r" t="t"/>
              <a:pathLst>
                <a:path extrusionOk="0" h="1201" w="487">
                  <a:moveTo>
                    <a:pt x="21" y="0"/>
                  </a:moveTo>
                  <a:cubicBezTo>
                    <a:pt x="12" y="9"/>
                    <a:pt x="12" y="18"/>
                    <a:pt x="1" y="27"/>
                  </a:cubicBezTo>
                  <a:cubicBezTo>
                    <a:pt x="57" y="83"/>
                    <a:pt x="95" y="159"/>
                    <a:pt x="124" y="233"/>
                  </a:cubicBezTo>
                  <a:cubicBezTo>
                    <a:pt x="160" y="363"/>
                    <a:pt x="151" y="504"/>
                    <a:pt x="142" y="634"/>
                  </a:cubicBezTo>
                  <a:cubicBezTo>
                    <a:pt x="133" y="764"/>
                    <a:pt x="124" y="905"/>
                    <a:pt x="142" y="1035"/>
                  </a:cubicBezTo>
                  <a:cubicBezTo>
                    <a:pt x="151" y="1100"/>
                    <a:pt x="180" y="1168"/>
                    <a:pt x="245" y="1194"/>
                  </a:cubicBezTo>
                  <a:cubicBezTo>
                    <a:pt x="257" y="1198"/>
                    <a:pt x="269" y="1200"/>
                    <a:pt x="280" y="1200"/>
                  </a:cubicBezTo>
                  <a:cubicBezTo>
                    <a:pt x="324" y="1200"/>
                    <a:pt x="365" y="1175"/>
                    <a:pt x="393" y="1138"/>
                  </a:cubicBezTo>
                  <a:cubicBezTo>
                    <a:pt x="431" y="1091"/>
                    <a:pt x="440" y="1026"/>
                    <a:pt x="449" y="970"/>
                  </a:cubicBezTo>
                  <a:cubicBezTo>
                    <a:pt x="487" y="608"/>
                    <a:pt x="310" y="224"/>
                    <a:pt x="21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10"/>
            <p:cNvSpPr/>
            <p:nvPr/>
          </p:nvSpPr>
          <p:spPr>
            <a:xfrm>
              <a:off x="1926059" y="1685939"/>
              <a:ext cx="69839" cy="54567"/>
            </a:xfrm>
            <a:custGeom>
              <a:rect b="b" l="l" r="r" t="t"/>
              <a:pathLst>
                <a:path extrusionOk="0" h="636" w="814">
                  <a:moveTo>
                    <a:pt x="197" y="0"/>
                  </a:moveTo>
                  <a:cubicBezTo>
                    <a:pt x="169" y="0"/>
                    <a:pt x="141" y="3"/>
                    <a:pt x="113" y="19"/>
                  </a:cubicBezTo>
                  <a:cubicBezTo>
                    <a:pt x="66" y="40"/>
                    <a:pt x="21" y="96"/>
                    <a:pt x="10" y="143"/>
                  </a:cubicBezTo>
                  <a:cubicBezTo>
                    <a:pt x="1" y="208"/>
                    <a:pt x="48" y="243"/>
                    <a:pt x="95" y="264"/>
                  </a:cubicBezTo>
                  <a:cubicBezTo>
                    <a:pt x="178" y="320"/>
                    <a:pt x="290" y="329"/>
                    <a:pt x="393" y="346"/>
                  </a:cubicBezTo>
                  <a:cubicBezTo>
                    <a:pt x="496" y="376"/>
                    <a:pt x="599" y="393"/>
                    <a:pt x="682" y="458"/>
                  </a:cubicBezTo>
                  <a:cubicBezTo>
                    <a:pt x="702" y="467"/>
                    <a:pt x="720" y="497"/>
                    <a:pt x="738" y="514"/>
                  </a:cubicBezTo>
                  <a:lnTo>
                    <a:pt x="749" y="514"/>
                  </a:lnTo>
                  <a:cubicBezTo>
                    <a:pt x="776" y="553"/>
                    <a:pt x="794" y="600"/>
                    <a:pt x="814" y="635"/>
                  </a:cubicBezTo>
                  <a:cubicBezTo>
                    <a:pt x="776" y="311"/>
                    <a:pt x="561" y="49"/>
                    <a:pt x="254" y="1"/>
                  </a:cubicBezTo>
                  <a:cubicBezTo>
                    <a:pt x="235" y="1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10"/>
            <p:cNvSpPr/>
            <p:nvPr/>
          </p:nvSpPr>
          <p:spPr>
            <a:xfrm>
              <a:off x="1902036" y="1737932"/>
              <a:ext cx="61002" cy="54825"/>
            </a:xfrm>
            <a:custGeom>
              <a:rect b="b" l="l" r="r" t="t"/>
              <a:pathLst>
                <a:path extrusionOk="0" h="639" w="711">
                  <a:moveTo>
                    <a:pt x="461" y="0"/>
                  </a:moveTo>
                  <a:cubicBezTo>
                    <a:pt x="370" y="0"/>
                    <a:pt x="265" y="50"/>
                    <a:pt x="178" y="141"/>
                  </a:cubicBezTo>
                  <a:cubicBezTo>
                    <a:pt x="39" y="292"/>
                    <a:pt x="1" y="489"/>
                    <a:pt x="95" y="581"/>
                  </a:cubicBezTo>
                  <a:cubicBezTo>
                    <a:pt x="134" y="620"/>
                    <a:pt x="187" y="639"/>
                    <a:pt x="245" y="639"/>
                  </a:cubicBezTo>
                  <a:cubicBezTo>
                    <a:pt x="339" y="639"/>
                    <a:pt x="447" y="589"/>
                    <a:pt x="534" y="498"/>
                  </a:cubicBezTo>
                  <a:cubicBezTo>
                    <a:pt x="673" y="348"/>
                    <a:pt x="711" y="153"/>
                    <a:pt x="608" y="59"/>
                  </a:cubicBezTo>
                  <a:cubicBezTo>
                    <a:pt x="569" y="19"/>
                    <a:pt x="517" y="0"/>
                    <a:pt x="461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10"/>
            <p:cNvSpPr/>
            <p:nvPr/>
          </p:nvSpPr>
          <p:spPr>
            <a:xfrm>
              <a:off x="2678929" y="1964779"/>
              <a:ext cx="868271" cy="902504"/>
            </a:xfrm>
            <a:custGeom>
              <a:rect b="b" l="l" r="r" t="t"/>
              <a:pathLst>
                <a:path extrusionOk="0" h="10519" w="10120">
                  <a:moveTo>
                    <a:pt x="6762" y="1"/>
                  </a:moveTo>
                  <a:cubicBezTo>
                    <a:pt x="5775" y="1"/>
                    <a:pt x="4780" y="580"/>
                    <a:pt x="4490" y="1521"/>
                  </a:cubicBezTo>
                  <a:cubicBezTo>
                    <a:pt x="4239" y="2343"/>
                    <a:pt x="4546" y="3230"/>
                    <a:pt x="4864" y="4041"/>
                  </a:cubicBezTo>
                  <a:cubicBezTo>
                    <a:pt x="5171" y="4845"/>
                    <a:pt x="5498" y="5712"/>
                    <a:pt x="5283" y="6552"/>
                  </a:cubicBezTo>
                  <a:cubicBezTo>
                    <a:pt x="5118" y="7197"/>
                    <a:pt x="4474" y="7738"/>
                    <a:pt x="3855" y="7738"/>
                  </a:cubicBezTo>
                  <a:cubicBezTo>
                    <a:pt x="3668" y="7738"/>
                    <a:pt x="3483" y="7689"/>
                    <a:pt x="3314" y="7578"/>
                  </a:cubicBezTo>
                  <a:cubicBezTo>
                    <a:pt x="2922" y="7309"/>
                    <a:pt x="2754" y="6805"/>
                    <a:pt x="2436" y="6440"/>
                  </a:cubicBezTo>
                  <a:cubicBezTo>
                    <a:pt x="2141" y="6104"/>
                    <a:pt x="1695" y="5938"/>
                    <a:pt x="1248" y="5938"/>
                  </a:cubicBezTo>
                  <a:cubicBezTo>
                    <a:pt x="776" y="5938"/>
                    <a:pt x="302" y="6123"/>
                    <a:pt x="1" y="6487"/>
                  </a:cubicBezTo>
                  <a:cubicBezTo>
                    <a:pt x="76" y="6423"/>
                    <a:pt x="376" y="6323"/>
                    <a:pt x="726" y="6323"/>
                  </a:cubicBezTo>
                  <a:cubicBezTo>
                    <a:pt x="981" y="6323"/>
                    <a:pt x="1263" y="6376"/>
                    <a:pt x="1504" y="6534"/>
                  </a:cubicBezTo>
                  <a:cubicBezTo>
                    <a:pt x="3043" y="7522"/>
                    <a:pt x="2362" y="8821"/>
                    <a:pt x="3538" y="9753"/>
                  </a:cubicBezTo>
                  <a:cubicBezTo>
                    <a:pt x="4183" y="10267"/>
                    <a:pt x="5004" y="10518"/>
                    <a:pt x="5828" y="10518"/>
                  </a:cubicBezTo>
                  <a:cubicBezTo>
                    <a:pt x="6816" y="10518"/>
                    <a:pt x="7807" y="10158"/>
                    <a:pt x="8504" y="9455"/>
                  </a:cubicBezTo>
                  <a:cubicBezTo>
                    <a:pt x="9427" y="8521"/>
                    <a:pt x="9783" y="7168"/>
                    <a:pt x="9951" y="5871"/>
                  </a:cubicBezTo>
                  <a:cubicBezTo>
                    <a:pt x="10099" y="4713"/>
                    <a:pt x="10119" y="3501"/>
                    <a:pt x="9727" y="2408"/>
                  </a:cubicBezTo>
                  <a:cubicBezTo>
                    <a:pt x="9324" y="1306"/>
                    <a:pt x="8457" y="327"/>
                    <a:pt x="7319" y="65"/>
                  </a:cubicBezTo>
                  <a:cubicBezTo>
                    <a:pt x="7137" y="21"/>
                    <a:pt x="6950" y="1"/>
                    <a:pt x="6762" y="1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10"/>
            <p:cNvSpPr/>
            <p:nvPr/>
          </p:nvSpPr>
          <p:spPr>
            <a:xfrm>
              <a:off x="2925510" y="2035219"/>
              <a:ext cx="621689" cy="832064"/>
            </a:xfrm>
            <a:custGeom>
              <a:rect b="b" l="l" r="r" t="t"/>
              <a:pathLst>
                <a:path extrusionOk="0" h="9698" w="7246">
                  <a:moveTo>
                    <a:pt x="5825" y="1"/>
                  </a:moveTo>
                  <a:lnTo>
                    <a:pt x="5825" y="1"/>
                  </a:lnTo>
                  <a:cubicBezTo>
                    <a:pt x="5928" y="196"/>
                    <a:pt x="6022" y="393"/>
                    <a:pt x="6087" y="597"/>
                  </a:cubicBezTo>
                  <a:cubicBezTo>
                    <a:pt x="6488" y="1699"/>
                    <a:pt x="6470" y="2904"/>
                    <a:pt x="6320" y="4060"/>
                  </a:cubicBezTo>
                  <a:cubicBezTo>
                    <a:pt x="6152" y="5357"/>
                    <a:pt x="5789" y="6712"/>
                    <a:pt x="4864" y="7644"/>
                  </a:cubicBezTo>
                  <a:cubicBezTo>
                    <a:pt x="4171" y="8348"/>
                    <a:pt x="3181" y="8712"/>
                    <a:pt x="2194" y="8712"/>
                  </a:cubicBezTo>
                  <a:cubicBezTo>
                    <a:pt x="1412" y="8712"/>
                    <a:pt x="632" y="8484"/>
                    <a:pt x="1" y="8018"/>
                  </a:cubicBezTo>
                  <a:lnTo>
                    <a:pt x="1" y="8018"/>
                  </a:lnTo>
                  <a:cubicBezTo>
                    <a:pt x="122" y="8345"/>
                    <a:pt x="310" y="8652"/>
                    <a:pt x="664" y="8932"/>
                  </a:cubicBezTo>
                  <a:cubicBezTo>
                    <a:pt x="1309" y="9446"/>
                    <a:pt x="2130" y="9697"/>
                    <a:pt x="2954" y="9697"/>
                  </a:cubicBezTo>
                  <a:cubicBezTo>
                    <a:pt x="3942" y="9697"/>
                    <a:pt x="4933" y="9337"/>
                    <a:pt x="5630" y="8634"/>
                  </a:cubicBezTo>
                  <a:cubicBezTo>
                    <a:pt x="6553" y="7700"/>
                    <a:pt x="6909" y="6347"/>
                    <a:pt x="7077" y="5050"/>
                  </a:cubicBezTo>
                  <a:cubicBezTo>
                    <a:pt x="7225" y="3892"/>
                    <a:pt x="7245" y="2680"/>
                    <a:pt x="6853" y="1587"/>
                  </a:cubicBezTo>
                  <a:cubicBezTo>
                    <a:pt x="6638" y="989"/>
                    <a:pt x="6282" y="429"/>
                    <a:pt x="5825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10"/>
            <p:cNvSpPr/>
            <p:nvPr/>
          </p:nvSpPr>
          <p:spPr>
            <a:xfrm>
              <a:off x="3187535" y="2148300"/>
              <a:ext cx="46331" cy="49505"/>
            </a:xfrm>
            <a:custGeom>
              <a:rect b="b" l="l" r="r" t="t"/>
              <a:pathLst>
                <a:path extrusionOk="0" h="577" w="540">
                  <a:moveTo>
                    <a:pt x="193" y="0"/>
                  </a:moveTo>
                  <a:cubicBezTo>
                    <a:pt x="168" y="0"/>
                    <a:pt x="143" y="6"/>
                    <a:pt x="121" y="18"/>
                  </a:cubicBezTo>
                  <a:cubicBezTo>
                    <a:pt x="18" y="74"/>
                    <a:pt x="0" y="242"/>
                    <a:pt x="83" y="390"/>
                  </a:cubicBezTo>
                  <a:cubicBezTo>
                    <a:pt x="149" y="506"/>
                    <a:pt x="252" y="577"/>
                    <a:pt x="343" y="577"/>
                  </a:cubicBezTo>
                  <a:cubicBezTo>
                    <a:pt x="370" y="577"/>
                    <a:pt x="396" y="571"/>
                    <a:pt x="419" y="558"/>
                  </a:cubicBezTo>
                  <a:cubicBezTo>
                    <a:pt x="522" y="511"/>
                    <a:pt x="540" y="343"/>
                    <a:pt x="457" y="195"/>
                  </a:cubicBezTo>
                  <a:cubicBezTo>
                    <a:pt x="399" y="77"/>
                    <a:pt x="288" y="0"/>
                    <a:pt x="193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10"/>
            <p:cNvSpPr/>
            <p:nvPr/>
          </p:nvSpPr>
          <p:spPr>
            <a:xfrm>
              <a:off x="3180156" y="2093475"/>
              <a:ext cx="89916" cy="25825"/>
            </a:xfrm>
            <a:custGeom>
              <a:rect b="b" l="l" r="r" t="t"/>
              <a:pathLst>
                <a:path extrusionOk="0" h="301" w="1048">
                  <a:moveTo>
                    <a:pt x="609" y="1"/>
                  </a:moveTo>
                  <a:cubicBezTo>
                    <a:pt x="390" y="1"/>
                    <a:pt x="167" y="80"/>
                    <a:pt x="1" y="227"/>
                  </a:cubicBezTo>
                  <a:cubicBezTo>
                    <a:pt x="10" y="227"/>
                    <a:pt x="10" y="236"/>
                    <a:pt x="21" y="245"/>
                  </a:cubicBezTo>
                  <a:cubicBezTo>
                    <a:pt x="77" y="209"/>
                    <a:pt x="142" y="189"/>
                    <a:pt x="207" y="180"/>
                  </a:cubicBezTo>
                  <a:cubicBezTo>
                    <a:pt x="222" y="179"/>
                    <a:pt x="236" y="178"/>
                    <a:pt x="251" y="178"/>
                  </a:cubicBezTo>
                  <a:cubicBezTo>
                    <a:pt x="348" y="178"/>
                    <a:pt x="446" y="203"/>
                    <a:pt x="543" y="236"/>
                  </a:cubicBezTo>
                  <a:cubicBezTo>
                    <a:pt x="655" y="265"/>
                    <a:pt x="758" y="301"/>
                    <a:pt x="870" y="301"/>
                  </a:cubicBezTo>
                  <a:cubicBezTo>
                    <a:pt x="926" y="301"/>
                    <a:pt x="991" y="292"/>
                    <a:pt x="1018" y="245"/>
                  </a:cubicBezTo>
                  <a:cubicBezTo>
                    <a:pt x="1047" y="209"/>
                    <a:pt x="1029" y="153"/>
                    <a:pt x="1000" y="115"/>
                  </a:cubicBezTo>
                  <a:cubicBezTo>
                    <a:pt x="962" y="77"/>
                    <a:pt x="917" y="59"/>
                    <a:pt x="870" y="41"/>
                  </a:cubicBezTo>
                  <a:cubicBezTo>
                    <a:pt x="787" y="14"/>
                    <a:pt x="698" y="1"/>
                    <a:pt x="609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10"/>
            <p:cNvSpPr/>
            <p:nvPr/>
          </p:nvSpPr>
          <p:spPr>
            <a:xfrm>
              <a:off x="3294009" y="2048517"/>
              <a:ext cx="56197" cy="50192"/>
            </a:xfrm>
            <a:custGeom>
              <a:rect b="b" l="l" r="r" t="t"/>
              <a:pathLst>
                <a:path extrusionOk="0" h="585" w="655">
                  <a:moveTo>
                    <a:pt x="575" y="1"/>
                  </a:moveTo>
                  <a:cubicBezTo>
                    <a:pt x="319" y="1"/>
                    <a:pt x="112" y="128"/>
                    <a:pt x="27" y="350"/>
                  </a:cubicBezTo>
                  <a:cubicBezTo>
                    <a:pt x="18" y="386"/>
                    <a:pt x="0" y="433"/>
                    <a:pt x="9" y="471"/>
                  </a:cubicBezTo>
                  <a:cubicBezTo>
                    <a:pt x="18" y="518"/>
                    <a:pt x="56" y="565"/>
                    <a:pt x="103" y="583"/>
                  </a:cubicBezTo>
                  <a:cubicBezTo>
                    <a:pt x="109" y="584"/>
                    <a:pt x="115" y="585"/>
                    <a:pt x="121" y="585"/>
                  </a:cubicBezTo>
                  <a:cubicBezTo>
                    <a:pt x="160" y="585"/>
                    <a:pt x="190" y="561"/>
                    <a:pt x="215" y="536"/>
                  </a:cubicBezTo>
                  <a:cubicBezTo>
                    <a:pt x="271" y="471"/>
                    <a:pt x="298" y="386"/>
                    <a:pt x="336" y="303"/>
                  </a:cubicBezTo>
                  <a:cubicBezTo>
                    <a:pt x="374" y="218"/>
                    <a:pt x="410" y="144"/>
                    <a:pt x="475" y="79"/>
                  </a:cubicBezTo>
                  <a:cubicBezTo>
                    <a:pt x="495" y="70"/>
                    <a:pt x="513" y="50"/>
                    <a:pt x="531" y="41"/>
                  </a:cubicBezTo>
                  <a:lnTo>
                    <a:pt x="542" y="41"/>
                  </a:lnTo>
                  <a:cubicBezTo>
                    <a:pt x="569" y="14"/>
                    <a:pt x="607" y="5"/>
                    <a:pt x="654" y="5"/>
                  </a:cubicBezTo>
                  <a:cubicBezTo>
                    <a:pt x="627" y="2"/>
                    <a:pt x="601" y="1"/>
                    <a:pt x="575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10"/>
            <p:cNvSpPr/>
            <p:nvPr/>
          </p:nvSpPr>
          <p:spPr>
            <a:xfrm>
              <a:off x="3335707" y="2077688"/>
              <a:ext cx="46416" cy="49677"/>
            </a:xfrm>
            <a:custGeom>
              <a:rect b="b" l="l" r="r" t="t"/>
              <a:pathLst>
                <a:path extrusionOk="0" h="579" w="541">
                  <a:moveTo>
                    <a:pt x="202" y="0"/>
                  </a:moveTo>
                  <a:cubicBezTo>
                    <a:pt x="174" y="0"/>
                    <a:pt x="146" y="6"/>
                    <a:pt x="121" y="19"/>
                  </a:cubicBezTo>
                  <a:cubicBezTo>
                    <a:pt x="18" y="66"/>
                    <a:pt x="0" y="234"/>
                    <a:pt x="83" y="382"/>
                  </a:cubicBezTo>
                  <a:cubicBezTo>
                    <a:pt x="150" y="500"/>
                    <a:pt x="257" y="578"/>
                    <a:pt x="349" y="578"/>
                  </a:cubicBezTo>
                  <a:cubicBezTo>
                    <a:pt x="374" y="578"/>
                    <a:pt x="397" y="573"/>
                    <a:pt x="419" y="561"/>
                  </a:cubicBezTo>
                  <a:cubicBezTo>
                    <a:pt x="531" y="505"/>
                    <a:pt x="540" y="337"/>
                    <a:pt x="466" y="187"/>
                  </a:cubicBezTo>
                  <a:cubicBezTo>
                    <a:pt x="400" y="71"/>
                    <a:pt x="297" y="0"/>
                    <a:pt x="202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10"/>
            <p:cNvSpPr/>
            <p:nvPr/>
          </p:nvSpPr>
          <p:spPr>
            <a:xfrm>
              <a:off x="3242617" y="2159196"/>
              <a:ext cx="158725" cy="118229"/>
            </a:xfrm>
            <a:custGeom>
              <a:rect b="b" l="l" r="r" t="t"/>
              <a:pathLst>
                <a:path extrusionOk="0" h="1378" w="1850">
                  <a:moveTo>
                    <a:pt x="1161" y="0"/>
                  </a:moveTo>
                  <a:cubicBezTo>
                    <a:pt x="1135" y="0"/>
                    <a:pt x="1110" y="1"/>
                    <a:pt x="1085" y="3"/>
                  </a:cubicBezTo>
                  <a:cubicBezTo>
                    <a:pt x="785" y="12"/>
                    <a:pt x="505" y="151"/>
                    <a:pt x="310" y="375"/>
                  </a:cubicBezTo>
                  <a:cubicBezTo>
                    <a:pt x="151" y="543"/>
                    <a:pt x="1" y="787"/>
                    <a:pt x="10" y="1029"/>
                  </a:cubicBezTo>
                  <a:cubicBezTo>
                    <a:pt x="21" y="1179"/>
                    <a:pt x="122" y="1327"/>
                    <a:pt x="263" y="1365"/>
                  </a:cubicBezTo>
                  <a:cubicBezTo>
                    <a:pt x="294" y="1374"/>
                    <a:pt x="324" y="1378"/>
                    <a:pt x="353" y="1378"/>
                  </a:cubicBezTo>
                  <a:cubicBezTo>
                    <a:pt x="412" y="1378"/>
                    <a:pt x="468" y="1361"/>
                    <a:pt x="525" y="1336"/>
                  </a:cubicBezTo>
                  <a:cubicBezTo>
                    <a:pt x="693" y="1253"/>
                    <a:pt x="805" y="1094"/>
                    <a:pt x="982" y="1029"/>
                  </a:cubicBezTo>
                  <a:cubicBezTo>
                    <a:pt x="1094" y="991"/>
                    <a:pt x="1224" y="982"/>
                    <a:pt x="1345" y="964"/>
                  </a:cubicBezTo>
                  <a:cubicBezTo>
                    <a:pt x="1477" y="944"/>
                    <a:pt x="1607" y="917"/>
                    <a:pt x="1690" y="832"/>
                  </a:cubicBezTo>
                  <a:cubicBezTo>
                    <a:pt x="1802" y="731"/>
                    <a:pt x="1849" y="563"/>
                    <a:pt x="1802" y="422"/>
                  </a:cubicBezTo>
                  <a:cubicBezTo>
                    <a:pt x="1766" y="283"/>
                    <a:pt x="1672" y="180"/>
                    <a:pt x="1560" y="104"/>
                  </a:cubicBezTo>
                  <a:cubicBezTo>
                    <a:pt x="1542" y="95"/>
                    <a:pt x="1533" y="86"/>
                    <a:pt x="1522" y="86"/>
                  </a:cubicBezTo>
                  <a:cubicBezTo>
                    <a:pt x="1414" y="24"/>
                    <a:pt x="1286" y="0"/>
                    <a:pt x="1161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10"/>
            <p:cNvSpPr/>
            <p:nvPr/>
          </p:nvSpPr>
          <p:spPr>
            <a:xfrm>
              <a:off x="1533794" y="2702807"/>
              <a:ext cx="1017816" cy="1346249"/>
            </a:xfrm>
            <a:custGeom>
              <a:rect b="b" l="l" r="r" t="t"/>
              <a:pathLst>
                <a:path extrusionOk="0" h="15691" w="11863">
                  <a:moveTo>
                    <a:pt x="3816" y="0"/>
                  </a:moveTo>
                  <a:cubicBezTo>
                    <a:pt x="1816" y="0"/>
                    <a:pt x="792" y="938"/>
                    <a:pt x="859" y="3589"/>
                  </a:cubicBezTo>
                  <a:cubicBezTo>
                    <a:pt x="877" y="4129"/>
                    <a:pt x="941" y="4680"/>
                    <a:pt x="1045" y="5222"/>
                  </a:cubicBezTo>
                  <a:cubicBezTo>
                    <a:pt x="1643" y="7500"/>
                    <a:pt x="1614" y="9897"/>
                    <a:pt x="971" y="12166"/>
                  </a:cubicBezTo>
                  <a:lnTo>
                    <a:pt x="1" y="15536"/>
                  </a:lnTo>
                  <a:cubicBezTo>
                    <a:pt x="1" y="15536"/>
                    <a:pt x="996" y="15691"/>
                    <a:pt x="2407" y="15691"/>
                  </a:cubicBezTo>
                  <a:cubicBezTo>
                    <a:pt x="4563" y="15691"/>
                    <a:pt x="7689" y="15329"/>
                    <a:pt x="9725" y="13501"/>
                  </a:cubicBezTo>
                  <a:lnTo>
                    <a:pt x="11779" y="1776"/>
                  </a:lnTo>
                  <a:cubicBezTo>
                    <a:pt x="11862" y="1160"/>
                    <a:pt x="11405" y="600"/>
                    <a:pt x="10780" y="564"/>
                  </a:cubicBezTo>
                  <a:lnTo>
                    <a:pt x="6777" y="423"/>
                  </a:lnTo>
                  <a:cubicBezTo>
                    <a:pt x="5630" y="159"/>
                    <a:pt x="4640" y="0"/>
                    <a:pt x="3816" y="0"/>
                  </a:cubicBezTo>
                  <a:close/>
                </a:path>
              </a:pathLst>
            </a:custGeom>
            <a:solidFill>
              <a:srgbClr val="9964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10"/>
            <p:cNvSpPr/>
            <p:nvPr/>
          </p:nvSpPr>
          <p:spPr>
            <a:xfrm>
              <a:off x="1747515" y="2819834"/>
              <a:ext cx="1342216" cy="1411283"/>
            </a:xfrm>
            <a:custGeom>
              <a:rect b="b" l="l" r="r" t="t"/>
              <a:pathLst>
                <a:path extrusionOk="0" h="16449" w="15644">
                  <a:moveTo>
                    <a:pt x="9119" y="0"/>
                  </a:moveTo>
                  <a:cubicBezTo>
                    <a:pt x="8767" y="0"/>
                    <a:pt x="8412" y="77"/>
                    <a:pt x="8083" y="235"/>
                  </a:cubicBezTo>
                  <a:cubicBezTo>
                    <a:pt x="7926" y="312"/>
                    <a:pt x="7776" y="403"/>
                    <a:pt x="7635" y="515"/>
                  </a:cubicBezTo>
                  <a:cubicBezTo>
                    <a:pt x="7319" y="769"/>
                    <a:pt x="7010" y="1049"/>
                    <a:pt x="6703" y="1376"/>
                  </a:cubicBezTo>
                  <a:cubicBezTo>
                    <a:pt x="2913" y="5332"/>
                    <a:pt x="1" y="14219"/>
                    <a:pt x="1" y="14219"/>
                  </a:cubicBezTo>
                  <a:cubicBezTo>
                    <a:pt x="691" y="15339"/>
                    <a:pt x="1672" y="16049"/>
                    <a:pt x="2745" y="16318"/>
                  </a:cubicBezTo>
                  <a:cubicBezTo>
                    <a:pt x="3081" y="16405"/>
                    <a:pt x="3427" y="16448"/>
                    <a:pt x="3777" y="16448"/>
                  </a:cubicBezTo>
                  <a:cubicBezTo>
                    <a:pt x="4633" y="16448"/>
                    <a:pt x="5512" y="16186"/>
                    <a:pt x="6320" y="15657"/>
                  </a:cubicBezTo>
                  <a:cubicBezTo>
                    <a:pt x="6403" y="15601"/>
                    <a:pt x="6488" y="15545"/>
                    <a:pt x="6562" y="15489"/>
                  </a:cubicBezTo>
                  <a:cubicBezTo>
                    <a:pt x="7711" y="14637"/>
                    <a:pt x="8439" y="13349"/>
                    <a:pt x="8634" y="11940"/>
                  </a:cubicBezTo>
                  <a:cubicBezTo>
                    <a:pt x="8654" y="11810"/>
                    <a:pt x="8663" y="11689"/>
                    <a:pt x="8672" y="11557"/>
                  </a:cubicBezTo>
                  <a:lnTo>
                    <a:pt x="8728" y="10681"/>
                  </a:lnTo>
                  <a:lnTo>
                    <a:pt x="8822" y="9281"/>
                  </a:lnTo>
                  <a:lnTo>
                    <a:pt x="9008" y="6528"/>
                  </a:lnTo>
                  <a:lnTo>
                    <a:pt x="9046" y="5930"/>
                  </a:lnTo>
                  <a:cubicBezTo>
                    <a:pt x="9064" y="6163"/>
                    <a:pt x="9091" y="6396"/>
                    <a:pt x="9129" y="6629"/>
                  </a:cubicBezTo>
                  <a:cubicBezTo>
                    <a:pt x="9327" y="7852"/>
                    <a:pt x="9775" y="8945"/>
                    <a:pt x="10314" y="9888"/>
                  </a:cubicBezTo>
                  <a:cubicBezTo>
                    <a:pt x="10839" y="10793"/>
                    <a:pt x="11435" y="11548"/>
                    <a:pt x="11977" y="12137"/>
                  </a:cubicBezTo>
                  <a:cubicBezTo>
                    <a:pt x="12770" y="13004"/>
                    <a:pt x="13415" y="13491"/>
                    <a:pt x="13415" y="13491"/>
                  </a:cubicBezTo>
                  <a:lnTo>
                    <a:pt x="15644" y="13491"/>
                  </a:lnTo>
                  <a:cubicBezTo>
                    <a:pt x="15467" y="13211"/>
                    <a:pt x="15308" y="12922"/>
                    <a:pt x="15151" y="12633"/>
                  </a:cubicBezTo>
                  <a:cubicBezTo>
                    <a:pt x="14889" y="12137"/>
                    <a:pt x="14647" y="11642"/>
                    <a:pt x="14432" y="11129"/>
                  </a:cubicBezTo>
                  <a:cubicBezTo>
                    <a:pt x="12826" y="7339"/>
                    <a:pt x="12481" y="3307"/>
                    <a:pt x="11184" y="1161"/>
                  </a:cubicBezTo>
                  <a:cubicBezTo>
                    <a:pt x="10728" y="405"/>
                    <a:pt x="9929" y="0"/>
                    <a:pt x="9119" y="0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10"/>
            <p:cNvSpPr/>
            <p:nvPr/>
          </p:nvSpPr>
          <p:spPr>
            <a:xfrm>
              <a:off x="2775022" y="3774671"/>
              <a:ext cx="281073" cy="202654"/>
            </a:xfrm>
            <a:custGeom>
              <a:rect b="b" l="l" r="r" t="t"/>
              <a:pathLst>
                <a:path extrusionOk="0" h="2362" w="3276">
                  <a:moveTo>
                    <a:pt x="2456" y="0"/>
                  </a:moveTo>
                  <a:cubicBezTo>
                    <a:pt x="1849" y="186"/>
                    <a:pt x="1251" y="410"/>
                    <a:pt x="673" y="672"/>
                  </a:cubicBezTo>
                  <a:cubicBezTo>
                    <a:pt x="449" y="775"/>
                    <a:pt x="216" y="887"/>
                    <a:pt x="1" y="1008"/>
                  </a:cubicBezTo>
                  <a:cubicBezTo>
                    <a:pt x="794" y="1875"/>
                    <a:pt x="1439" y="2362"/>
                    <a:pt x="1439" y="2362"/>
                  </a:cubicBezTo>
                  <a:lnTo>
                    <a:pt x="3276" y="2362"/>
                  </a:lnTo>
                  <a:cubicBezTo>
                    <a:pt x="3211" y="2082"/>
                    <a:pt x="3184" y="1793"/>
                    <a:pt x="3175" y="1504"/>
                  </a:cubicBezTo>
                  <a:cubicBezTo>
                    <a:pt x="2913" y="1008"/>
                    <a:pt x="2671" y="513"/>
                    <a:pt x="2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10"/>
            <p:cNvSpPr/>
            <p:nvPr/>
          </p:nvSpPr>
          <p:spPr>
            <a:xfrm>
              <a:off x="1747515" y="2885812"/>
              <a:ext cx="1232653" cy="1291510"/>
            </a:xfrm>
            <a:custGeom>
              <a:rect b="b" l="l" r="r" t="t"/>
              <a:pathLst>
                <a:path extrusionOk="0" h="15053" w="14367">
                  <a:moveTo>
                    <a:pt x="8298" y="1"/>
                  </a:moveTo>
                  <a:cubicBezTo>
                    <a:pt x="7780" y="1"/>
                    <a:pt x="7256" y="166"/>
                    <a:pt x="6815" y="513"/>
                  </a:cubicBezTo>
                  <a:cubicBezTo>
                    <a:pt x="6777" y="539"/>
                    <a:pt x="6739" y="578"/>
                    <a:pt x="6703" y="607"/>
                  </a:cubicBezTo>
                  <a:cubicBezTo>
                    <a:pt x="2913" y="4563"/>
                    <a:pt x="1" y="13450"/>
                    <a:pt x="1" y="13450"/>
                  </a:cubicBezTo>
                  <a:cubicBezTo>
                    <a:pt x="653" y="14496"/>
                    <a:pt x="1932" y="15053"/>
                    <a:pt x="3218" y="15053"/>
                  </a:cubicBezTo>
                  <a:cubicBezTo>
                    <a:pt x="4785" y="15053"/>
                    <a:pt x="6363" y="14225"/>
                    <a:pt x="6824" y="12450"/>
                  </a:cubicBezTo>
                  <a:lnTo>
                    <a:pt x="7514" y="9211"/>
                  </a:lnTo>
                  <a:cubicBezTo>
                    <a:pt x="7832" y="9865"/>
                    <a:pt x="8233" y="10640"/>
                    <a:pt x="8634" y="11171"/>
                  </a:cubicBezTo>
                  <a:cubicBezTo>
                    <a:pt x="8654" y="11041"/>
                    <a:pt x="8663" y="10920"/>
                    <a:pt x="8672" y="10788"/>
                  </a:cubicBezTo>
                  <a:lnTo>
                    <a:pt x="8822" y="8512"/>
                  </a:lnTo>
                  <a:lnTo>
                    <a:pt x="9046" y="5161"/>
                  </a:lnTo>
                  <a:cubicBezTo>
                    <a:pt x="9383" y="9697"/>
                    <a:pt x="13415" y="12722"/>
                    <a:pt x="13415" y="12722"/>
                  </a:cubicBezTo>
                  <a:lnTo>
                    <a:pt x="14367" y="12722"/>
                  </a:lnTo>
                  <a:cubicBezTo>
                    <a:pt x="12089" y="8521"/>
                    <a:pt x="11835" y="3611"/>
                    <a:pt x="10353" y="1156"/>
                  </a:cubicBezTo>
                  <a:cubicBezTo>
                    <a:pt x="9903" y="404"/>
                    <a:pt x="9107" y="1"/>
                    <a:pt x="8298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10"/>
            <p:cNvSpPr/>
            <p:nvPr/>
          </p:nvSpPr>
          <p:spPr>
            <a:xfrm>
              <a:off x="2796557" y="3871879"/>
              <a:ext cx="648801" cy="290768"/>
            </a:xfrm>
            <a:custGeom>
              <a:rect b="b" l="l" r="r" t="t"/>
              <a:pathLst>
                <a:path extrusionOk="0" h="3389" w="7562">
                  <a:moveTo>
                    <a:pt x="2822" y="0"/>
                  </a:moveTo>
                  <a:cubicBezTo>
                    <a:pt x="2450" y="0"/>
                    <a:pt x="1941" y="105"/>
                    <a:pt x="1654" y="612"/>
                  </a:cubicBezTo>
                  <a:cubicBezTo>
                    <a:pt x="1490" y="893"/>
                    <a:pt x="1201" y="1070"/>
                    <a:pt x="886" y="1070"/>
                  </a:cubicBezTo>
                  <a:cubicBezTo>
                    <a:pt x="844" y="1070"/>
                    <a:pt x="801" y="1067"/>
                    <a:pt x="758" y="1061"/>
                  </a:cubicBezTo>
                  <a:cubicBezTo>
                    <a:pt x="729" y="1052"/>
                    <a:pt x="702" y="1052"/>
                    <a:pt x="673" y="1043"/>
                  </a:cubicBezTo>
                  <a:cubicBezTo>
                    <a:pt x="673" y="1043"/>
                    <a:pt x="1" y="1836"/>
                    <a:pt x="216" y="2956"/>
                  </a:cubicBezTo>
                  <a:cubicBezTo>
                    <a:pt x="510" y="2867"/>
                    <a:pt x="793" y="2807"/>
                    <a:pt x="1054" y="2807"/>
                  </a:cubicBezTo>
                  <a:cubicBezTo>
                    <a:pt x="1232" y="2807"/>
                    <a:pt x="1399" y="2835"/>
                    <a:pt x="1551" y="2900"/>
                  </a:cubicBezTo>
                  <a:cubicBezTo>
                    <a:pt x="1681" y="2956"/>
                    <a:pt x="1813" y="3012"/>
                    <a:pt x="1943" y="3039"/>
                  </a:cubicBezTo>
                  <a:cubicBezTo>
                    <a:pt x="2403" y="3161"/>
                    <a:pt x="3450" y="3389"/>
                    <a:pt x="4647" y="3389"/>
                  </a:cubicBezTo>
                  <a:cubicBezTo>
                    <a:pt x="5464" y="3389"/>
                    <a:pt x="6351" y="3283"/>
                    <a:pt x="7169" y="2965"/>
                  </a:cubicBezTo>
                  <a:lnTo>
                    <a:pt x="7180" y="2956"/>
                  </a:lnTo>
                  <a:cubicBezTo>
                    <a:pt x="7180" y="2956"/>
                    <a:pt x="7561" y="2263"/>
                    <a:pt x="5247" y="1836"/>
                  </a:cubicBezTo>
                  <a:cubicBezTo>
                    <a:pt x="5247" y="1836"/>
                    <a:pt x="4062" y="1638"/>
                    <a:pt x="3408" y="303"/>
                  </a:cubicBezTo>
                  <a:cubicBezTo>
                    <a:pt x="3325" y="126"/>
                    <a:pt x="3157" y="14"/>
                    <a:pt x="2969" y="5"/>
                  </a:cubicBezTo>
                  <a:cubicBezTo>
                    <a:pt x="2923" y="2"/>
                    <a:pt x="2874" y="0"/>
                    <a:pt x="2822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10"/>
            <p:cNvSpPr/>
            <p:nvPr/>
          </p:nvSpPr>
          <p:spPr>
            <a:xfrm>
              <a:off x="2815004" y="4112712"/>
              <a:ext cx="600754" cy="94463"/>
            </a:xfrm>
            <a:custGeom>
              <a:rect b="b" l="l" r="r" t="t"/>
              <a:pathLst>
                <a:path extrusionOk="0" h="1101" w="7002">
                  <a:moveTo>
                    <a:pt x="839" y="0"/>
                  </a:moveTo>
                  <a:cubicBezTo>
                    <a:pt x="578" y="0"/>
                    <a:pt x="295" y="60"/>
                    <a:pt x="1" y="149"/>
                  </a:cubicBezTo>
                  <a:lnTo>
                    <a:pt x="1" y="420"/>
                  </a:lnTo>
                  <a:cubicBezTo>
                    <a:pt x="1" y="615"/>
                    <a:pt x="169" y="774"/>
                    <a:pt x="366" y="783"/>
                  </a:cubicBezTo>
                  <a:lnTo>
                    <a:pt x="1224" y="801"/>
                  </a:lnTo>
                  <a:cubicBezTo>
                    <a:pt x="1298" y="801"/>
                    <a:pt x="1374" y="812"/>
                    <a:pt x="1457" y="830"/>
                  </a:cubicBezTo>
                  <a:cubicBezTo>
                    <a:pt x="1806" y="897"/>
                    <a:pt x="2942" y="1100"/>
                    <a:pt x="4221" y="1100"/>
                  </a:cubicBezTo>
                  <a:cubicBezTo>
                    <a:pt x="5067" y="1100"/>
                    <a:pt x="5975" y="1011"/>
                    <a:pt x="6759" y="736"/>
                  </a:cubicBezTo>
                  <a:cubicBezTo>
                    <a:pt x="6909" y="680"/>
                    <a:pt x="7001" y="521"/>
                    <a:pt x="6983" y="364"/>
                  </a:cubicBezTo>
                  <a:lnTo>
                    <a:pt x="6954" y="158"/>
                  </a:lnTo>
                  <a:cubicBezTo>
                    <a:pt x="6136" y="476"/>
                    <a:pt x="5249" y="582"/>
                    <a:pt x="4432" y="582"/>
                  </a:cubicBezTo>
                  <a:cubicBezTo>
                    <a:pt x="3235" y="582"/>
                    <a:pt x="2188" y="354"/>
                    <a:pt x="1728" y="232"/>
                  </a:cubicBezTo>
                  <a:cubicBezTo>
                    <a:pt x="1598" y="205"/>
                    <a:pt x="1466" y="149"/>
                    <a:pt x="1336" y="93"/>
                  </a:cubicBezTo>
                  <a:cubicBezTo>
                    <a:pt x="1184" y="28"/>
                    <a:pt x="1017" y="0"/>
                    <a:pt x="839" y="0"/>
                  </a:cubicBezTo>
                  <a:close/>
                </a:path>
              </a:pathLst>
            </a:custGeom>
            <a:solidFill>
              <a:srgbClr val="9BD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10"/>
            <p:cNvSpPr/>
            <p:nvPr/>
          </p:nvSpPr>
          <p:spPr>
            <a:xfrm>
              <a:off x="2815004" y="4112712"/>
              <a:ext cx="600754" cy="94463"/>
            </a:xfrm>
            <a:custGeom>
              <a:rect b="b" l="l" r="r" t="t"/>
              <a:pathLst>
                <a:path extrusionOk="0" h="1101" w="7002">
                  <a:moveTo>
                    <a:pt x="839" y="0"/>
                  </a:moveTo>
                  <a:cubicBezTo>
                    <a:pt x="578" y="0"/>
                    <a:pt x="295" y="60"/>
                    <a:pt x="1" y="149"/>
                  </a:cubicBezTo>
                  <a:lnTo>
                    <a:pt x="1" y="420"/>
                  </a:lnTo>
                  <a:cubicBezTo>
                    <a:pt x="1" y="615"/>
                    <a:pt x="169" y="774"/>
                    <a:pt x="366" y="783"/>
                  </a:cubicBezTo>
                  <a:lnTo>
                    <a:pt x="1224" y="801"/>
                  </a:lnTo>
                  <a:cubicBezTo>
                    <a:pt x="1298" y="801"/>
                    <a:pt x="1374" y="812"/>
                    <a:pt x="1457" y="830"/>
                  </a:cubicBezTo>
                  <a:cubicBezTo>
                    <a:pt x="1806" y="897"/>
                    <a:pt x="2942" y="1100"/>
                    <a:pt x="4221" y="1100"/>
                  </a:cubicBezTo>
                  <a:cubicBezTo>
                    <a:pt x="5067" y="1100"/>
                    <a:pt x="5975" y="1011"/>
                    <a:pt x="6759" y="736"/>
                  </a:cubicBezTo>
                  <a:cubicBezTo>
                    <a:pt x="6909" y="680"/>
                    <a:pt x="7001" y="521"/>
                    <a:pt x="6983" y="364"/>
                  </a:cubicBezTo>
                  <a:lnTo>
                    <a:pt x="6954" y="158"/>
                  </a:lnTo>
                  <a:cubicBezTo>
                    <a:pt x="6136" y="476"/>
                    <a:pt x="5249" y="582"/>
                    <a:pt x="4432" y="582"/>
                  </a:cubicBezTo>
                  <a:cubicBezTo>
                    <a:pt x="3235" y="582"/>
                    <a:pt x="2188" y="354"/>
                    <a:pt x="1728" y="232"/>
                  </a:cubicBezTo>
                  <a:cubicBezTo>
                    <a:pt x="1598" y="205"/>
                    <a:pt x="1466" y="149"/>
                    <a:pt x="1336" y="93"/>
                  </a:cubicBezTo>
                  <a:cubicBezTo>
                    <a:pt x="1184" y="28"/>
                    <a:pt x="1017" y="0"/>
                    <a:pt x="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10"/>
            <p:cNvSpPr/>
            <p:nvPr/>
          </p:nvSpPr>
          <p:spPr>
            <a:xfrm>
              <a:off x="2796557" y="3879601"/>
              <a:ext cx="515986" cy="327575"/>
            </a:xfrm>
            <a:custGeom>
              <a:rect b="b" l="l" r="r" t="t"/>
              <a:pathLst>
                <a:path extrusionOk="0" h="3818" w="6014">
                  <a:moveTo>
                    <a:pt x="2279" y="1"/>
                  </a:moveTo>
                  <a:cubicBezTo>
                    <a:pt x="2046" y="83"/>
                    <a:pt x="1813" y="242"/>
                    <a:pt x="1654" y="522"/>
                  </a:cubicBezTo>
                  <a:cubicBezTo>
                    <a:pt x="1490" y="803"/>
                    <a:pt x="1201" y="980"/>
                    <a:pt x="886" y="980"/>
                  </a:cubicBezTo>
                  <a:cubicBezTo>
                    <a:pt x="844" y="980"/>
                    <a:pt x="801" y="977"/>
                    <a:pt x="758" y="971"/>
                  </a:cubicBezTo>
                  <a:cubicBezTo>
                    <a:pt x="729" y="962"/>
                    <a:pt x="702" y="962"/>
                    <a:pt x="673" y="953"/>
                  </a:cubicBezTo>
                  <a:cubicBezTo>
                    <a:pt x="673" y="953"/>
                    <a:pt x="1" y="1746"/>
                    <a:pt x="216" y="2866"/>
                  </a:cubicBezTo>
                  <a:lnTo>
                    <a:pt x="216" y="3137"/>
                  </a:lnTo>
                  <a:cubicBezTo>
                    <a:pt x="216" y="3332"/>
                    <a:pt x="384" y="3491"/>
                    <a:pt x="581" y="3500"/>
                  </a:cubicBezTo>
                  <a:lnTo>
                    <a:pt x="1439" y="3518"/>
                  </a:lnTo>
                  <a:cubicBezTo>
                    <a:pt x="1513" y="3518"/>
                    <a:pt x="1589" y="3529"/>
                    <a:pt x="1672" y="3547"/>
                  </a:cubicBezTo>
                  <a:cubicBezTo>
                    <a:pt x="2018" y="3614"/>
                    <a:pt x="3163" y="3818"/>
                    <a:pt x="4445" y="3818"/>
                  </a:cubicBezTo>
                  <a:cubicBezTo>
                    <a:pt x="4960" y="3818"/>
                    <a:pt x="5497" y="3785"/>
                    <a:pt x="6013" y="3697"/>
                  </a:cubicBezTo>
                  <a:lnTo>
                    <a:pt x="6013" y="3603"/>
                  </a:lnTo>
                  <a:cubicBezTo>
                    <a:pt x="6004" y="3137"/>
                    <a:pt x="5780" y="2689"/>
                    <a:pt x="5377" y="2445"/>
                  </a:cubicBezTo>
                  <a:cubicBezTo>
                    <a:pt x="5350" y="2436"/>
                    <a:pt x="5321" y="2418"/>
                    <a:pt x="5294" y="2398"/>
                  </a:cubicBezTo>
                  <a:cubicBezTo>
                    <a:pt x="5088" y="2297"/>
                    <a:pt x="4873" y="2212"/>
                    <a:pt x="4660" y="2117"/>
                  </a:cubicBezTo>
                  <a:cubicBezTo>
                    <a:pt x="4445" y="2017"/>
                    <a:pt x="4239" y="1923"/>
                    <a:pt x="4033" y="1811"/>
                  </a:cubicBezTo>
                  <a:cubicBezTo>
                    <a:pt x="3623" y="1596"/>
                    <a:pt x="3231" y="1333"/>
                    <a:pt x="2904" y="988"/>
                  </a:cubicBezTo>
                  <a:cubicBezTo>
                    <a:pt x="2765" y="841"/>
                    <a:pt x="2633" y="673"/>
                    <a:pt x="2521" y="505"/>
                  </a:cubicBezTo>
                  <a:cubicBezTo>
                    <a:pt x="2494" y="466"/>
                    <a:pt x="2465" y="428"/>
                    <a:pt x="2447" y="381"/>
                  </a:cubicBezTo>
                  <a:cubicBezTo>
                    <a:pt x="2382" y="260"/>
                    <a:pt x="2335" y="121"/>
                    <a:pt x="2279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10"/>
            <p:cNvSpPr/>
            <p:nvPr/>
          </p:nvSpPr>
          <p:spPr>
            <a:xfrm>
              <a:off x="2140037" y="2563815"/>
              <a:ext cx="270262" cy="720871"/>
            </a:xfrm>
            <a:custGeom>
              <a:rect b="b" l="l" r="r" t="t"/>
              <a:pathLst>
                <a:path extrusionOk="0" h="8402" w="3150">
                  <a:moveTo>
                    <a:pt x="643" y="0"/>
                  </a:moveTo>
                  <a:lnTo>
                    <a:pt x="83" y="4304"/>
                  </a:lnTo>
                  <a:cubicBezTo>
                    <a:pt x="0" y="4929"/>
                    <a:pt x="457" y="5507"/>
                    <a:pt x="1091" y="5536"/>
                  </a:cubicBezTo>
                  <a:cubicBezTo>
                    <a:pt x="1100" y="5536"/>
                    <a:pt x="2520" y="8401"/>
                    <a:pt x="2520" y="8401"/>
                  </a:cubicBezTo>
                  <a:cubicBezTo>
                    <a:pt x="2522" y="8401"/>
                    <a:pt x="2524" y="8401"/>
                    <a:pt x="2525" y="8401"/>
                  </a:cubicBezTo>
                  <a:cubicBezTo>
                    <a:pt x="3150" y="8401"/>
                    <a:pt x="2267" y="5039"/>
                    <a:pt x="2240" y="4416"/>
                  </a:cubicBezTo>
                  <a:cubicBezTo>
                    <a:pt x="2211" y="3482"/>
                    <a:pt x="2417" y="2344"/>
                    <a:pt x="2417" y="2344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10"/>
            <p:cNvSpPr/>
            <p:nvPr/>
          </p:nvSpPr>
          <p:spPr>
            <a:xfrm>
              <a:off x="2172897" y="2563815"/>
              <a:ext cx="174598" cy="352370"/>
            </a:xfrm>
            <a:custGeom>
              <a:rect b="b" l="l" r="r" t="t"/>
              <a:pathLst>
                <a:path extrusionOk="0" h="4107" w="2035">
                  <a:moveTo>
                    <a:pt x="260" y="0"/>
                  </a:moveTo>
                  <a:lnTo>
                    <a:pt x="0" y="2008"/>
                  </a:lnTo>
                  <a:cubicBezTo>
                    <a:pt x="36" y="2137"/>
                    <a:pt x="74" y="2267"/>
                    <a:pt x="130" y="2388"/>
                  </a:cubicBezTo>
                  <a:cubicBezTo>
                    <a:pt x="289" y="2792"/>
                    <a:pt x="504" y="3163"/>
                    <a:pt x="802" y="3473"/>
                  </a:cubicBezTo>
                  <a:cubicBezTo>
                    <a:pt x="1082" y="3762"/>
                    <a:pt x="1436" y="3986"/>
                    <a:pt x="1828" y="4098"/>
                  </a:cubicBezTo>
                  <a:cubicBezTo>
                    <a:pt x="1837" y="4098"/>
                    <a:pt x="1848" y="4098"/>
                    <a:pt x="1857" y="4107"/>
                  </a:cubicBezTo>
                  <a:cubicBezTo>
                    <a:pt x="1866" y="3249"/>
                    <a:pt x="2034" y="2344"/>
                    <a:pt x="2034" y="2344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10"/>
            <p:cNvSpPr/>
            <p:nvPr/>
          </p:nvSpPr>
          <p:spPr>
            <a:xfrm>
              <a:off x="2128626" y="2276137"/>
              <a:ext cx="450265" cy="587541"/>
            </a:xfrm>
            <a:custGeom>
              <a:rect b="b" l="l" r="r" t="t"/>
              <a:pathLst>
                <a:path extrusionOk="0" h="6848" w="5248">
                  <a:moveTo>
                    <a:pt x="3041" y="1"/>
                  </a:moveTo>
                  <a:cubicBezTo>
                    <a:pt x="3017" y="1"/>
                    <a:pt x="2993" y="1"/>
                    <a:pt x="2969" y="2"/>
                  </a:cubicBezTo>
                  <a:cubicBezTo>
                    <a:pt x="1925" y="40"/>
                    <a:pt x="1065" y="768"/>
                    <a:pt x="870" y="1729"/>
                  </a:cubicBezTo>
                  <a:cubicBezTo>
                    <a:pt x="841" y="1888"/>
                    <a:pt x="823" y="2056"/>
                    <a:pt x="832" y="2224"/>
                  </a:cubicBezTo>
                  <a:cubicBezTo>
                    <a:pt x="841" y="2401"/>
                    <a:pt x="823" y="2643"/>
                    <a:pt x="814" y="2923"/>
                  </a:cubicBezTo>
                  <a:cubicBezTo>
                    <a:pt x="740" y="2811"/>
                    <a:pt x="646" y="2755"/>
                    <a:pt x="543" y="2755"/>
                  </a:cubicBezTo>
                  <a:cubicBezTo>
                    <a:pt x="281" y="2764"/>
                    <a:pt x="1" y="3241"/>
                    <a:pt x="95" y="3792"/>
                  </a:cubicBezTo>
                  <a:cubicBezTo>
                    <a:pt x="225" y="4576"/>
                    <a:pt x="561" y="4800"/>
                    <a:pt x="841" y="4865"/>
                  </a:cubicBezTo>
                  <a:cubicBezTo>
                    <a:pt x="917" y="4883"/>
                    <a:pt x="991" y="4883"/>
                    <a:pt x="1056" y="4883"/>
                  </a:cubicBezTo>
                  <a:cubicBezTo>
                    <a:pt x="1150" y="5125"/>
                    <a:pt x="1271" y="5369"/>
                    <a:pt x="1439" y="5602"/>
                  </a:cubicBezTo>
                  <a:cubicBezTo>
                    <a:pt x="1826" y="6119"/>
                    <a:pt x="2494" y="6848"/>
                    <a:pt x="3465" y="6848"/>
                  </a:cubicBezTo>
                  <a:cubicBezTo>
                    <a:pt x="3596" y="6848"/>
                    <a:pt x="3734" y="6835"/>
                    <a:pt x="3876" y="6805"/>
                  </a:cubicBezTo>
                  <a:cubicBezTo>
                    <a:pt x="4584" y="6667"/>
                    <a:pt x="4967" y="5172"/>
                    <a:pt x="5135" y="3828"/>
                  </a:cubicBezTo>
                  <a:cubicBezTo>
                    <a:pt x="5153" y="3689"/>
                    <a:pt x="5173" y="3539"/>
                    <a:pt x="5182" y="3400"/>
                  </a:cubicBezTo>
                  <a:cubicBezTo>
                    <a:pt x="5229" y="2876"/>
                    <a:pt x="5247" y="2410"/>
                    <a:pt x="5238" y="2092"/>
                  </a:cubicBezTo>
                  <a:cubicBezTo>
                    <a:pt x="5201" y="922"/>
                    <a:pt x="4223" y="1"/>
                    <a:pt x="3041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10"/>
            <p:cNvSpPr/>
            <p:nvPr/>
          </p:nvSpPr>
          <p:spPr>
            <a:xfrm>
              <a:off x="2162259" y="2550002"/>
              <a:ext cx="40325" cy="114025"/>
            </a:xfrm>
            <a:custGeom>
              <a:rect b="b" l="l" r="r" t="t"/>
              <a:pathLst>
                <a:path extrusionOk="0" h="1329" w="470">
                  <a:moveTo>
                    <a:pt x="73" y="0"/>
                  </a:moveTo>
                  <a:cubicBezTo>
                    <a:pt x="55" y="0"/>
                    <a:pt x="39" y="7"/>
                    <a:pt x="30" y="20"/>
                  </a:cubicBezTo>
                  <a:cubicBezTo>
                    <a:pt x="1" y="40"/>
                    <a:pt x="1" y="85"/>
                    <a:pt x="30" y="105"/>
                  </a:cubicBezTo>
                  <a:cubicBezTo>
                    <a:pt x="142" y="226"/>
                    <a:pt x="225" y="376"/>
                    <a:pt x="254" y="533"/>
                  </a:cubicBezTo>
                  <a:lnTo>
                    <a:pt x="263" y="544"/>
                  </a:lnTo>
                  <a:lnTo>
                    <a:pt x="254" y="544"/>
                  </a:lnTo>
                  <a:cubicBezTo>
                    <a:pt x="86" y="609"/>
                    <a:pt x="39" y="813"/>
                    <a:pt x="86" y="972"/>
                  </a:cubicBezTo>
                  <a:cubicBezTo>
                    <a:pt x="142" y="1122"/>
                    <a:pt x="254" y="1225"/>
                    <a:pt x="348" y="1308"/>
                  </a:cubicBezTo>
                  <a:cubicBezTo>
                    <a:pt x="366" y="1328"/>
                    <a:pt x="375" y="1328"/>
                    <a:pt x="393" y="1328"/>
                  </a:cubicBezTo>
                  <a:cubicBezTo>
                    <a:pt x="413" y="1328"/>
                    <a:pt x="431" y="1317"/>
                    <a:pt x="440" y="1308"/>
                  </a:cubicBezTo>
                  <a:cubicBezTo>
                    <a:pt x="469" y="1281"/>
                    <a:pt x="469" y="1243"/>
                    <a:pt x="440" y="1216"/>
                  </a:cubicBezTo>
                  <a:cubicBezTo>
                    <a:pt x="348" y="1140"/>
                    <a:pt x="254" y="1048"/>
                    <a:pt x="207" y="925"/>
                  </a:cubicBezTo>
                  <a:cubicBezTo>
                    <a:pt x="180" y="833"/>
                    <a:pt x="207" y="701"/>
                    <a:pt x="301" y="665"/>
                  </a:cubicBezTo>
                  <a:cubicBezTo>
                    <a:pt x="319" y="656"/>
                    <a:pt x="348" y="645"/>
                    <a:pt x="366" y="627"/>
                  </a:cubicBezTo>
                  <a:cubicBezTo>
                    <a:pt x="404" y="580"/>
                    <a:pt x="384" y="533"/>
                    <a:pt x="384" y="515"/>
                  </a:cubicBezTo>
                  <a:cubicBezTo>
                    <a:pt x="348" y="329"/>
                    <a:pt x="254" y="152"/>
                    <a:pt x="124" y="20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10"/>
            <p:cNvSpPr/>
            <p:nvPr/>
          </p:nvSpPr>
          <p:spPr>
            <a:xfrm>
              <a:off x="2413902" y="2544339"/>
              <a:ext cx="96179" cy="153320"/>
            </a:xfrm>
            <a:custGeom>
              <a:rect b="b" l="l" r="r" t="t"/>
              <a:pathLst>
                <a:path extrusionOk="0" h="1787" w="1121">
                  <a:moveTo>
                    <a:pt x="640" y="1"/>
                  </a:moveTo>
                  <a:cubicBezTo>
                    <a:pt x="635" y="1"/>
                    <a:pt x="630" y="2"/>
                    <a:pt x="625" y="3"/>
                  </a:cubicBezTo>
                  <a:cubicBezTo>
                    <a:pt x="596" y="12"/>
                    <a:pt x="578" y="50"/>
                    <a:pt x="587" y="77"/>
                  </a:cubicBezTo>
                  <a:lnTo>
                    <a:pt x="970" y="1338"/>
                  </a:lnTo>
                  <a:cubicBezTo>
                    <a:pt x="999" y="1412"/>
                    <a:pt x="979" y="1495"/>
                    <a:pt x="932" y="1562"/>
                  </a:cubicBezTo>
                  <a:cubicBezTo>
                    <a:pt x="887" y="1627"/>
                    <a:pt x="811" y="1663"/>
                    <a:pt x="728" y="1674"/>
                  </a:cubicBezTo>
                  <a:cubicBezTo>
                    <a:pt x="560" y="1674"/>
                    <a:pt x="345" y="1636"/>
                    <a:pt x="83" y="1551"/>
                  </a:cubicBezTo>
                  <a:cubicBezTo>
                    <a:pt x="78" y="1550"/>
                    <a:pt x="72" y="1549"/>
                    <a:pt x="67" y="1549"/>
                  </a:cubicBezTo>
                  <a:cubicBezTo>
                    <a:pt x="39" y="1549"/>
                    <a:pt x="17" y="1568"/>
                    <a:pt x="9" y="1598"/>
                  </a:cubicBezTo>
                  <a:cubicBezTo>
                    <a:pt x="0" y="1627"/>
                    <a:pt x="18" y="1654"/>
                    <a:pt x="47" y="1663"/>
                  </a:cubicBezTo>
                  <a:cubicBezTo>
                    <a:pt x="307" y="1748"/>
                    <a:pt x="522" y="1786"/>
                    <a:pt x="708" y="1786"/>
                  </a:cubicBezTo>
                  <a:lnTo>
                    <a:pt x="737" y="1786"/>
                  </a:lnTo>
                  <a:cubicBezTo>
                    <a:pt x="849" y="1786"/>
                    <a:pt x="961" y="1730"/>
                    <a:pt x="1026" y="1636"/>
                  </a:cubicBezTo>
                  <a:cubicBezTo>
                    <a:pt x="1100" y="1533"/>
                    <a:pt x="1120" y="1412"/>
                    <a:pt x="1082" y="1300"/>
                  </a:cubicBezTo>
                  <a:lnTo>
                    <a:pt x="699" y="39"/>
                  </a:lnTo>
                  <a:cubicBezTo>
                    <a:pt x="692" y="17"/>
                    <a:pt x="665" y="1"/>
                    <a:pt x="640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10"/>
            <p:cNvSpPr/>
            <p:nvPr/>
          </p:nvSpPr>
          <p:spPr>
            <a:xfrm>
              <a:off x="2357018" y="2482308"/>
              <a:ext cx="89830" cy="36721"/>
            </a:xfrm>
            <a:custGeom>
              <a:rect b="b" l="l" r="r" t="t"/>
              <a:pathLst>
                <a:path extrusionOk="0" h="428" w="1047">
                  <a:moveTo>
                    <a:pt x="927" y="0"/>
                  </a:moveTo>
                  <a:cubicBezTo>
                    <a:pt x="899" y="0"/>
                    <a:pt x="868" y="7"/>
                    <a:pt x="840" y="16"/>
                  </a:cubicBezTo>
                  <a:cubicBezTo>
                    <a:pt x="728" y="54"/>
                    <a:pt x="634" y="119"/>
                    <a:pt x="531" y="175"/>
                  </a:cubicBezTo>
                  <a:cubicBezTo>
                    <a:pt x="430" y="240"/>
                    <a:pt x="327" y="305"/>
                    <a:pt x="215" y="325"/>
                  </a:cubicBezTo>
                  <a:cubicBezTo>
                    <a:pt x="183" y="334"/>
                    <a:pt x="148" y="339"/>
                    <a:pt x="112" y="339"/>
                  </a:cubicBezTo>
                  <a:cubicBezTo>
                    <a:pt x="77" y="339"/>
                    <a:pt x="42" y="334"/>
                    <a:pt x="9" y="325"/>
                  </a:cubicBezTo>
                  <a:cubicBezTo>
                    <a:pt x="9" y="334"/>
                    <a:pt x="0" y="334"/>
                    <a:pt x="0" y="343"/>
                  </a:cubicBezTo>
                  <a:cubicBezTo>
                    <a:pt x="125" y="399"/>
                    <a:pt x="264" y="428"/>
                    <a:pt x="403" y="428"/>
                  </a:cubicBezTo>
                  <a:cubicBezTo>
                    <a:pt x="585" y="428"/>
                    <a:pt x="767" y="379"/>
                    <a:pt x="914" y="278"/>
                  </a:cubicBezTo>
                  <a:cubicBezTo>
                    <a:pt x="961" y="249"/>
                    <a:pt x="999" y="213"/>
                    <a:pt x="1017" y="166"/>
                  </a:cubicBezTo>
                  <a:cubicBezTo>
                    <a:pt x="1046" y="119"/>
                    <a:pt x="1035" y="63"/>
                    <a:pt x="999" y="25"/>
                  </a:cubicBezTo>
                  <a:cubicBezTo>
                    <a:pt x="980" y="7"/>
                    <a:pt x="955" y="0"/>
                    <a:pt x="927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10"/>
            <p:cNvSpPr/>
            <p:nvPr/>
          </p:nvSpPr>
          <p:spPr>
            <a:xfrm>
              <a:off x="2477134" y="2488829"/>
              <a:ext cx="66579" cy="41698"/>
            </a:xfrm>
            <a:custGeom>
              <a:rect b="b" l="l" r="r" t="t"/>
              <a:pathLst>
                <a:path extrusionOk="0" h="486" w="776">
                  <a:moveTo>
                    <a:pt x="107" y="1"/>
                  </a:moveTo>
                  <a:cubicBezTo>
                    <a:pt x="93" y="1"/>
                    <a:pt x="78" y="5"/>
                    <a:pt x="65" y="14"/>
                  </a:cubicBezTo>
                  <a:cubicBezTo>
                    <a:pt x="18" y="43"/>
                    <a:pt x="0" y="108"/>
                    <a:pt x="9" y="146"/>
                  </a:cubicBezTo>
                  <a:cubicBezTo>
                    <a:pt x="9" y="193"/>
                    <a:pt x="27" y="229"/>
                    <a:pt x="56" y="267"/>
                  </a:cubicBezTo>
                  <a:cubicBezTo>
                    <a:pt x="164" y="413"/>
                    <a:pt x="331" y="485"/>
                    <a:pt x="511" y="485"/>
                  </a:cubicBezTo>
                  <a:cubicBezTo>
                    <a:pt x="598" y="485"/>
                    <a:pt x="688" y="469"/>
                    <a:pt x="775" y="435"/>
                  </a:cubicBezTo>
                  <a:cubicBezTo>
                    <a:pt x="728" y="435"/>
                    <a:pt x="690" y="435"/>
                    <a:pt x="654" y="426"/>
                  </a:cubicBezTo>
                  <a:lnTo>
                    <a:pt x="643" y="426"/>
                  </a:lnTo>
                  <a:cubicBezTo>
                    <a:pt x="616" y="417"/>
                    <a:pt x="598" y="417"/>
                    <a:pt x="578" y="406"/>
                  </a:cubicBezTo>
                  <a:cubicBezTo>
                    <a:pt x="495" y="361"/>
                    <a:pt x="430" y="294"/>
                    <a:pt x="374" y="220"/>
                  </a:cubicBezTo>
                  <a:cubicBezTo>
                    <a:pt x="318" y="155"/>
                    <a:pt x="262" y="81"/>
                    <a:pt x="186" y="34"/>
                  </a:cubicBezTo>
                  <a:cubicBezTo>
                    <a:pt x="163" y="15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10"/>
            <p:cNvSpPr/>
            <p:nvPr/>
          </p:nvSpPr>
          <p:spPr>
            <a:xfrm>
              <a:off x="2344149" y="2713875"/>
              <a:ext cx="112309" cy="51993"/>
            </a:xfrm>
            <a:custGeom>
              <a:rect b="b" l="l" r="r" t="t"/>
              <a:pathLst>
                <a:path extrusionOk="0" h="606" w="1309">
                  <a:moveTo>
                    <a:pt x="218" y="0"/>
                  </a:moveTo>
                  <a:cubicBezTo>
                    <a:pt x="180" y="0"/>
                    <a:pt x="142" y="2"/>
                    <a:pt x="103" y="5"/>
                  </a:cubicBezTo>
                  <a:cubicBezTo>
                    <a:pt x="0" y="14"/>
                    <a:pt x="20" y="164"/>
                    <a:pt x="121" y="164"/>
                  </a:cubicBezTo>
                  <a:cubicBezTo>
                    <a:pt x="152" y="162"/>
                    <a:pt x="182" y="161"/>
                    <a:pt x="213" y="161"/>
                  </a:cubicBezTo>
                  <a:cubicBezTo>
                    <a:pt x="572" y="161"/>
                    <a:pt x="917" y="317"/>
                    <a:pt x="1167" y="583"/>
                  </a:cubicBezTo>
                  <a:cubicBezTo>
                    <a:pt x="1179" y="599"/>
                    <a:pt x="1195" y="605"/>
                    <a:pt x="1212" y="605"/>
                  </a:cubicBezTo>
                  <a:cubicBezTo>
                    <a:pt x="1237" y="605"/>
                    <a:pt x="1263" y="592"/>
                    <a:pt x="1279" y="574"/>
                  </a:cubicBezTo>
                  <a:cubicBezTo>
                    <a:pt x="1308" y="539"/>
                    <a:pt x="1297" y="500"/>
                    <a:pt x="1270" y="462"/>
                  </a:cubicBezTo>
                  <a:cubicBezTo>
                    <a:pt x="1007" y="175"/>
                    <a:pt x="612" y="0"/>
                    <a:pt x="218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10"/>
            <p:cNvSpPr/>
            <p:nvPr/>
          </p:nvSpPr>
          <p:spPr>
            <a:xfrm>
              <a:off x="2078349" y="2197890"/>
              <a:ext cx="591831" cy="480552"/>
            </a:xfrm>
            <a:custGeom>
              <a:rect b="b" l="l" r="r" t="t"/>
              <a:pathLst>
                <a:path extrusionOk="0" h="5601" w="6898">
                  <a:moveTo>
                    <a:pt x="2500" y="0"/>
                  </a:moveTo>
                  <a:cubicBezTo>
                    <a:pt x="1766" y="0"/>
                    <a:pt x="1054" y="302"/>
                    <a:pt x="616" y="932"/>
                  </a:cubicBezTo>
                  <a:cubicBezTo>
                    <a:pt x="0" y="1792"/>
                    <a:pt x="271" y="3201"/>
                    <a:pt x="672" y="4106"/>
                  </a:cubicBezTo>
                  <a:cubicBezTo>
                    <a:pt x="770" y="4000"/>
                    <a:pt x="941" y="3786"/>
                    <a:pt x="1079" y="3786"/>
                  </a:cubicBezTo>
                  <a:cubicBezTo>
                    <a:pt x="1087" y="3786"/>
                    <a:pt x="1095" y="3787"/>
                    <a:pt x="1102" y="3788"/>
                  </a:cubicBezTo>
                  <a:cubicBezTo>
                    <a:pt x="1241" y="3826"/>
                    <a:pt x="1270" y="3779"/>
                    <a:pt x="1371" y="3882"/>
                  </a:cubicBezTo>
                  <a:cubicBezTo>
                    <a:pt x="1568" y="4097"/>
                    <a:pt x="1680" y="4386"/>
                    <a:pt x="1689" y="4684"/>
                  </a:cubicBezTo>
                  <a:cubicBezTo>
                    <a:pt x="1698" y="4973"/>
                    <a:pt x="1624" y="5320"/>
                    <a:pt x="1848" y="5506"/>
                  </a:cubicBezTo>
                  <a:cubicBezTo>
                    <a:pt x="1917" y="5571"/>
                    <a:pt x="2010" y="5601"/>
                    <a:pt x="2106" y="5601"/>
                  </a:cubicBezTo>
                  <a:cubicBezTo>
                    <a:pt x="2191" y="5601"/>
                    <a:pt x="2278" y="5577"/>
                    <a:pt x="2352" y="5533"/>
                  </a:cubicBezTo>
                  <a:cubicBezTo>
                    <a:pt x="2502" y="5441"/>
                    <a:pt x="2603" y="5282"/>
                    <a:pt x="2650" y="5105"/>
                  </a:cubicBezTo>
                  <a:lnTo>
                    <a:pt x="2650" y="5105"/>
                  </a:lnTo>
                  <a:cubicBezTo>
                    <a:pt x="2626" y="5111"/>
                    <a:pt x="2601" y="5113"/>
                    <a:pt x="2577" y="5113"/>
                  </a:cubicBezTo>
                  <a:cubicBezTo>
                    <a:pt x="2388" y="5113"/>
                    <a:pt x="2215" y="4960"/>
                    <a:pt x="2155" y="4769"/>
                  </a:cubicBezTo>
                  <a:cubicBezTo>
                    <a:pt x="2090" y="4563"/>
                    <a:pt x="2137" y="4330"/>
                    <a:pt x="2231" y="4133"/>
                  </a:cubicBezTo>
                  <a:cubicBezTo>
                    <a:pt x="2417" y="3723"/>
                    <a:pt x="2753" y="3387"/>
                    <a:pt x="3154" y="3210"/>
                  </a:cubicBezTo>
                  <a:cubicBezTo>
                    <a:pt x="3407" y="3098"/>
                    <a:pt x="3687" y="3042"/>
                    <a:pt x="3947" y="2948"/>
                  </a:cubicBezTo>
                  <a:cubicBezTo>
                    <a:pt x="4209" y="2856"/>
                    <a:pt x="4462" y="2706"/>
                    <a:pt x="4601" y="2464"/>
                  </a:cubicBezTo>
                  <a:lnTo>
                    <a:pt x="4601" y="2464"/>
                  </a:lnTo>
                  <a:cubicBezTo>
                    <a:pt x="4619" y="2809"/>
                    <a:pt x="4545" y="3163"/>
                    <a:pt x="4368" y="3461"/>
                  </a:cubicBezTo>
                  <a:cubicBezTo>
                    <a:pt x="4937" y="3369"/>
                    <a:pt x="5432" y="2957"/>
                    <a:pt x="5627" y="2426"/>
                  </a:cubicBezTo>
                  <a:cubicBezTo>
                    <a:pt x="5889" y="3013"/>
                    <a:pt x="5777" y="4265"/>
                    <a:pt x="5695" y="4937"/>
                  </a:cubicBezTo>
                  <a:cubicBezTo>
                    <a:pt x="6019" y="4872"/>
                    <a:pt x="6626" y="4012"/>
                    <a:pt x="6768" y="3714"/>
                  </a:cubicBezTo>
                  <a:cubicBezTo>
                    <a:pt x="6897" y="3425"/>
                    <a:pt x="6871" y="3060"/>
                    <a:pt x="6703" y="2780"/>
                  </a:cubicBezTo>
                  <a:cubicBezTo>
                    <a:pt x="6544" y="2509"/>
                    <a:pt x="6243" y="2305"/>
                    <a:pt x="6216" y="1987"/>
                  </a:cubicBezTo>
                  <a:cubicBezTo>
                    <a:pt x="6199" y="1745"/>
                    <a:pt x="6346" y="1521"/>
                    <a:pt x="6488" y="1315"/>
                  </a:cubicBezTo>
                  <a:cubicBezTo>
                    <a:pt x="6617" y="1100"/>
                    <a:pt x="6738" y="858"/>
                    <a:pt x="6665" y="625"/>
                  </a:cubicBezTo>
                  <a:cubicBezTo>
                    <a:pt x="6579" y="381"/>
                    <a:pt x="6320" y="260"/>
                    <a:pt x="6075" y="195"/>
                  </a:cubicBezTo>
                  <a:cubicBezTo>
                    <a:pt x="5781" y="116"/>
                    <a:pt x="5481" y="82"/>
                    <a:pt x="5181" y="82"/>
                  </a:cubicBezTo>
                  <a:cubicBezTo>
                    <a:pt x="4700" y="82"/>
                    <a:pt x="4217" y="168"/>
                    <a:pt x="3752" y="289"/>
                  </a:cubicBezTo>
                  <a:cubicBezTo>
                    <a:pt x="3749" y="290"/>
                    <a:pt x="3746" y="290"/>
                    <a:pt x="3741" y="290"/>
                  </a:cubicBezTo>
                  <a:cubicBezTo>
                    <a:pt x="3653" y="290"/>
                    <a:pt x="3300" y="120"/>
                    <a:pt x="3201" y="92"/>
                  </a:cubicBezTo>
                  <a:cubicBezTo>
                    <a:pt x="2971" y="31"/>
                    <a:pt x="2734" y="0"/>
                    <a:pt x="2500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10"/>
            <p:cNvSpPr/>
            <p:nvPr/>
          </p:nvSpPr>
          <p:spPr>
            <a:xfrm>
              <a:off x="2128626" y="2363565"/>
              <a:ext cx="207716" cy="330063"/>
            </a:xfrm>
            <a:custGeom>
              <a:rect b="b" l="l" r="r" t="t"/>
              <a:pathLst>
                <a:path extrusionOk="0" h="3847" w="2421">
                  <a:moveTo>
                    <a:pt x="1289" y="0"/>
                  </a:moveTo>
                  <a:lnTo>
                    <a:pt x="870" y="710"/>
                  </a:lnTo>
                  <a:cubicBezTo>
                    <a:pt x="841" y="869"/>
                    <a:pt x="823" y="1037"/>
                    <a:pt x="832" y="1205"/>
                  </a:cubicBezTo>
                  <a:cubicBezTo>
                    <a:pt x="841" y="1382"/>
                    <a:pt x="823" y="1624"/>
                    <a:pt x="814" y="1904"/>
                  </a:cubicBezTo>
                  <a:cubicBezTo>
                    <a:pt x="740" y="1792"/>
                    <a:pt x="646" y="1736"/>
                    <a:pt x="543" y="1736"/>
                  </a:cubicBezTo>
                  <a:cubicBezTo>
                    <a:pt x="281" y="1745"/>
                    <a:pt x="1" y="2222"/>
                    <a:pt x="95" y="2773"/>
                  </a:cubicBezTo>
                  <a:cubicBezTo>
                    <a:pt x="225" y="3557"/>
                    <a:pt x="561" y="3781"/>
                    <a:pt x="841" y="3846"/>
                  </a:cubicBezTo>
                  <a:cubicBezTo>
                    <a:pt x="1094" y="3454"/>
                    <a:pt x="1271" y="2912"/>
                    <a:pt x="1141" y="2240"/>
                  </a:cubicBezTo>
                  <a:cubicBezTo>
                    <a:pt x="1141" y="2240"/>
                    <a:pt x="2420" y="654"/>
                    <a:pt x="1289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10"/>
            <p:cNvSpPr/>
            <p:nvPr/>
          </p:nvSpPr>
          <p:spPr>
            <a:xfrm>
              <a:off x="2529985" y="2766383"/>
              <a:ext cx="295487" cy="238946"/>
            </a:xfrm>
            <a:custGeom>
              <a:rect b="b" l="l" r="r" t="t"/>
              <a:pathLst>
                <a:path extrusionOk="0" h="2785" w="3444">
                  <a:moveTo>
                    <a:pt x="2323" y="0"/>
                  </a:moveTo>
                  <a:lnTo>
                    <a:pt x="1345" y="345"/>
                  </a:lnTo>
                  <a:lnTo>
                    <a:pt x="139" y="1112"/>
                  </a:lnTo>
                  <a:cubicBezTo>
                    <a:pt x="38" y="1177"/>
                    <a:pt x="0" y="1315"/>
                    <a:pt x="74" y="1410"/>
                  </a:cubicBezTo>
                  <a:cubicBezTo>
                    <a:pt x="126" y="1478"/>
                    <a:pt x="202" y="1499"/>
                    <a:pt x="277" y="1499"/>
                  </a:cubicBezTo>
                  <a:cubicBezTo>
                    <a:pt x="393" y="1499"/>
                    <a:pt x="504" y="1448"/>
                    <a:pt x="504" y="1448"/>
                  </a:cubicBezTo>
                  <a:lnTo>
                    <a:pt x="1633" y="961"/>
                  </a:lnTo>
                  <a:lnTo>
                    <a:pt x="410" y="1690"/>
                  </a:lnTo>
                  <a:cubicBezTo>
                    <a:pt x="327" y="1737"/>
                    <a:pt x="251" y="1802"/>
                    <a:pt x="215" y="1887"/>
                  </a:cubicBezTo>
                  <a:cubicBezTo>
                    <a:pt x="27" y="2250"/>
                    <a:pt x="560" y="2324"/>
                    <a:pt x="560" y="2324"/>
                  </a:cubicBezTo>
                  <a:cubicBezTo>
                    <a:pt x="590" y="2565"/>
                    <a:pt x="887" y="2610"/>
                    <a:pt x="1103" y="2610"/>
                  </a:cubicBezTo>
                  <a:cubicBezTo>
                    <a:pt x="1229" y="2610"/>
                    <a:pt x="1327" y="2595"/>
                    <a:pt x="1327" y="2595"/>
                  </a:cubicBezTo>
                  <a:cubicBezTo>
                    <a:pt x="1480" y="2742"/>
                    <a:pt x="1731" y="2785"/>
                    <a:pt x="1973" y="2785"/>
                  </a:cubicBezTo>
                  <a:cubicBezTo>
                    <a:pt x="2317" y="2785"/>
                    <a:pt x="2642" y="2698"/>
                    <a:pt x="2642" y="2698"/>
                  </a:cubicBezTo>
                  <a:cubicBezTo>
                    <a:pt x="2866" y="2642"/>
                    <a:pt x="3146" y="2371"/>
                    <a:pt x="3323" y="2176"/>
                  </a:cubicBezTo>
                  <a:cubicBezTo>
                    <a:pt x="3435" y="2055"/>
                    <a:pt x="3444" y="1867"/>
                    <a:pt x="3343" y="1746"/>
                  </a:cubicBezTo>
                  <a:cubicBezTo>
                    <a:pt x="3426" y="1271"/>
                    <a:pt x="3099" y="1056"/>
                    <a:pt x="3099" y="1056"/>
                  </a:cubicBezTo>
                  <a:cubicBezTo>
                    <a:pt x="3146" y="673"/>
                    <a:pt x="2707" y="431"/>
                    <a:pt x="2707" y="431"/>
                  </a:cubicBezTo>
                  <a:cubicBezTo>
                    <a:pt x="2727" y="83"/>
                    <a:pt x="2323" y="0"/>
                    <a:pt x="2323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10"/>
            <p:cNvSpPr/>
            <p:nvPr/>
          </p:nvSpPr>
          <p:spPr>
            <a:xfrm>
              <a:off x="2638004" y="2910951"/>
              <a:ext cx="163444" cy="82880"/>
            </a:xfrm>
            <a:custGeom>
              <a:rect b="b" l="l" r="r" t="t"/>
              <a:pathLst>
                <a:path extrusionOk="0" h="966" w="1905">
                  <a:moveTo>
                    <a:pt x="1849" y="0"/>
                  </a:moveTo>
                  <a:cubicBezTo>
                    <a:pt x="1833" y="0"/>
                    <a:pt x="1817" y="5"/>
                    <a:pt x="1804" y="14"/>
                  </a:cubicBezTo>
                  <a:lnTo>
                    <a:pt x="1206" y="538"/>
                  </a:lnTo>
                  <a:lnTo>
                    <a:pt x="581" y="780"/>
                  </a:lnTo>
                  <a:lnTo>
                    <a:pt x="56" y="845"/>
                  </a:lnTo>
                  <a:cubicBezTo>
                    <a:pt x="30" y="854"/>
                    <a:pt x="0" y="883"/>
                    <a:pt x="12" y="919"/>
                  </a:cubicBezTo>
                  <a:cubicBezTo>
                    <a:pt x="12" y="948"/>
                    <a:pt x="38" y="966"/>
                    <a:pt x="68" y="966"/>
                  </a:cubicBezTo>
                  <a:lnTo>
                    <a:pt x="77" y="966"/>
                  </a:lnTo>
                  <a:lnTo>
                    <a:pt x="607" y="892"/>
                  </a:lnTo>
                  <a:lnTo>
                    <a:pt x="616" y="892"/>
                  </a:lnTo>
                  <a:lnTo>
                    <a:pt x="1262" y="639"/>
                  </a:lnTo>
                  <a:cubicBezTo>
                    <a:pt x="1262" y="639"/>
                    <a:pt x="1271" y="639"/>
                    <a:pt x="1280" y="630"/>
                  </a:cubicBezTo>
                  <a:lnTo>
                    <a:pt x="1878" y="99"/>
                  </a:lnTo>
                  <a:cubicBezTo>
                    <a:pt x="1905" y="78"/>
                    <a:pt x="1905" y="43"/>
                    <a:pt x="1887" y="14"/>
                  </a:cubicBezTo>
                  <a:cubicBezTo>
                    <a:pt x="1878" y="5"/>
                    <a:pt x="1864" y="0"/>
                    <a:pt x="1849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10"/>
            <p:cNvSpPr/>
            <p:nvPr/>
          </p:nvSpPr>
          <p:spPr>
            <a:xfrm>
              <a:off x="2572455" y="2855697"/>
              <a:ext cx="205914" cy="114883"/>
            </a:xfrm>
            <a:custGeom>
              <a:rect b="b" l="l" r="r" t="t"/>
              <a:pathLst>
                <a:path extrusionOk="0" h="1339" w="2400">
                  <a:moveTo>
                    <a:pt x="2337" y="0"/>
                  </a:moveTo>
                  <a:cubicBezTo>
                    <a:pt x="2323" y="0"/>
                    <a:pt x="2309" y="5"/>
                    <a:pt x="2297" y="15"/>
                  </a:cubicBezTo>
                  <a:lnTo>
                    <a:pt x="1560" y="510"/>
                  </a:lnTo>
                  <a:lnTo>
                    <a:pt x="48" y="1238"/>
                  </a:lnTo>
                  <a:cubicBezTo>
                    <a:pt x="18" y="1247"/>
                    <a:pt x="0" y="1283"/>
                    <a:pt x="18" y="1312"/>
                  </a:cubicBezTo>
                  <a:cubicBezTo>
                    <a:pt x="27" y="1330"/>
                    <a:pt x="48" y="1339"/>
                    <a:pt x="65" y="1339"/>
                  </a:cubicBezTo>
                  <a:lnTo>
                    <a:pt x="92" y="1339"/>
                  </a:lnTo>
                  <a:lnTo>
                    <a:pt x="1616" y="610"/>
                  </a:lnTo>
                  <a:lnTo>
                    <a:pt x="1625" y="610"/>
                  </a:lnTo>
                  <a:lnTo>
                    <a:pt x="2362" y="106"/>
                  </a:lnTo>
                  <a:cubicBezTo>
                    <a:pt x="2389" y="89"/>
                    <a:pt x="2400" y="50"/>
                    <a:pt x="2380" y="24"/>
                  </a:cubicBezTo>
                  <a:cubicBezTo>
                    <a:pt x="2370" y="8"/>
                    <a:pt x="2354" y="0"/>
                    <a:pt x="2337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10"/>
            <p:cNvSpPr/>
            <p:nvPr/>
          </p:nvSpPr>
          <p:spPr>
            <a:xfrm>
              <a:off x="2559585" y="2812541"/>
              <a:ext cx="177858" cy="103643"/>
            </a:xfrm>
            <a:custGeom>
              <a:rect b="b" l="l" r="r" t="t"/>
              <a:pathLst>
                <a:path extrusionOk="0" h="1208" w="2073">
                  <a:moveTo>
                    <a:pt x="2002" y="0"/>
                  </a:moveTo>
                  <a:cubicBezTo>
                    <a:pt x="1994" y="0"/>
                    <a:pt x="1986" y="2"/>
                    <a:pt x="1978" y="5"/>
                  </a:cubicBezTo>
                  <a:lnTo>
                    <a:pt x="38" y="1096"/>
                  </a:lnTo>
                  <a:cubicBezTo>
                    <a:pt x="9" y="1113"/>
                    <a:pt x="0" y="1152"/>
                    <a:pt x="18" y="1181"/>
                  </a:cubicBezTo>
                  <a:cubicBezTo>
                    <a:pt x="30" y="1199"/>
                    <a:pt x="47" y="1208"/>
                    <a:pt x="65" y="1208"/>
                  </a:cubicBezTo>
                  <a:cubicBezTo>
                    <a:pt x="74" y="1208"/>
                    <a:pt x="86" y="1208"/>
                    <a:pt x="94" y="1199"/>
                  </a:cubicBezTo>
                  <a:lnTo>
                    <a:pt x="2034" y="105"/>
                  </a:lnTo>
                  <a:cubicBezTo>
                    <a:pt x="2064" y="87"/>
                    <a:pt x="2073" y="61"/>
                    <a:pt x="2055" y="31"/>
                  </a:cubicBezTo>
                  <a:cubicBezTo>
                    <a:pt x="2048" y="12"/>
                    <a:pt x="2025" y="0"/>
                    <a:pt x="2002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10"/>
            <p:cNvSpPr/>
            <p:nvPr/>
          </p:nvSpPr>
          <p:spPr>
            <a:xfrm>
              <a:off x="1568199" y="2819748"/>
              <a:ext cx="1342216" cy="1411197"/>
            </a:xfrm>
            <a:custGeom>
              <a:rect b="b" l="l" r="r" t="t"/>
              <a:pathLst>
                <a:path extrusionOk="0" h="16448" w="15644">
                  <a:moveTo>
                    <a:pt x="9132" y="0"/>
                  </a:moveTo>
                  <a:cubicBezTo>
                    <a:pt x="8611" y="0"/>
                    <a:pt x="8087" y="169"/>
                    <a:pt x="7644" y="516"/>
                  </a:cubicBezTo>
                  <a:cubicBezTo>
                    <a:pt x="5993" y="1814"/>
                    <a:pt x="6029" y="4074"/>
                    <a:pt x="4779" y="6482"/>
                  </a:cubicBezTo>
                  <a:cubicBezTo>
                    <a:pt x="2828" y="10252"/>
                    <a:pt x="1" y="14220"/>
                    <a:pt x="1" y="14220"/>
                  </a:cubicBezTo>
                  <a:cubicBezTo>
                    <a:pt x="913" y="15690"/>
                    <a:pt x="2320" y="16447"/>
                    <a:pt x="3787" y="16447"/>
                  </a:cubicBezTo>
                  <a:cubicBezTo>
                    <a:pt x="4135" y="16447"/>
                    <a:pt x="4486" y="16405"/>
                    <a:pt x="4835" y="16319"/>
                  </a:cubicBezTo>
                  <a:cubicBezTo>
                    <a:pt x="5339" y="16189"/>
                    <a:pt x="5843" y="15974"/>
                    <a:pt x="6329" y="15658"/>
                  </a:cubicBezTo>
                  <a:cubicBezTo>
                    <a:pt x="7709" y="14751"/>
                    <a:pt x="8569" y="13212"/>
                    <a:pt x="8672" y="11558"/>
                  </a:cubicBezTo>
                  <a:lnTo>
                    <a:pt x="9053" y="5931"/>
                  </a:lnTo>
                  <a:cubicBezTo>
                    <a:pt x="9194" y="7806"/>
                    <a:pt x="9960" y="9430"/>
                    <a:pt x="10818" y="10682"/>
                  </a:cubicBezTo>
                  <a:cubicBezTo>
                    <a:pt x="11499" y="11670"/>
                    <a:pt x="12236" y="12436"/>
                    <a:pt x="12749" y="12914"/>
                  </a:cubicBezTo>
                  <a:cubicBezTo>
                    <a:pt x="13153" y="13285"/>
                    <a:pt x="13421" y="13492"/>
                    <a:pt x="13421" y="13492"/>
                  </a:cubicBezTo>
                  <a:lnTo>
                    <a:pt x="15644" y="13492"/>
                  </a:lnTo>
                  <a:cubicBezTo>
                    <a:pt x="15308" y="12940"/>
                    <a:pt x="15010" y="12380"/>
                    <a:pt x="14739" y="11802"/>
                  </a:cubicBezTo>
                  <a:cubicBezTo>
                    <a:pt x="12873" y="7835"/>
                    <a:pt x="12563" y="3438"/>
                    <a:pt x="11181" y="1162"/>
                  </a:cubicBezTo>
                  <a:cubicBezTo>
                    <a:pt x="10930" y="740"/>
                    <a:pt x="10576" y="434"/>
                    <a:pt x="10173" y="236"/>
                  </a:cubicBezTo>
                  <a:cubicBezTo>
                    <a:pt x="9846" y="80"/>
                    <a:pt x="9490" y="0"/>
                    <a:pt x="9132" y="0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10"/>
            <p:cNvSpPr/>
            <p:nvPr/>
          </p:nvSpPr>
          <p:spPr>
            <a:xfrm>
              <a:off x="2662027" y="3832327"/>
              <a:ext cx="248384" cy="144998"/>
            </a:xfrm>
            <a:custGeom>
              <a:rect b="b" l="l" r="r" t="t"/>
              <a:pathLst>
                <a:path extrusionOk="0" h="1690" w="2895">
                  <a:moveTo>
                    <a:pt x="1990" y="0"/>
                  </a:moveTo>
                  <a:cubicBezTo>
                    <a:pt x="1766" y="103"/>
                    <a:pt x="1533" y="215"/>
                    <a:pt x="1318" y="336"/>
                  </a:cubicBezTo>
                  <a:cubicBezTo>
                    <a:pt x="861" y="569"/>
                    <a:pt x="422" y="832"/>
                    <a:pt x="0" y="1112"/>
                  </a:cubicBezTo>
                  <a:cubicBezTo>
                    <a:pt x="404" y="1483"/>
                    <a:pt x="672" y="1690"/>
                    <a:pt x="672" y="1690"/>
                  </a:cubicBezTo>
                  <a:lnTo>
                    <a:pt x="2895" y="1690"/>
                  </a:lnTo>
                  <a:cubicBezTo>
                    <a:pt x="2559" y="1138"/>
                    <a:pt x="2261" y="578"/>
                    <a:pt x="1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10"/>
            <p:cNvSpPr/>
            <p:nvPr/>
          </p:nvSpPr>
          <p:spPr>
            <a:xfrm>
              <a:off x="2658939" y="3890154"/>
              <a:ext cx="646227" cy="299776"/>
            </a:xfrm>
            <a:custGeom>
              <a:rect b="b" l="l" r="r" t="t"/>
              <a:pathLst>
                <a:path extrusionOk="0" h="3494" w="7532">
                  <a:moveTo>
                    <a:pt x="2823" y="1"/>
                  </a:moveTo>
                  <a:cubicBezTo>
                    <a:pt x="2457" y="1"/>
                    <a:pt x="2003" y="107"/>
                    <a:pt x="1717" y="550"/>
                  </a:cubicBezTo>
                  <a:cubicBezTo>
                    <a:pt x="1551" y="810"/>
                    <a:pt x="1264" y="976"/>
                    <a:pt x="965" y="976"/>
                  </a:cubicBezTo>
                  <a:cubicBezTo>
                    <a:pt x="911" y="976"/>
                    <a:pt x="857" y="971"/>
                    <a:pt x="803" y="960"/>
                  </a:cubicBezTo>
                  <a:cubicBezTo>
                    <a:pt x="776" y="951"/>
                    <a:pt x="747" y="942"/>
                    <a:pt x="720" y="930"/>
                  </a:cubicBezTo>
                  <a:cubicBezTo>
                    <a:pt x="720" y="930"/>
                    <a:pt x="1" y="1688"/>
                    <a:pt x="160" y="2826"/>
                  </a:cubicBezTo>
                  <a:cubicBezTo>
                    <a:pt x="428" y="2758"/>
                    <a:pt x="684" y="2715"/>
                    <a:pt x="919" y="2715"/>
                  </a:cubicBezTo>
                  <a:cubicBezTo>
                    <a:pt x="1133" y="2715"/>
                    <a:pt x="1330" y="2750"/>
                    <a:pt x="1504" y="2835"/>
                  </a:cubicBezTo>
                  <a:cubicBezTo>
                    <a:pt x="1625" y="2902"/>
                    <a:pt x="1755" y="2958"/>
                    <a:pt x="1885" y="2994"/>
                  </a:cubicBezTo>
                  <a:cubicBezTo>
                    <a:pt x="2396" y="3157"/>
                    <a:pt x="3637" y="3494"/>
                    <a:pt x="5017" y="3494"/>
                  </a:cubicBezTo>
                  <a:cubicBezTo>
                    <a:pt x="5703" y="3494"/>
                    <a:pt x="6422" y="3411"/>
                    <a:pt x="7104" y="3182"/>
                  </a:cubicBezTo>
                  <a:lnTo>
                    <a:pt x="7113" y="3182"/>
                  </a:lnTo>
                  <a:cubicBezTo>
                    <a:pt x="7113" y="3182"/>
                    <a:pt x="7532" y="2510"/>
                    <a:pt x="5245" y="1959"/>
                  </a:cubicBezTo>
                  <a:cubicBezTo>
                    <a:pt x="5245" y="1959"/>
                    <a:pt x="4069" y="1705"/>
                    <a:pt x="3491" y="335"/>
                  </a:cubicBezTo>
                  <a:cubicBezTo>
                    <a:pt x="3417" y="158"/>
                    <a:pt x="3258" y="34"/>
                    <a:pt x="3072" y="16"/>
                  </a:cubicBezTo>
                  <a:cubicBezTo>
                    <a:pt x="2997" y="7"/>
                    <a:pt x="2913" y="1"/>
                    <a:pt x="2823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10"/>
            <p:cNvSpPr/>
            <p:nvPr/>
          </p:nvSpPr>
          <p:spPr>
            <a:xfrm>
              <a:off x="2670864" y="4123008"/>
              <a:ext cx="599982" cy="110679"/>
            </a:xfrm>
            <a:custGeom>
              <a:rect b="b" l="l" r="r" t="t"/>
              <a:pathLst>
                <a:path extrusionOk="0" h="1290" w="6993">
                  <a:moveTo>
                    <a:pt x="780" y="1"/>
                  </a:moveTo>
                  <a:cubicBezTo>
                    <a:pt x="545" y="1"/>
                    <a:pt x="289" y="44"/>
                    <a:pt x="21" y="112"/>
                  </a:cubicBezTo>
                  <a:lnTo>
                    <a:pt x="9" y="374"/>
                  </a:lnTo>
                  <a:cubicBezTo>
                    <a:pt x="0" y="580"/>
                    <a:pt x="160" y="748"/>
                    <a:pt x="357" y="757"/>
                  </a:cubicBezTo>
                  <a:lnTo>
                    <a:pt x="1206" y="822"/>
                  </a:lnTo>
                  <a:cubicBezTo>
                    <a:pt x="1289" y="831"/>
                    <a:pt x="1365" y="840"/>
                    <a:pt x="1439" y="860"/>
                  </a:cubicBezTo>
                  <a:cubicBezTo>
                    <a:pt x="1837" y="962"/>
                    <a:pt x="3253" y="1290"/>
                    <a:pt x="4749" y="1290"/>
                  </a:cubicBezTo>
                  <a:cubicBezTo>
                    <a:pt x="5425" y="1290"/>
                    <a:pt x="6119" y="1222"/>
                    <a:pt x="6741" y="1037"/>
                  </a:cubicBezTo>
                  <a:cubicBezTo>
                    <a:pt x="6898" y="990"/>
                    <a:pt x="6992" y="840"/>
                    <a:pt x="6983" y="681"/>
                  </a:cubicBezTo>
                  <a:lnTo>
                    <a:pt x="6965" y="468"/>
                  </a:lnTo>
                  <a:cubicBezTo>
                    <a:pt x="6283" y="697"/>
                    <a:pt x="5564" y="780"/>
                    <a:pt x="4878" y="780"/>
                  </a:cubicBezTo>
                  <a:cubicBezTo>
                    <a:pt x="3498" y="780"/>
                    <a:pt x="2257" y="443"/>
                    <a:pt x="1746" y="280"/>
                  </a:cubicBezTo>
                  <a:cubicBezTo>
                    <a:pt x="1616" y="244"/>
                    <a:pt x="1486" y="188"/>
                    <a:pt x="1365" y="121"/>
                  </a:cubicBezTo>
                  <a:cubicBezTo>
                    <a:pt x="1191" y="36"/>
                    <a:pt x="994" y="1"/>
                    <a:pt x="780" y="1"/>
                  </a:cubicBezTo>
                  <a:close/>
                </a:path>
              </a:pathLst>
            </a:custGeom>
            <a:solidFill>
              <a:srgbClr val="9BD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10"/>
            <p:cNvSpPr/>
            <p:nvPr/>
          </p:nvSpPr>
          <p:spPr>
            <a:xfrm>
              <a:off x="2671637" y="4122922"/>
              <a:ext cx="598438" cy="110593"/>
            </a:xfrm>
            <a:custGeom>
              <a:rect b="b" l="l" r="r" t="t"/>
              <a:pathLst>
                <a:path extrusionOk="0" h="1289" w="6975">
                  <a:moveTo>
                    <a:pt x="767" y="1"/>
                  </a:moveTo>
                  <a:cubicBezTo>
                    <a:pt x="534" y="1"/>
                    <a:pt x="271" y="39"/>
                    <a:pt x="12" y="113"/>
                  </a:cubicBezTo>
                  <a:lnTo>
                    <a:pt x="0" y="375"/>
                  </a:lnTo>
                  <a:lnTo>
                    <a:pt x="0" y="384"/>
                  </a:lnTo>
                  <a:cubicBezTo>
                    <a:pt x="0" y="581"/>
                    <a:pt x="151" y="749"/>
                    <a:pt x="348" y="758"/>
                  </a:cubicBezTo>
                  <a:lnTo>
                    <a:pt x="1197" y="823"/>
                  </a:lnTo>
                  <a:cubicBezTo>
                    <a:pt x="1280" y="832"/>
                    <a:pt x="1356" y="841"/>
                    <a:pt x="1430" y="861"/>
                  </a:cubicBezTo>
                  <a:cubicBezTo>
                    <a:pt x="1831" y="962"/>
                    <a:pt x="3249" y="1289"/>
                    <a:pt x="4743" y="1289"/>
                  </a:cubicBezTo>
                  <a:cubicBezTo>
                    <a:pt x="5424" y="1289"/>
                    <a:pt x="6116" y="1224"/>
                    <a:pt x="6732" y="1038"/>
                  </a:cubicBezTo>
                  <a:cubicBezTo>
                    <a:pt x="6880" y="1000"/>
                    <a:pt x="6974" y="861"/>
                    <a:pt x="6974" y="711"/>
                  </a:cubicBezTo>
                  <a:lnTo>
                    <a:pt x="6974" y="682"/>
                  </a:lnTo>
                  <a:lnTo>
                    <a:pt x="6956" y="469"/>
                  </a:lnTo>
                  <a:cubicBezTo>
                    <a:pt x="6273" y="693"/>
                    <a:pt x="5556" y="776"/>
                    <a:pt x="4873" y="776"/>
                  </a:cubicBezTo>
                  <a:cubicBezTo>
                    <a:pt x="3511" y="776"/>
                    <a:pt x="2288" y="458"/>
                    <a:pt x="1766" y="290"/>
                  </a:cubicBezTo>
                  <a:lnTo>
                    <a:pt x="1757" y="290"/>
                  </a:lnTo>
                  <a:cubicBezTo>
                    <a:pt x="1757" y="290"/>
                    <a:pt x="1748" y="290"/>
                    <a:pt x="1737" y="281"/>
                  </a:cubicBezTo>
                  <a:cubicBezTo>
                    <a:pt x="1607" y="245"/>
                    <a:pt x="1477" y="189"/>
                    <a:pt x="1356" y="122"/>
                  </a:cubicBezTo>
                  <a:lnTo>
                    <a:pt x="1345" y="122"/>
                  </a:lnTo>
                  <a:cubicBezTo>
                    <a:pt x="1177" y="39"/>
                    <a:pt x="982" y="1"/>
                    <a:pt x="767" y="1"/>
                  </a:cubicBezTo>
                  <a:close/>
                </a:path>
              </a:pathLst>
            </a:custGeom>
            <a:solidFill>
              <a:srgbClr val="D8F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10"/>
            <p:cNvSpPr/>
            <p:nvPr/>
          </p:nvSpPr>
          <p:spPr>
            <a:xfrm>
              <a:off x="2670864" y="4123008"/>
              <a:ext cx="599982" cy="110679"/>
            </a:xfrm>
            <a:custGeom>
              <a:rect b="b" l="l" r="r" t="t"/>
              <a:pathLst>
                <a:path extrusionOk="0" h="1290" w="6993">
                  <a:moveTo>
                    <a:pt x="780" y="1"/>
                  </a:moveTo>
                  <a:cubicBezTo>
                    <a:pt x="545" y="1"/>
                    <a:pt x="289" y="44"/>
                    <a:pt x="21" y="112"/>
                  </a:cubicBezTo>
                  <a:lnTo>
                    <a:pt x="9" y="374"/>
                  </a:lnTo>
                  <a:cubicBezTo>
                    <a:pt x="0" y="580"/>
                    <a:pt x="160" y="748"/>
                    <a:pt x="357" y="757"/>
                  </a:cubicBezTo>
                  <a:lnTo>
                    <a:pt x="1206" y="822"/>
                  </a:lnTo>
                  <a:cubicBezTo>
                    <a:pt x="1289" y="831"/>
                    <a:pt x="1365" y="840"/>
                    <a:pt x="1439" y="860"/>
                  </a:cubicBezTo>
                  <a:cubicBezTo>
                    <a:pt x="1837" y="962"/>
                    <a:pt x="3253" y="1290"/>
                    <a:pt x="4749" y="1290"/>
                  </a:cubicBezTo>
                  <a:cubicBezTo>
                    <a:pt x="5425" y="1290"/>
                    <a:pt x="6119" y="1222"/>
                    <a:pt x="6741" y="1037"/>
                  </a:cubicBezTo>
                  <a:cubicBezTo>
                    <a:pt x="6898" y="990"/>
                    <a:pt x="6992" y="840"/>
                    <a:pt x="6983" y="681"/>
                  </a:cubicBezTo>
                  <a:lnTo>
                    <a:pt x="6965" y="468"/>
                  </a:lnTo>
                  <a:cubicBezTo>
                    <a:pt x="6283" y="697"/>
                    <a:pt x="5564" y="780"/>
                    <a:pt x="4878" y="780"/>
                  </a:cubicBezTo>
                  <a:cubicBezTo>
                    <a:pt x="3498" y="780"/>
                    <a:pt x="2257" y="443"/>
                    <a:pt x="1746" y="280"/>
                  </a:cubicBezTo>
                  <a:cubicBezTo>
                    <a:pt x="1616" y="244"/>
                    <a:pt x="1486" y="188"/>
                    <a:pt x="1365" y="121"/>
                  </a:cubicBezTo>
                  <a:cubicBezTo>
                    <a:pt x="1191" y="36"/>
                    <a:pt x="994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10"/>
            <p:cNvSpPr/>
            <p:nvPr/>
          </p:nvSpPr>
          <p:spPr>
            <a:xfrm>
              <a:off x="1871664" y="2274765"/>
              <a:ext cx="421437" cy="1148228"/>
            </a:xfrm>
            <a:custGeom>
              <a:rect b="b" l="l" r="r" t="t"/>
              <a:pathLst>
                <a:path extrusionOk="0" h="13383" w="4912">
                  <a:moveTo>
                    <a:pt x="4177" y="0"/>
                  </a:moveTo>
                  <a:cubicBezTo>
                    <a:pt x="4109" y="0"/>
                    <a:pt x="4040" y="44"/>
                    <a:pt x="3995" y="112"/>
                  </a:cubicBezTo>
                  <a:lnTo>
                    <a:pt x="2474" y="2603"/>
                  </a:lnTo>
                  <a:lnTo>
                    <a:pt x="3567" y="531"/>
                  </a:lnTo>
                  <a:cubicBezTo>
                    <a:pt x="3632" y="410"/>
                    <a:pt x="3659" y="280"/>
                    <a:pt x="3641" y="148"/>
                  </a:cubicBezTo>
                  <a:cubicBezTo>
                    <a:pt x="3641" y="130"/>
                    <a:pt x="3632" y="112"/>
                    <a:pt x="3623" y="92"/>
                  </a:cubicBezTo>
                  <a:cubicBezTo>
                    <a:pt x="3590" y="33"/>
                    <a:pt x="3533" y="5"/>
                    <a:pt x="3475" y="5"/>
                  </a:cubicBezTo>
                  <a:cubicBezTo>
                    <a:pt x="3414" y="5"/>
                    <a:pt x="3352" y="35"/>
                    <a:pt x="3314" y="92"/>
                  </a:cubicBezTo>
                  <a:lnTo>
                    <a:pt x="1923" y="2453"/>
                  </a:lnTo>
                  <a:cubicBezTo>
                    <a:pt x="1831" y="2603"/>
                    <a:pt x="1793" y="2780"/>
                    <a:pt x="1802" y="2948"/>
                  </a:cubicBezTo>
                  <a:lnTo>
                    <a:pt x="1923" y="4740"/>
                  </a:lnTo>
                  <a:cubicBezTo>
                    <a:pt x="1009" y="11508"/>
                    <a:pt x="1" y="12498"/>
                    <a:pt x="1708" y="13309"/>
                  </a:cubicBezTo>
                  <a:cubicBezTo>
                    <a:pt x="1708" y="13309"/>
                    <a:pt x="1891" y="13383"/>
                    <a:pt x="2144" y="13383"/>
                  </a:cubicBezTo>
                  <a:cubicBezTo>
                    <a:pt x="2737" y="13383"/>
                    <a:pt x="3711" y="12979"/>
                    <a:pt x="3612" y="10285"/>
                  </a:cubicBezTo>
                  <a:lnTo>
                    <a:pt x="3108" y="5085"/>
                  </a:lnTo>
                  <a:cubicBezTo>
                    <a:pt x="3108" y="5085"/>
                    <a:pt x="4024" y="4563"/>
                    <a:pt x="3930" y="3172"/>
                  </a:cubicBezTo>
                  <a:cubicBezTo>
                    <a:pt x="3930" y="3172"/>
                    <a:pt x="4911" y="1586"/>
                    <a:pt x="4452" y="1268"/>
                  </a:cubicBezTo>
                  <a:cubicBezTo>
                    <a:pt x="4452" y="1268"/>
                    <a:pt x="4687" y="625"/>
                    <a:pt x="4313" y="522"/>
                  </a:cubicBezTo>
                  <a:cubicBezTo>
                    <a:pt x="4313" y="522"/>
                    <a:pt x="4472" y="65"/>
                    <a:pt x="4228" y="9"/>
                  </a:cubicBezTo>
                  <a:cubicBezTo>
                    <a:pt x="4211" y="3"/>
                    <a:pt x="4194" y="0"/>
                    <a:pt x="4177" y="0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10"/>
            <p:cNvSpPr/>
            <p:nvPr/>
          </p:nvSpPr>
          <p:spPr>
            <a:xfrm>
              <a:off x="1675445" y="3035614"/>
              <a:ext cx="320454" cy="370645"/>
            </a:xfrm>
            <a:custGeom>
              <a:rect b="b" l="l" r="r" t="t"/>
              <a:pathLst>
                <a:path extrusionOk="0" h="4320" w="3735">
                  <a:moveTo>
                    <a:pt x="72" y="0"/>
                  </a:moveTo>
                  <a:cubicBezTo>
                    <a:pt x="63" y="0"/>
                    <a:pt x="55" y="3"/>
                    <a:pt x="48" y="8"/>
                  </a:cubicBezTo>
                  <a:cubicBezTo>
                    <a:pt x="19" y="17"/>
                    <a:pt x="1" y="55"/>
                    <a:pt x="19" y="82"/>
                  </a:cubicBezTo>
                  <a:cubicBezTo>
                    <a:pt x="30" y="111"/>
                    <a:pt x="1289" y="3126"/>
                    <a:pt x="3641" y="4311"/>
                  </a:cubicBezTo>
                  <a:cubicBezTo>
                    <a:pt x="3650" y="4311"/>
                    <a:pt x="3659" y="4320"/>
                    <a:pt x="3670" y="4320"/>
                  </a:cubicBezTo>
                  <a:cubicBezTo>
                    <a:pt x="3688" y="4320"/>
                    <a:pt x="3706" y="4302"/>
                    <a:pt x="3715" y="4282"/>
                  </a:cubicBezTo>
                  <a:cubicBezTo>
                    <a:pt x="3735" y="4255"/>
                    <a:pt x="3726" y="4217"/>
                    <a:pt x="3697" y="4208"/>
                  </a:cubicBezTo>
                  <a:cubicBezTo>
                    <a:pt x="1383" y="3041"/>
                    <a:pt x="142" y="64"/>
                    <a:pt x="122" y="37"/>
                  </a:cubicBezTo>
                  <a:cubicBezTo>
                    <a:pt x="115" y="16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10"/>
            <p:cNvSpPr/>
            <p:nvPr/>
          </p:nvSpPr>
          <p:spPr>
            <a:xfrm>
              <a:off x="1815552" y="2774876"/>
              <a:ext cx="168249" cy="271034"/>
            </a:xfrm>
            <a:custGeom>
              <a:rect b="b" l="l" r="r" t="t"/>
              <a:pathLst>
                <a:path extrusionOk="0" h="3159" w="1961">
                  <a:moveTo>
                    <a:pt x="67" y="0"/>
                  </a:moveTo>
                  <a:cubicBezTo>
                    <a:pt x="53" y="0"/>
                    <a:pt x="39" y="5"/>
                    <a:pt x="30" y="13"/>
                  </a:cubicBezTo>
                  <a:cubicBezTo>
                    <a:pt x="1" y="40"/>
                    <a:pt x="1" y="78"/>
                    <a:pt x="30" y="96"/>
                  </a:cubicBezTo>
                  <a:cubicBezTo>
                    <a:pt x="1215" y="1172"/>
                    <a:pt x="1831" y="3094"/>
                    <a:pt x="1840" y="3112"/>
                  </a:cubicBezTo>
                  <a:cubicBezTo>
                    <a:pt x="1849" y="3141"/>
                    <a:pt x="1869" y="3159"/>
                    <a:pt x="1896" y="3159"/>
                  </a:cubicBezTo>
                  <a:cubicBezTo>
                    <a:pt x="1905" y="3159"/>
                    <a:pt x="1905" y="3159"/>
                    <a:pt x="1914" y="3150"/>
                  </a:cubicBezTo>
                  <a:cubicBezTo>
                    <a:pt x="1943" y="3141"/>
                    <a:pt x="1961" y="3112"/>
                    <a:pt x="1952" y="3085"/>
                  </a:cubicBezTo>
                  <a:cubicBezTo>
                    <a:pt x="1943" y="3056"/>
                    <a:pt x="1318" y="1104"/>
                    <a:pt x="104" y="13"/>
                  </a:cubicBezTo>
                  <a:cubicBezTo>
                    <a:pt x="95" y="5"/>
                    <a:pt x="81" y="0"/>
                    <a:pt x="67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10"/>
            <p:cNvSpPr/>
            <p:nvPr/>
          </p:nvSpPr>
          <p:spPr>
            <a:xfrm>
              <a:off x="2123821" y="2314660"/>
              <a:ext cx="123548" cy="202739"/>
            </a:xfrm>
            <a:custGeom>
              <a:rect b="b" l="l" r="r" t="t"/>
              <a:pathLst>
                <a:path extrusionOk="0" h="2363" w="1440">
                  <a:moveTo>
                    <a:pt x="1372" y="1"/>
                  </a:moveTo>
                  <a:cubicBezTo>
                    <a:pt x="1355" y="1"/>
                    <a:pt x="1339" y="11"/>
                    <a:pt x="1327" y="28"/>
                  </a:cubicBezTo>
                  <a:lnTo>
                    <a:pt x="21" y="2268"/>
                  </a:lnTo>
                  <a:cubicBezTo>
                    <a:pt x="1" y="2297"/>
                    <a:pt x="12" y="2335"/>
                    <a:pt x="39" y="2353"/>
                  </a:cubicBezTo>
                  <a:cubicBezTo>
                    <a:pt x="48" y="2353"/>
                    <a:pt x="57" y="2362"/>
                    <a:pt x="68" y="2362"/>
                  </a:cubicBezTo>
                  <a:cubicBezTo>
                    <a:pt x="95" y="2362"/>
                    <a:pt x="113" y="2353"/>
                    <a:pt x="124" y="2335"/>
                  </a:cubicBezTo>
                  <a:lnTo>
                    <a:pt x="1430" y="95"/>
                  </a:lnTo>
                  <a:cubicBezTo>
                    <a:pt x="1439" y="66"/>
                    <a:pt x="1430" y="28"/>
                    <a:pt x="1401" y="10"/>
                  </a:cubicBezTo>
                  <a:cubicBezTo>
                    <a:pt x="1392" y="4"/>
                    <a:pt x="1382" y="1"/>
                    <a:pt x="1372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10"/>
            <p:cNvSpPr/>
            <p:nvPr/>
          </p:nvSpPr>
          <p:spPr>
            <a:xfrm>
              <a:off x="2162259" y="2378665"/>
              <a:ext cx="97209" cy="152376"/>
            </a:xfrm>
            <a:custGeom>
              <a:rect b="b" l="l" r="r" t="t"/>
              <a:pathLst>
                <a:path extrusionOk="0" h="1776" w="1133">
                  <a:moveTo>
                    <a:pt x="1063" y="1"/>
                  </a:moveTo>
                  <a:cubicBezTo>
                    <a:pt x="1043" y="1"/>
                    <a:pt x="1026" y="11"/>
                    <a:pt x="1020" y="30"/>
                  </a:cubicBezTo>
                  <a:lnTo>
                    <a:pt x="21" y="1690"/>
                  </a:lnTo>
                  <a:cubicBezTo>
                    <a:pt x="1" y="1719"/>
                    <a:pt x="12" y="1757"/>
                    <a:pt x="39" y="1766"/>
                  </a:cubicBezTo>
                  <a:cubicBezTo>
                    <a:pt x="48" y="1775"/>
                    <a:pt x="57" y="1775"/>
                    <a:pt x="68" y="1775"/>
                  </a:cubicBezTo>
                  <a:cubicBezTo>
                    <a:pt x="86" y="1775"/>
                    <a:pt x="113" y="1766"/>
                    <a:pt x="124" y="1746"/>
                  </a:cubicBezTo>
                  <a:lnTo>
                    <a:pt x="1112" y="86"/>
                  </a:lnTo>
                  <a:cubicBezTo>
                    <a:pt x="1132" y="57"/>
                    <a:pt x="1121" y="21"/>
                    <a:pt x="1094" y="10"/>
                  </a:cubicBezTo>
                  <a:cubicBezTo>
                    <a:pt x="1084" y="4"/>
                    <a:pt x="1073" y="1"/>
                    <a:pt x="1063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10"/>
            <p:cNvSpPr/>
            <p:nvPr/>
          </p:nvSpPr>
          <p:spPr>
            <a:xfrm>
              <a:off x="2332995" y="2556008"/>
              <a:ext cx="110593" cy="40496"/>
            </a:xfrm>
            <a:custGeom>
              <a:rect b="b" l="l" r="r" t="t"/>
              <a:pathLst>
                <a:path extrusionOk="0" h="472" w="1289">
                  <a:moveTo>
                    <a:pt x="697" y="0"/>
                  </a:moveTo>
                  <a:cubicBezTo>
                    <a:pt x="481" y="0"/>
                    <a:pt x="248" y="105"/>
                    <a:pt x="0" y="342"/>
                  </a:cubicBezTo>
                  <a:cubicBezTo>
                    <a:pt x="197" y="438"/>
                    <a:pt x="393" y="472"/>
                    <a:pt x="572" y="472"/>
                  </a:cubicBezTo>
                  <a:cubicBezTo>
                    <a:pt x="952" y="472"/>
                    <a:pt x="1250" y="318"/>
                    <a:pt x="1288" y="286"/>
                  </a:cubicBezTo>
                  <a:cubicBezTo>
                    <a:pt x="1111" y="105"/>
                    <a:pt x="913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10"/>
            <p:cNvSpPr/>
            <p:nvPr/>
          </p:nvSpPr>
          <p:spPr>
            <a:xfrm>
              <a:off x="2375465" y="2555750"/>
              <a:ext cx="68123" cy="39295"/>
            </a:xfrm>
            <a:custGeom>
              <a:rect b="b" l="l" r="r" t="t"/>
              <a:pathLst>
                <a:path extrusionOk="0" h="458" w="794">
                  <a:moveTo>
                    <a:pt x="197" y="1"/>
                  </a:moveTo>
                  <a:cubicBezTo>
                    <a:pt x="133" y="1"/>
                    <a:pt x="68" y="10"/>
                    <a:pt x="0" y="29"/>
                  </a:cubicBezTo>
                  <a:cubicBezTo>
                    <a:pt x="9" y="85"/>
                    <a:pt x="27" y="141"/>
                    <a:pt x="47" y="197"/>
                  </a:cubicBezTo>
                  <a:cubicBezTo>
                    <a:pt x="103" y="327"/>
                    <a:pt x="195" y="410"/>
                    <a:pt x="307" y="457"/>
                  </a:cubicBezTo>
                  <a:cubicBezTo>
                    <a:pt x="569" y="410"/>
                    <a:pt x="764" y="318"/>
                    <a:pt x="793" y="289"/>
                  </a:cubicBezTo>
                  <a:cubicBezTo>
                    <a:pt x="613" y="109"/>
                    <a:pt x="415" y="1"/>
                    <a:pt x="197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10"/>
            <p:cNvSpPr/>
            <p:nvPr/>
          </p:nvSpPr>
          <p:spPr>
            <a:xfrm>
              <a:off x="2498669" y="2566132"/>
              <a:ext cx="74644" cy="40153"/>
            </a:xfrm>
            <a:custGeom>
              <a:rect b="b" l="l" r="r" t="t"/>
              <a:pathLst>
                <a:path extrusionOk="0" h="468" w="870">
                  <a:moveTo>
                    <a:pt x="645" y="0"/>
                  </a:moveTo>
                  <a:cubicBezTo>
                    <a:pt x="628" y="0"/>
                    <a:pt x="616" y="0"/>
                    <a:pt x="598" y="9"/>
                  </a:cubicBezTo>
                  <a:cubicBezTo>
                    <a:pt x="580" y="9"/>
                    <a:pt x="560" y="9"/>
                    <a:pt x="551" y="20"/>
                  </a:cubicBezTo>
                  <a:cubicBezTo>
                    <a:pt x="533" y="20"/>
                    <a:pt x="524" y="20"/>
                    <a:pt x="504" y="29"/>
                  </a:cubicBezTo>
                  <a:lnTo>
                    <a:pt x="495" y="29"/>
                  </a:lnTo>
                  <a:cubicBezTo>
                    <a:pt x="336" y="76"/>
                    <a:pt x="168" y="177"/>
                    <a:pt x="0" y="345"/>
                  </a:cubicBezTo>
                  <a:cubicBezTo>
                    <a:pt x="190" y="435"/>
                    <a:pt x="386" y="468"/>
                    <a:pt x="564" y="468"/>
                  </a:cubicBezTo>
                  <a:cubicBezTo>
                    <a:pt x="649" y="468"/>
                    <a:pt x="730" y="460"/>
                    <a:pt x="804" y="448"/>
                  </a:cubicBezTo>
                  <a:lnTo>
                    <a:pt x="822" y="448"/>
                  </a:lnTo>
                  <a:cubicBezTo>
                    <a:pt x="840" y="309"/>
                    <a:pt x="860" y="159"/>
                    <a:pt x="869" y="20"/>
                  </a:cubicBezTo>
                  <a:cubicBezTo>
                    <a:pt x="813" y="9"/>
                    <a:pt x="757" y="0"/>
                    <a:pt x="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10"/>
            <p:cNvSpPr/>
            <p:nvPr/>
          </p:nvSpPr>
          <p:spPr>
            <a:xfrm>
              <a:off x="2541139" y="2566132"/>
              <a:ext cx="32174" cy="38523"/>
            </a:xfrm>
            <a:custGeom>
              <a:rect b="b" l="l" r="r" t="t"/>
              <a:pathLst>
                <a:path extrusionOk="0" h="449" w="375">
                  <a:moveTo>
                    <a:pt x="150" y="0"/>
                  </a:moveTo>
                  <a:cubicBezTo>
                    <a:pt x="133" y="0"/>
                    <a:pt x="121" y="0"/>
                    <a:pt x="103" y="9"/>
                  </a:cubicBezTo>
                  <a:cubicBezTo>
                    <a:pt x="85" y="9"/>
                    <a:pt x="65" y="9"/>
                    <a:pt x="56" y="20"/>
                  </a:cubicBezTo>
                  <a:cubicBezTo>
                    <a:pt x="38" y="20"/>
                    <a:pt x="29" y="20"/>
                    <a:pt x="9" y="29"/>
                  </a:cubicBezTo>
                  <a:lnTo>
                    <a:pt x="0" y="29"/>
                  </a:lnTo>
                  <a:cubicBezTo>
                    <a:pt x="9" y="85"/>
                    <a:pt x="21" y="141"/>
                    <a:pt x="47" y="188"/>
                  </a:cubicBezTo>
                  <a:cubicBezTo>
                    <a:pt x="103" y="318"/>
                    <a:pt x="197" y="412"/>
                    <a:pt x="309" y="448"/>
                  </a:cubicBezTo>
                  <a:lnTo>
                    <a:pt x="327" y="448"/>
                  </a:lnTo>
                  <a:cubicBezTo>
                    <a:pt x="345" y="309"/>
                    <a:pt x="365" y="159"/>
                    <a:pt x="374" y="20"/>
                  </a:cubicBezTo>
                  <a:cubicBezTo>
                    <a:pt x="318" y="9"/>
                    <a:pt x="262" y="0"/>
                    <a:pt x="197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111"/>
          <p:cNvSpPr txBox="1"/>
          <p:nvPr>
            <p:ph type="ctrTitle"/>
          </p:nvPr>
        </p:nvSpPr>
        <p:spPr>
          <a:xfrm>
            <a:off x="4107450" y="1917600"/>
            <a:ext cx="46212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Obrigado!</a:t>
            </a:r>
            <a:endParaRPr sz="6900"/>
          </a:p>
        </p:txBody>
      </p:sp>
      <p:sp>
        <p:nvSpPr>
          <p:cNvPr id="2057" name="Google Shape;2057;p111"/>
          <p:cNvSpPr/>
          <p:nvPr/>
        </p:nvSpPr>
        <p:spPr>
          <a:xfrm>
            <a:off x="4396175" y="534999"/>
            <a:ext cx="577200" cy="5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11"/>
          <p:cNvSpPr/>
          <p:nvPr/>
        </p:nvSpPr>
        <p:spPr>
          <a:xfrm>
            <a:off x="5229554" y="534999"/>
            <a:ext cx="577200" cy="5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11"/>
          <p:cNvSpPr/>
          <p:nvPr/>
        </p:nvSpPr>
        <p:spPr>
          <a:xfrm>
            <a:off x="6062932" y="534999"/>
            <a:ext cx="577200" cy="5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11"/>
          <p:cNvSpPr/>
          <p:nvPr/>
        </p:nvSpPr>
        <p:spPr>
          <a:xfrm>
            <a:off x="6896311" y="534999"/>
            <a:ext cx="577200" cy="5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1" name="Google Shape;2061;p111"/>
          <p:cNvGrpSpPr/>
          <p:nvPr/>
        </p:nvGrpSpPr>
        <p:grpSpPr>
          <a:xfrm>
            <a:off x="878752" y="1383842"/>
            <a:ext cx="2874979" cy="2902181"/>
            <a:chOff x="715102" y="1186667"/>
            <a:chExt cx="2874979" cy="2902181"/>
          </a:xfrm>
        </p:grpSpPr>
        <p:sp>
          <p:nvSpPr>
            <p:cNvPr id="2062" name="Google Shape;2062;p111"/>
            <p:cNvSpPr/>
            <p:nvPr/>
          </p:nvSpPr>
          <p:spPr>
            <a:xfrm>
              <a:off x="715102" y="3747200"/>
              <a:ext cx="2447712" cy="341648"/>
            </a:xfrm>
            <a:custGeom>
              <a:rect b="b" l="l" r="r" t="t"/>
              <a:pathLst>
                <a:path extrusionOk="0" h="3809" w="23682">
                  <a:moveTo>
                    <a:pt x="11847" y="1"/>
                  </a:moveTo>
                  <a:cubicBezTo>
                    <a:pt x="5303" y="1"/>
                    <a:pt x="1" y="850"/>
                    <a:pt x="1" y="1905"/>
                  </a:cubicBezTo>
                  <a:cubicBezTo>
                    <a:pt x="1" y="2958"/>
                    <a:pt x="5303" y="3809"/>
                    <a:pt x="11847" y="3809"/>
                  </a:cubicBezTo>
                  <a:cubicBezTo>
                    <a:pt x="18379" y="3809"/>
                    <a:pt x="23682" y="2958"/>
                    <a:pt x="23682" y="1905"/>
                  </a:cubicBezTo>
                  <a:cubicBezTo>
                    <a:pt x="23682" y="850"/>
                    <a:pt x="18379" y="1"/>
                    <a:pt x="1184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3" name="Google Shape;2063;p111"/>
            <p:cNvGrpSpPr/>
            <p:nvPr/>
          </p:nvGrpSpPr>
          <p:grpSpPr>
            <a:xfrm>
              <a:off x="815500" y="1186667"/>
              <a:ext cx="2774581" cy="2770168"/>
              <a:chOff x="913223" y="1396300"/>
              <a:chExt cx="2461918" cy="2458002"/>
            </a:xfrm>
          </p:grpSpPr>
          <p:sp>
            <p:nvSpPr>
              <p:cNvPr id="2064" name="Google Shape;2064;p111"/>
              <p:cNvSpPr/>
              <p:nvPr/>
            </p:nvSpPr>
            <p:spPr>
              <a:xfrm>
                <a:off x="1285159" y="1503820"/>
                <a:ext cx="937949" cy="928798"/>
              </a:xfrm>
              <a:custGeom>
                <a:rect b="b" l="l" r="r" t="t"/>
                <a:pathLst>
                  <a:path extrusionOk="0" h="9744" w="9840">
                    <a:moveTo>
                      <a:pt x="5342" y="1"/>
                    </a:moveTo>
                    <a:cubicBezTo>
                      <a:pt x="5118" y="1"/>
                      <a:pt x="4872" y="27"/>
                      <a:pt x="4602" y="82"/>
                    </a:cubicBezTo>
                    <a:cubicBezTo>
                      <a:pt x="4602" y="82"/>
                      <a:pt x="4461" y="47"/>
                      <a:pt x="4242" y="47"/>
                    </a:cubicBezTo>
                    <a:cubicBezTo>
                      <a:pt x="4163" y="47"/>
                      <a:pt x="4073" y="51"/>
                      <a:pt x="3977" y="64"/>
                    </a:cubicBezTo>
                    <a:cubicBezTo>
                      <a:pt x="3276" y="138"/>
                      <a:pt x="2212" y="586"/>
                      <a:pt x="1952" y="2575"/>
                    </a:cubicBezTo>
                    <a:cubicBezTo>
                      <a:pt x="1551" y="5588"/>
                      <a:pt x="1560" y="5207"/>
                      <a:pt x="785" y="6392"/>
                    </a:cubicBezTo>
                    <a:cubicBezTo>
                      <a:pt x="1" y="7577"/>
                      <a:pt x="290" y="9043"/>
                      <a:pt x="1233" y="9620"/>
                    </a:cubicBezTo>
                    <a:cubicBezTo>
                      <a:pt x="1376" y="9707"/>
                      <a:pt x="1655" y="9744"/>
                      <a:pt x="2026" y="9744"/>
                    </a:cubicBezTo>
                    <a:cubicBezTo>
                      <a:pt x="4099" y="9744"/>
                      <a:pt x="9035" y="8594"/>
                      <a:pt x="9035" y="8594"/>
                    </a:cubicBezTo>
                    <a:cubicBezTo>
                      <a:pt x="9839" y="6867"/>
                      <a:pt x="8849" y="6419"/>
                      <a:pt x="8177" y="5243"/>
                    </a:cubicBezTo>
                    <a:cubicBezTo>
                      <a:pt x="7554" y="4145"/>
                      <a:pt x="8182" y="1"/>
                      <a:pt x="5342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11"/>
              <p:cNvSpPr/>
              <p:nvPr/>
            </p:nvSpPr>
            <p:spPr>
              <a:xfrm>
                <a:off x="1445295" y="1513257"/>
                <a:ext cx="205510" cy="383663"/>
              </a:xfrm>
              <a:custGeom>
                <a:rect b="b" l="l" r="r" t="t"/>
                <a:pathLst>
                  <a:path extrusionOk="0" h="4025" w="2156">
                    <a:moveTo>
                      <a:pt x="2082" y="1"/>
                    </a:moveTo>
                    <a:cubicBezTo>
                      <a:pt x="635" y="254"/>
                      <a:pt x="1" y="702"/>
                      <a:pt x="1" y="3968"/>
                    </a:cubicBezTo>
                    <a:cubicBezTo>
                      <a:pt x="1" y="4006"/>
                      <a:pt x="28" y="4024"/>
                      <a:pt x="57" y="4024"/>
                    </a:cubicBezTo>
                    <a:cubicBezTo>
                      <a:pt x="95" y="4024"/>
                      <a:pt x="122" y="4006"/>
                      <a:pt x="122" y="3968"/>
                    </a:cubicBezTo>
                    <a:cubicBezTo>
                      <a:pt x="122" y="628"/>
                      <a:pt x="841" y="337"/>
                      <a:pt x="2111" y="124"/>
                    </a:cubicBezTo>
                    <a:cubicBezTo>
                      <a:pt x="2138" y="113"/>
                      <a:pt x="2156" y="86"/>
                      <a:pt x="2156" y="48"/>
                    </a:cubicBezTo>
                    <a:cubicBezTo>
                      <a:pt x="2147" y="21"/>
                      <a:pt x="2120" y="1"/>
                      <a:pt x="2082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11"/>
              <p:cNvSpPr/>
              <p:nvPr/>
            </p:nvSpPr>
            <p:spPr>
              <a:xfrm>
                <a:off x="1717527" y="1505917"/>
                <a:ext cx="75684" cy="262797"/>
              </a:xfrm>
              <a:custGeom>
                <a:rect b="b" l="l" r="r" t="t"/>
                <a:pathLst>
                  <a:path extrusionOk="0" h="2757" w="794">
                    <a:moveTo>
                      <a:pt x="72" y="0"/>
                    </a:moveTo>
                    <a:cubicBezTo>
                      <a:pt x="59" y="0"/>
                      <a:pt x="47" y="5"/>
                      <a:pt x="39" y="13"/>
                    </a:cubicBezTo>
                    <a:cubicBezTo>
                      <a:pt x="10" y="33"/>
                      <a:pt x="1" y="69"/>
                      <a:pt x="28" y="98"/>
                    </a:cubicBezTo>
                    <a:cubicBezTo>
                      <a:pt x="28" y="107"/>
                      <a:pt x="673" y="918"/>
                      <a:pt x="440" y="2692"/>
                    </a:cubicBezTo>
                    <a:cubicBezTo>
                      <a:pt x="431" y="2730"/>
                      <a:pt x="458" y="2757"/>
                      <a:pt x="487" y="2757"/>
                    </a:cubicBezTo>
                    <a:lnTo>
                      <a:pt x="496" y="2757"/>
                    </a:lnTo>
                    <a:cubicBezTo>
                      <a:pt x="523" y="2757"/>
                      <a:pt x="552" y="2739"/>
                      <a:pt x="552" y="2710"/>
                    </a:cubicBezTo>
                    <a:cubicBezTo>
                      <a:pt x="794" y="882"/>
                      <a:pt x="140" y="60"/>
                      <a:pt x="113" y="22"/>
                    </a:cubicBezTo>
                    <a:cubicBezTo>
                      <a:pt x="103" y="7"/>
                      <a:pt x="87" y="0"/>
                      <a:pt x="72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11"/>
              <p:cNvSpPr/>
              <p:nvPr/>
            </p:nvSpPr>
            <p:spPr>
              <a:xfrm>
                <a:off x="1397254" y="1998242"/>
                <a:ext cx="825662" cy="706988"/>
              </a:xfrm>
              <a:custGeom>
                <a:rect b="b" l="l" r="r" t="t"/>
                <a:pathLst>
                  <a:path extrusionOk="0" h="7417" w="8662">
                    <a:moveTo>
                      <a:pt x="5115" y="0"/>
                    </a:moveTo>
                    <a:lnTo>
                      <a:pt x="2604" y="197"/>
                    </a:lnTo>
                    <a:lnTo>
                      <a:pt x="2604" y="2709"/>
                    </a:lnTo>
                    <a:cubicBezTo>
                      <a:pt x="2604" y="2709"/>
                      <a:pt x="431" y="3425"/>
                      <a:pt x="1" y="3873"/>
                    </a:cubicBezTo>
                    <a:cubicBezTo>
                      <a:pt x="1" y="3873"/>
                      <a:pt x="3267" y="7281"/>
                      <a:pt x="4266" y="7413"/>
                    </a:cubicBezTo>
                    <a:cubicBezTo>
                      <a:pt x="4282" y="7415"/>
                      <a:pt x="4299" y="7416"/>
                      <a:pt x="4317" y="7416"/>
                    </a:cubicBezTo>
                    <a:cubicBezTo>
                      <a:pt x="5376" y="7416"/>
                      <a:pt x="8661" y="3651"/>
                      <a:pt x="8009" y="3063"/>
                    </a:cubicBezTo>
                    <a:cubicBezTo>
                      <a:pt x="7449" y="2550"/>
                      <a:pt x="6018" y="2510"/>
                      <a:pt x="5585" y="2510"/>
                    </a:cubicBezTo>
                    <a:cubicBezTo>
                      <a:pt x="5506" y="2510"/>
                      <a:pt x="5460" y="2511"/>
                      <a:pt x="5460" y="2511"/>
                    </a:cubicBezTo>
                    <a:lnTo>
                      <a:pt x="5115" y="0"/>
                    </a:ln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11"/>
              <p:cNvSpPr/>
              <p:nvPr/>
            </p:nvSpPr>
            <p:spPr>
              <a:xfrm>
                <a:off x="1837534" y="2300786"/>
                <a:ext cx="168430" cy="48137"/>
              </a:xfrm>
              <a:custGeom>
                <a:rect b="b" l="l" r="r" t="t"/>
                <a:pathLst>
                  <a:path extrusionOk="0" h="505" w="1767">
                    <a:moveTo>
                      <a:pt x="1692" y="1"/>
                    </a:moveTo>
                    <a:lnTo>
                      <a:pt x="48" y="384"/>
                    </a:lnTo>
                    <a:cubicBezTo>
                      <a:pt x="21" y="393"/>
                      <a:pt x="1" y="419"/>
                      <a:pt x="12" y="458"/>
                    </a:cubicBezTo>
                    <a:cubicBezTo>
                      <a:pt x="12" y="487"/>
                      <a:pt x="39" y="505"/>
                      <a:pt x="68" y="505"/>
                    </a:cubicBezTo>
                    <a:cubicBezTo>
                      <a:pt x="68" y="505"/>
                      <a:pt x="77" y="505"/>
                      <a:pt x="77" y="496"/>
                    </a:cubicBezTo>
                    <a:lnTo>
                      <a:pt x="1710" y="121"/>
                    </a:lnTo>
                    <a:cubicBezTo>
                      <a:pt x="1748" y="113"/>
                      <a:pt x="1766" y="74"/>
                      <a:pt x="1757" y="48"/>
                    </a:cubicBezTo>
                    <a:cubicBezTo>
                      <a:pt x="1748" y="18"/>
                      <a:pt x="1719" y="1"/>
                      <a:pt x="1692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11"/>
              <p:cNvSpPr/>
              <p:nvPr/>
            </p:nvSpPr>
            <p:spPr>
              <a:xfrm>
                <a:off x="1570640" y="2337293"/>
                <a:ext cx="188829" cy="19541"/>
              </a:xfrm>
              <a:custGeom>
                <a:rect b="b" l="l" r="r" t="t"/>
                <a:pathLst>
                  <a:path extrusionOk="0" h="205" w="1981">
                    <a:moveTo>
                      <a:pt x="68" y="1"/>
                    </a:moveTo>
                    <a:cubicBezTo>
                      <a:pt x="39" y="1"/>
                      <a:pt x="12" y="27"/>
                      <a:pt x="12" y="57"/>
                    </a:cubicBezTo>
                    <a:cubicBezTo>
                      <a:pt x="1" y="83"/>
                      <a:pt x="30" y="113"/>
                      <a:pt x="68" y="122"/>
                    </a:cubicBezTo>
                    <a:lnTo>
                      <a:pt x="1925" y="204"/>
                    </a:lnTo>
                    <a:cubicBezTo>
                      <a:pt x="1952" y="204"/>
                      <a:pt x="1981" y="187"/>
                      <a:pt x="1981" y="148"/>
                    </a:cubicBezTo>
                    <a:cubicBezTo>
                      <a:pt x="1981" y="122"/>
                      <a:pt x="1961" y="92"/>
                      <a:pt x="1925" y="92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11"/>
              <p:cNvSpPr/>
              <p:nvPr/>
            </p:nvSpPr>
            <p:spPr>
              <a:xfrm>
                <a:off x="1645370" y="2011682"/>
                <a:ext cx="260796" cy="186160"/>
              </a:xfrm>
              <a:custGeom>
                <a:rect b="b" l="l" r="r" t="t"/>
                <a:pathLst>
                  <a:path extrusionOk="0" h="1953" w="2736">
                    <a:moveTo>
                      <a:pt x="617" y="0"/>
                    </a:moveTo>
                    <a:lnTo>
                      <a:pt x="1" y="56"/>
                    </a:lnTo>
                    <a:lnTo>
                      <a:pt x="1" y="1167"/>
                    </a:lnTo>
                    <a:cubicBezTo>
                      <a:pt x="527" y="1728"/>
                      <a:pt x="1072" y="1952"/>
                      <a:pt x="1565" y="1952"/>
                    </a:cubicBezTo>
                    <a:cubicBezTo>
                      <a:pt x="2016" y="1952"/>
                      <a:pt x="2424" y="1764"/>
                      <a:pt x="2736" y="1474"/>
                    </a:cubicBezTo>
                    <a:lnTo>
                      <a:pt x="2550" y="112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11"/>
              <p:cNvSpPr/>
              <p:nvPr/>
            </p:nvSpPr>
            <p:spPr>
              <a:xfrm>
                <a:off x="1410504" y="1844110"/>
                <a:ext cx="171957" cy="161949"/>
              </a:xfrm>
              <a:custGeom>
                <a:rect b="b" l="l" r="r" t="t"/>
                <a:pathLst>
                  <a:path extrusionOk="0" h="1699" w="1804">
                    <a:moveTo>
                      <a:pt x="640" y="1"/>
                    </a:moveTo>
                    <a:cubicBezTo>
                      <a:pt x="87" y="1"/>
                      <a:pt x="1" y="643"/>
                      <a:pt x="469" y="1160"/>
                    </a:cubicBezTo>
                    <a:cubicBezTo>
                      <a:pt x="802" y="1523"/>
                      <a:pt x="1121" y="1698"/>
                      <a:pt x="1357" y="1698"/>
                    </a:cubicBezTo>
                    <a:cubicBezTo>
                      <a:pt x="1564" y="1698"/>
                      <a:pt x="1706" y="1563"/>
                      <a:pt x="1737" y="1301"/>
                    </a:cubicBezTo>
                    <a:cubicBezTo>
                      <a:pt x="1804" y="741"/>
                      <a:pt x="1300" y="217"/>
                      <a:pt x="1300" y="217"/>
                    </a:cubicBezTo>
                    <a:cubicBezTo>
                      <a:pt x="1035" y="65"/>
                      <a:pt x="814" y="1"/>
                      <a:pt x="640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11"/>
              <p:cNvSpPr/>
              <p:nvPr/>
            </p:nvSpPr>
            <p:spPr>
              <a:xfrm>
                <a:off x="1437193" y="1860791"/>
                <a:ext cx="117530" cy="105519"/>
              </a:xfrm>
              <a:custGeom>
                <a:rect b="b" l="l" r="r" t="t"/>
                <a:pathLst>
                  <a:path extrusionOk="0" h="1107" w="1233">
                    <a:moveTo>
                      <a:pt x="302" y="0"/>
                    </a:moveTo>
                    <a:cubicBezTo>
                      <a:pt x="212" y="0"/>
                      <a:pt x="120" y="26"/>
                      <a:pt x="30" y="89"/>
                    </a:cubicBezTo>
                    <a:cubicBezTo>
                      <a:pt x="1" y="107"/>
                      <a:pt x="1" y="136"/>
                      <a:pt x="21" y="163"/>
                    </a:cubicBezTo>
                    <a:cubicBezTo>
                      <a:pt x="32" y="182"/>
                      <a:pt x="53" y="192"/>
                      <a:pt x="70" y="192"/>
                    </a:cubicBezTo>
                    <a:cubicBezTo>
                      <a:pt x="80" y="192"/>
                      <a:pt x="88" y="189"/>
                      <a:pt x="95" y="183"/>
                    </a:cubicBezTo>
                    <a:cubicBezTo>
                      <a:pt x="160" y="137"/>
                      <a:pt x="229" y="119"/>
                      <a:pt x="298" y="119"/>
                    </a:cubicBezTo>
                    <a:cubicBezTo>
                      <a:pt x="482" y="119"/>
                      <a:pt x="665" y="253"/>
                      <a:pt x="796" y="369"/>
                    </a:cubicBezTo>
                    <a:cubicBezTo>
                      <a:pt x="744" y="360"/>
                      <a:pt x="688" y="353"/>
                      <a:pt x="633" y="353"/>
                    </a:cubicBezTo>
                    <a:cubicBezTo>
                      <a:pt x="528" y="353"/>
                      <a:pt x="424" y="380"/>
                      <a:pt x="357" y="472"/>
                    </a:cubicBezTo>
                    <a:cubicBezTo>
                      <a:pt x="310" y="528"/>
                      <a:pt x="310" y="611"/>
                      <a:pt x="357" y="705"/>
                    </a:cubicBezTo>
                    <a:cubicBezTo>
                      <a:pt x="449" y="891"/>
                      <a:pt x="720" y="1106"/>
                      <a:pt x="953" y="1106"/>
                    </a:cubicBezTo>
                    <a:lnTo>
                      <a:pt x="964" y="1106"/>
                    </a:lnTo>
                    <a:cubicBezTo>
                      <a:pt x="1076" y="1106"/>
                      <a:pt x="1159" y="1059"/>
                      <a:pt x="1215" y="958"/>
                    </a:cubicBezTo>
                    <a:cubicBezTo>
                      <a:pt x="1233" y="929"/>
                      <a:pt x="1215" y="891"/>
                      <a:pt x="1188" y="882"/>
                    </a:cubicBezTo>
                    <a:cubicBezTo>
                      <a:pt x="1178" y="876"/>
                      <a:pt x="1168" y="873"/>
                      <a:pt x="1158" y="873"/>
                    </a:cubicBezTo>
                    <a:cubicBezTo>
                      <a:pt x="1141" y="873"/>
                      <a:pt x="1125" y="883"/>
                      <a:pt x="1112" y="902"/>
                    </a:cubicBezTo>
                    <a:cubicBezTo>
                      <a:pt x="1076" y="967"/>
                      <a:pt x="1029" y="994"/>
                      <a:pt x="953" y="994"/>
                    </a:cubicBezTo>
                    <a:cubicBezTo>
                      <a:pt x="776" y="985"/>
                      <a:pt x="534" y="799"/>
                      <a:pt x="460" y="649"/>
                    </a:cubicBezTo>
                    <a:cubicBezTo>
                      <a:pt x="449" y="622"/>
                      <a:pt x="431" y="575"/>
                      <a:pt x="449" y="537"/>
                    </a:cubicBezTo>
                    <a:cubicBezTo>
                      <a:pt x="490" y="486"/>
                      <a:pt x="558" y="467"/>
                      <a:pt x="632" y="467"/>
                    </a:cubicBezTo>
                    <a:cubicBezTo>
                      <a:pt x="757" y="467"/>
                      <a:pt x="899" y="520"/>
                      <a:pt x="964" y="555"/>
                    </a:cubicBezTo>
                    <a:cubicBezTo>
                      <a:pt x="975" y="560"/>
                      <a:pt x="987" y="563"/>
                      <a:pt x="998" y="563"/>
                    </a:cubicBezTo>
                    <a:cubicBezTo>
                      <a:pt x="1014" y="563"/>
                      <a:pt x="1027" y="558"/>
                      <a:pt x="1038" y="546"/>
                    </a:cubicBezTo>
                    <a:cubicBezTo>
                      <a:pt x="1056" y="519"/>
                      <a:pt x="1056" y="490"/>
                      <a:pt x="1038" y="472"/>
                    </a:cubicBezTo>
                    <a:cubicBezTo>
                      <a:pt x="1023" y="449"/>
                      <a:pt x="679" y="0"/>
                      <a:pt x="302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11"/>
              <p:cNvSpPr/>
              <p:nvPr/>
            </p:nvSpPr>
            <p:spPr>
              <a:xfrm>
                <a:off x="1931995" y="1762994"/>
                <a:ext cx="161472" cy="176723"/>
              </a:xfrm>
              <a:custGeom>
                <a:rect b="b" l="l" r="r" t="t"/>
                <a:pathLst>
                  <a:path extrusionOk="0" h="1854" w="1694">
                    <a:moveTo>
                      <a:pt x="1096" y="1"/>
                    </a:moveTo>
                    <a:cubicBezTo>
                      <a:pt x="899" y="1"/>
                      <a:pt x="645" y="113"/>
                      <a:pt x="354" y="387"/>
                    </a:cubicBezTo>
                    <a:cubicBezTo>
                      <a:pt x="354" y="387"/>
                      <a:pt x="0" y="1021"/>
                      <a:pt x="197" y="1545"/>
                    </a:cubicBezTo>
                    <a:cubicBezTo>
                      <a:pt x="273" y="1752"/>
                      <a:pt x="404" y="1854"/>
                      <a:pt x="562" y="1854"/>
                    </a:cubicBezTo>
                    <a:cubicBezTo>
                      <a:pt x="809" y="1854"/>
                      <a:pt x="1123" y="1602"/>
                      <a:pt x="1391" y="1106"/>
                    </a:cubicBezTo>
                    <a:cubicBezTo>
                      <a:pt x="1693" y="547"/>
                      <a:pt x="1531" y="1"/>
                      <a:pt x="1096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11"/>
              <p:cNvSpPr/>
              <p:nvPr/>
            </p:nvSpPr>
            <p:spPr>
              <a:xfrm>
                <a:off x="1967644" y="1778054"/>
                <a:ext cx="96178" cy="120770"/>
              </a:xfrm>
              <a:custGeom>
                <a:rect b="b" l="l" r="r" t="t"/>
                <a:pathLst>
                  <a:path extrusionOk="0" h="1267" w="1009">
                    <a:moveTo>
                      <a:pt x="785" y="0"/>
                    </a:moveTo>
                    <a:cubicBezTo>
                      <a:pt x="353" y="0"/>
                      <a:pt x="82" y="624"/>
                      <a:pt x="74" y="650"/>
                    </a:cubicBezTo>
                    <a:cubicBezTo>
                      <a:pt x="65" y="677"/>
                      <a:pt x="74" y="706"/>
                      <a:pt x="92" y="724"/>
                    </a:cubicBezTo>
                    <a:cubicBezTo>
                      <a:pt x="100" y="728"/>
                      <a:pt x="110" y="730"/>
                      <a:pt x="120" y="730"/>
                    </a:cubicBezTo>
                    <a:cubicBezTo>
                      <a:pt x="135" y="730"/>
                      <a:pt x="151" y="726"/>
                      <a:pt x="168" y="715"/>
                    </a:cubicBezTo>
                    <a:cubicBezTo>
                      <a:pt x="168" y="715"/>
                      <a:pt x="375" y="543"/>
                      <a:pt x="545" y="543"/>
                    </a:cubicBezTo>
                    <a:cubicBezTo>
                      <a:pt x="588" y="543"/>
                      <a:pt x="629" y="555"/>
                      <a:pt x="663" y="583"/>
                    </a:cubicBezTo>
                    <a:cubicBezTo>
                      <a:pt x="690" y="603"/>
                      <a:pt x="681" y="650"/>
                      <a:pt x="672" y="686"/>
                    </a:cubicBezTo>
                    <a:cubicBezTo>
                      <a:pt x="643" y="854"/>
                      <a:pt x="448" y="1087"/>
                      <a:pt x="280" y="1134"/>
                    </a:cubicBezTo>
                    <a:cubicBezTo>
                      <a:pt x="257" y="1140"/>
                      <a:pt x="236" y="1143"/>
                      <a:pt x="216" y="1143"/>
                    </a:cubicBezTo>
                    <a:cubicBezTo>
                      <a:pt x="171" y="1143"/>
                      <a:pt x="134" y="1126"/>
                      <a:pt x="103" y="1087"/>
                    </a:cubicBezTo>
                    <a:cubicBezTo>
                      <a:pt x="92" y="1077"/>
                      <a:pt x="76" y="1070"/>
                      <a:pt x="60" y="1070"/>
                    </a:cubicBezTo>
                    <a:cubicBezTo>
                      <a:pt x="46" y="1070"/>
                      <a:pt x="31" y="1075"/>
                      <a:pt x="18" y="1087"/>
                    </a:cubicBezTo>
                    <a:cubicBezTo>
                      <a:pt x="0" y="1107"/>
                      <a:pt x="0" y="1143"/>
                      <a:pt x="18" y="1172"/>
                    </a:cubicBezTo>
                    <a:cubicBezTo>
                      <a:pt x="74" y="1228"/>
                      <a:pt x="148" y="1266"/>
                      <a:pt x="224" y="1266"/>
                    </a:cubicBezTo>
                    <a:cubicBezTo>
                      <a:pt x="251" y="1266"/>
                      <a:pt x="280" y="1255"/>
                      <a:pt x="307" y="1246"/>
                    </a:cubicBezTo>
                    <a:cubicBezTo>
                      <a:pt x="531" y="1190"/>
                      <a:pt x="746" y="919"/>
                      <a:pt x="793" y="715"/>
                    </a:cubicBezTo>
                    <a:cubicBezTo>
                      <a:pt x="811" y="621"/>
                      <a:pt x="793" y="538"/>
                      <a:pt x="737" y="491"/>
                    </a:cubicBezTo>
                    <a:cubicBezTo>
                      <a:pt x="677" y="443"/>
                      <a:pt x="611" y="424"/>
                      <a:pt x="545" y="424"/>
                    </a:cubicBezTo>
                    <a:cubicBezTo>
                      <a:pt x="457" y="424"/>
                      <a:pt x="368" y="458"/>
                      <a:pt x="289" y="500"/>
                    </a:cubicBezTo>
                    <a:cubicBezTo>
                      <a:pt x="399" y="334"/>
                      <a:pt x="575" y="123"/>
                      <a:pt x="791" y="123"/>
                    </a:cubicBezTo>
                    <a:cubicBezTo>
                      <a:pt x="831" y="123"/>
                      <a:pt x="872" y="130"/>
                      <a:pt x="914" y="146"/>
                    </a:cubicBezTo>
                    <a:cubicBezTo>
                      <a:pt x="921" y="148"/>
                      <a:pt x="929" y="150"/>
                      <a:pt x="936" y="150"/>
                    </a:cubicBezTo>
                    <a:cubicBezTo>
                      <a:pt x="959" y="150"/>
                      <a:pt x="981" y="139"/>
                      <a:pt x="988" y="117"/>
                    </a:cubicBezTo>
                    <a:cubicBezTo>
                      <a:pt x="1008" y="79"/>
                      <a:pt x="988" y="52"/>
                      <a:pt x="961" y="34"/>
                    </a:cubicBezTo>
                    <a:cubicBezTo>
                      <a:pt x="900" y="11"/>
                      <a:pt x="841" y="0"/>
                      <a:pt x="785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11"/>
              <p:cNvSpPr/>
              <p:nvPr/>
            </p:nvSpPr>
            <p:spPr>
              <a:xfrm>
                <a:off x="1525363" y="1763375"/>
                <a:ext cx="477744" cy="409113"/>
              </a:xfrm>
              <a:custGeom>
                <a:rect b="b" l="l" r="r" t="t"/>
                <a:pathLst>
                  <a:path extrusionOk="0" h="4292" w="5012">
                    <a:moveTo>
                      <a:pt x="2512" y="0"/>
                    </a:moveTo>
                    <a:cubicBezTo>
                      <a:pt x="2512" y="0"/>
                      <a:pt x="1713" y="879"/>
                      <a:pt x="617" y="879"/>
                    </a:cubicBezTo>
                    <a:cubicBezTo>
                      <a:pt x="420" y="879"/>
                      <a:pt x="214" y="851"/>
                      <a:pt x="1" y="784"/>
                    </a:cubicBezTo>
                    <a:lnTo>
                      <a:pt x="1" y="784"/>
                    </a:lnTo>
                    <a:cubicBezTo>
                      <a:pt x="125" y="1536"/>
                      <a:pt x="716" y="4292"/>
                      <a:pt x="2519" y="4292"/>
                    </a:cubicBezTo>
                    <a:cubicBezTo>
                      <a:pt x="2595" y="4292"/>
                      <a:pt x="2674" y="4287"/>
                      <a:pt x="2754" y="4276"/>
                    </a:cubicBezTo>
                    <a:cubicBezTo>
                      <a:pt x="4649" y="4032"/>
                      <a:pt x="5012" y="1420"/>
                      <a:pt x="4705" y="103"/>
                    </a:cubicBezTo>
                    <a:cubicBezTo>
                      <a:pt x="4696" y="85"/>
                      <a:pt x="4687" y="56"/>
                      <a:pt x="4676" y="38"/>
                    </a:cubicBezTo>
                    <a:cubicBezTo>
                      <a:pt x="4413" y="248"/>
                      <a:pt x="4096" y="319"/>
                      <a:pt x="3786" y="319"/>
                    </a:cubicBezTo>
                    <a:cubicBezTo>
                      <a:pt x="3132" y="319"/>
                      <a:pt x="2512" y="0"/>
                      <a:pt x="2512" y="0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11"/>
              <p:cNvSpPr/>
              <p:nvPr/>
            </p:nvSpPr>
            <p:spPr>
              <a:xfrm>
                <a:off x="1281537" y="2234729"/>
                <a:ext cx="1239446" cy="1175772"/>
              </a:xfrm>
              <a:custGeom>
                <a:rect b="b" l="l" r="r" t="t"/>
                <a:pathLst>
                  <a:path extrusionOk="0" h="12335" w="13003">
                    <a:moveTo>
                      <a:pt x="7372" y="1"/>
                    </a:moveTo>
                    <a:cubicBezTo>
                      <a:pt x="7030" y="1"/>
                      <a:pt x="6806" y="30"/>
                      <a:pt x="6806" y="30"/>
                    </a:cubicBezTo>
                    <a:cubicBezTo>
                      <a:pt x="6797" y="1224"/>
                      <a:pt x="6553" y="3008"/>
                      <a:pt x="5554" y="3167"/>
                    </a:cubicBezTo>
                    <a:cubicBezTo>
                      <a:pt x="5524" y="3171"/>
                      <a:pt x="5495" y="3174"/>
                      <a:pt x="5465" y="3174"/>
                    </a:cubicBezTo>
                    <a:cubicBezTo>
                      <a:pt x="4829" y="3174"/>
                      <a:pt x="4149" y="2121"/>
                      <a:pt x="3605" y="301"/>
                    </a:cubicBezTo>
                    <a:cubicBezTo>
                      <a:pt x="3605" y="301"/>
                      <a:pt x="1728" y="564"/>
                      <a:pt x="917" y="1439"/>
                    </a:cubicBezTo>
                    <a:cubicBezTo>
                      <a:pt x="112" y="2309"/>
                      <a:pt x="785" y="9112"/>
                      <a:pt x="785" y="9112"/>
                    </a:cubicBezTo>
                    <a:cubicBezTo>
                      <a:pt x="785" y="9112"/>
                      <a:pt x="0" y="9663"/>
                      <a:pt x="47" y="10476"/>
                    </a:cubicBezTo>
                    <a:cubicBezTo>
                      <a:pt x="82" y="11218"/>
                      <a:pt x="3939" y="12335"/>
                      <a:pt x="5478" y="12335"/>
                    </a:cubicBezTo>
                    <a:cubicBezTo>
                      <a:pt x="5640" y="12335"/>
                      <a:pt x="5777" y="12322"/>
                      <a:pt x="5881" y="12295"/>
                    </a:cubicBezTo>
                    <a:cubicBezTo>
                      <a:pt x="6965" y="12015"/>
                      <a:pt x="7944" y="11231"/>
                      <a:pt x="9250" y="10521"/>
                    </a:cubicBezTo>
                    <a:cubicBezTo>
                      <a:pt x="10558" y="9804"/>
                      <a:pt x="10175" y="9103"/>
                      <a:pt x="10175" y="9103"/>
                    </a:cubicBezTo>
                    <a:cubicBezTo>
                      <a:pt x="10175" y="9103"/>
                      <a:pt x="9037" y="6592"/>
                      <a:pt x="9102" y="5976"/>
                    </a:cubicBezTo>
                    <a:cubicBezTo>
                      <a:pt x="9158" y="5360"/>
                      <a:pt x="9102" y="3998"/>
                      <a:pt x="9102" y="3998"/>
                    </a:cubicBezTo>
                    <a:lnTo>
                      <a:pt x="9102" y="3998"/>
                    </a:lnTo>
                    <a:cubicBezTo>
                      <a:pt x="9577" y="4959"/>
                      <a:pt x="9989" y="6574"/>
                      <a:pt x="10399" y="8189"/>
                    </a:cubicBezTo>
                    <a:cubicBezTo>
                      <a:pt x="10399" y="8189"/>
                      <a:pt x="12807" y="7526"/>
                      <a:pt x="12911" y="6527"/>
                    </a:cubicBezTo>
                    <a:cubicBezTo>
                      <a:pt x="13002" y="5537"/>
                      <a:pt x="11145" y="1973"/>
                      <a:pt x="10007" y="862"/>
                    </a:cubicBezTo>
                    <a:cubicBezTo>
                      <a:pt x="9244" y="123"/>
                      <a:pt x="8066" y="1"/>
                      <a:pt x="7372" y="1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11"/>
              <p:cNvSpPr/>
              <p:nvPr/>
            </p:nvSpPr>
            <p:spPr>
              <a:xfrm>
                <a:off x="1281537" y="2609525"/>
                <a:ext cx="1006484" cy="800974"/>
              </a:xfrm>
              <a:custGeom>
                <a:rect b="b" l="l" r="r" t="t"/>
                <a:pathLst>
                  <a:path extrusionOk="0" h="8403" w="10559">
                    <a:moveTo>
                      <a:pt x="2306" y="1"/>
                    </a:moveTo>
                    <a:cubicBezTo>
                      <a:pt x="2046" y="1578"/>
                      <a:pt x="1271" y="3005"/>
                      <a:pt x="681" y="3921"/>
                    </a:cubicBezTo>
                    <a:cubicBezTo>
                      <a:pt x="737" y="4676"/>
                      <a:pt x="785" y="5180"/>
                      <a:pt x="785" y="5180"/>
                    </a:cubicBezTo>
                    <a:cubicBezTo>
                      <a:pt x="785" y="5180"/>
                      <a:pt x="0" y="5731"/>
                      <a:pt x="47" y="6544"/>
                    </a:cubicBezTo>
                    <a:cubicBezTo>
                      <a:pt x="82" y="7286"/>
                      <a:pt x="3939" y="8403"/>
                      <a:pt x="5478" y="8403"/>
                    </a:cubicBezTo>
                    <a:cubicBezTo>
                      <a:pt x="5640" y="8403"/>
                      <a:pt x="5777" y="8390"/>
                      <a:pt x="5881" y="8363"/>
                    </a:cubicBezTo>
                    <a:cubicBezTo>
                      <a:pt x="6965" y="8083"/>
                      <a:pt x="7944" y="7299"/>
                      <a:pt x="9250" y="6589"/>
                    </a:cubicBezTo>
                    <a:cubicBezTo>
                      <a:pt x="10558" y="5872"/>
                      <a:pt x="10175" y="5171"/>
                      <a:pt x="10175" y="5171"/>
                    </a:cubicBezTo>
                    <a:cubicBezTo>
                      <a:pt x="10175" y="5171"/>
                      <a:pt x="9037" y="2660"/>
                      <a:pt x="9102" y="2044"/>
                    </a:cubicBezTo>
                    <a:cubicBezTo>
                      <a:pt x="9111" y="1952"/>
                      <a:pt x="9111" y="1829"/>
                      <a:pt x="9120" y="1708"/>
                    </a:cubicBezTo>
                    <a:lnTo>
                      <a:pt x="9102" y="1661"/>
                    </a:lnTo>
                    <a:cubicBezTo>
                      <a:pt x="9102" y="1661"/>
                      <a:pt x="8365" y="3341"/>
                      <a:pt x="5845" y="3408"/>
                    </a:cubicBezTo>
                    <a:cubicBezTo>
                      <a:pt x="5819" y="3409"/>
                      <a:pt x="5792" y="3409"/>
                      <a:pt x="5766" y="3409"/>
                    </a:cubicBezTo>
                    <a:cubicBezTo>
                      <a:pt x="3304" y="3409"/>
                      <a:pt x="2306" y="1"/>
                      <a:pt x="2306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11"/>
              <p:cNvSpPr/>
              <p:nvPr/>
            </p:nvSpPr>
            <p:spPr>
              <a:xfrm>
                <a:off x="1591991" y="2255128"/>
                <a:ext cx="374894" cy="329521"/>
              </a:xfrm>
              <a:custGeom>
                <a:rect b="b" l="l" r="r" t="t"/>
                <a:pathLst>
                  <a:path extrusionOk="0" h="3457" w="3933">
                    <a:moveTo>
                      <a:pt x="3814" y="1"/>
                    </a:moveTo>
                    <a:cubicBezTo>
                      <a:pt x="3809" y="1"/>
                      <a:pt x="3805" y="1"/>
                      <a:pt x="3800" y="2"/>
                    </a:cubicBezTo>
                    <a:cubicBezTo>
                      <a:pt x="3773" y="2"/>
                      <a:pt x="3744" y="31"/>
                      <a:pt x="3753" y="58"/>
                    </a:cubicBezTo>
                    <a:cubicBezTo>
                      <a:pt x="3820" y="1134"/>
                      <a:pt x="3549" y="2814"/>
                      <a:pt x="2727" y="3215"/>
                    </a:cubicBezTo>
                    <a:cubicBezTo>
                      <a:pt x="2556" y="3302"/>
                      <a:pt x="2386" y="3344"/>
                      <a:pt x="2217" y="3344"/>
                    </a:cubicBezTo>
                    <a:cubicBezTo>
                      <a:pt x="2062" y="3344"/>
                      <a:pt x="1908" y="3309"/>
                      <a:pt x="1757" y="3242"/>
                    </a:cubicBezTo>
                    <a:cubicBezTo>
                      <a:pt x="1289" y="3027"/>
                      <a:pt x="628" y="2346"/>
                      <a:pt x="124" y="368"/>
                    </a:cubicBezTo>
                    <a:cubicBezTo>
                      <a:pt x="124" y="336"/>
                      <a:pt x="98" y="318"/>
                      <a:pt x="72" y="318"/>
                    </a:cubicBezTo>
                    <a:cubicBezTo>
                      <a:pt x="67" y="318"/>
                      <a:pt x="62" y="319"/>
                      <a:pt x="57" y="320"/>
                    </a:cubicBezTo>
                    <a:cubicBezTo>
                      <a:pt x="21" y="329"/>
                      <a:pt x="1" y="359"/>
                      <a:pt x="12" y="394"/>
                    </a:cubicBezTo>
                    <a:cubicBezTo>
                      <a:pt x="422" y="2001"/>
                      <a:pt x="1000" y="3018"/>
                      <a:pt x="1710" y="3345"/>
                    </a:cubicBezTo>
                    <a:cubicBezTo>
                      <a:pt x="1869" y="3419"/>
                      <a:pt x="2037" y="3457"/>
                      <a:pt x="2214" y="3457"/>
                    </a:cubicBezTo>
                    <a:cubicBezTo>
                      <a:pt x="2400" y="3457"/>
                      <a:pt x="2588" y="3410"/>
                      <a:pt x="2783" y="3318"/>
                    </a:cubicBezTo>
                    <a:cubicBezTo>
                      <a:pt x="3697" y="2870"/>
                      <a:pt x="3932" y="1078"/>
                      <a:pt x="3865" y="49"/>
                    </a:cubicBezTo>
                    <a:cubicBezTo>
                      <a:pt x="3865" y="26"/>
                      <a:pt x="3844" y="1"/>
                      <a:pt x="381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11"/>
              <p:cNvSpPr/>
              <p:nvPr/>
            </p:nvSpPr>
            <p:spPr>
              <a:xfrm>
                <a:off x="1809986" y="1895869"/>
                <a:ext cx="135545" cy="58050"/>
              </a:xfrm>
              <a:custGeom>
                <a:rect b="b" l="l" r="r" t="t"/>
                <a:pathLst>
                  <a:path extrusionOk="0" h="609" w="1422">
                    <a:moveTo>
                      <a:pt x="1351" y="1"/>
                    </a:moveTo>
                    <a:cubicBezTo>
                      <a:pt x="1331" y="1"/>
                      <a:pt x="1311" y="11"/>
                      <a:pt x="1298" y="30"/>
                    </a:cubicBezTo>
                    <a:cubicBezTo>
                      <a:pt x="1283" y="52"/>
                      <a:pt x="1002" y="492"/>
                      <a:pt x="499" y="492"/>
                    </a:cubicBezTo>
                    <a:cubicBezTo>
                      <a:pt x="377" y="492"/>
                      <a:pt x="242" y="466"/>
                      <a:pt x="95" y="402"/>
                    </a:cubicBezTo>
                    <a:cubicBezTo>
                      <a:pt x="88" y="400"/>
                      <a:pt x="81" y="399"/>
                      <a:pt x="74" y="399"/>
                    </a:cubicBezTo>
                    <a:cubicBezTo>
                      <a:pt x="51" y="399"/>
                      <a:pt x="28" y="411"/>
                      <a:pt x="21" y="440"/>
                    </a:cubicBezTo>
                    <a:cubicBezTo>
                      <a:pt x="1" y="467"/>
                      <a:pt x="21" y="496"/>
                      <a:pt x="48" y="514"/>
                    </a:cubicBezTo>
                    <a:cubicBezTo>
                      <a:pt x="207" y="579"/>
                      <a:pt x="357" y="608"/>
                      <a:pt x="496" y="608"/>
                    </a:cubicBezTo>
                    <a:cubicBezTo>
                      <a:pt x="1065" y="608"/>
                      <a:pt x="1392" y="104"/>
                      <a:pt x="1401" y="95"/>
                    </a:cubicBezTo>
                    <a:cubicBezTo>
                      <a:pt x="1421" y="66"/>
                      <a:pt x="1410" y="30"/>
                      <a:pt x="1383" y="10"/>
                    </a:cubicBezTo>
                    <a:cubicBezTo>
                      <a:pt x="1373" y="4"/>
                      <a:pt x="1362" y="1"/>
                      <a:pt x="135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11"/>
              <p:cNvSpPr/>
              <p:nvPr/>
            </p:nvSpPr>
            <p:spPr>
              <a:xfrm>
                <a:off x="1602667" y="1938572"/>
                <a:ext cx="149557" cy="42036"/>
              </a:xfrm>
              <a:custGeom>
                <a:rect b="b" l="l" r="r" t="t"/>
                <a:pathLst>
                  <a:path extrusionOk="0" h="441" w="1569">
                    <a:moveTo>
                      <a:pt x="1507" y="0"/>
                    </a:moveTo>
                    <a:cubicBezTo>
                      <a:pt x="1488" y="0"/>
                      <a:pt x="1469" y="8"/>
                      <a:pt x="1457" y="19"/>
                    </a:cubicBezTo>
                    <a:cubicBezTo>
                      <a:pt x="1318" y="186"/>
                      <a:pt x="1096" y="318"/>
                      <a:pt x="815" y="318"/>
                    </a:cubicBezTo>
                    <a:cubicBezTo>
                      <a:pt x="605" y="318"/>
                      <a:pt x="362" y="245"/>
                      <a:pt x="95" y="57"/>
                    </a:cubicBezTo>
                    <a:cubicBezTo>
                      <a:pt x="84" y="50"/>
                      <a:pt x="74" y="47"/>
                      <a:pt x="64" y="47"/>
                    </a:cubicBezTo>
                    <a:cubicBezTo>
                      <a:pt x="47" y="47"/>
                      <a:pt x="32" y="55"/>
                      <a:pt x="21" y="66"/>
                    </a:cubicBezTo>
                    <a:cubicBezTo>
                      <a:pt x="1" y="95"/>
                      <a:pt x="1" y="131"/>
                      <a:pt x="30" y="151"/>
                    </a:cubicBezTo>
                    <a:cubicBezTo>
                      <a:pt x="319" y="355"/>
                      <a:pt x="590" y="440"/>
                      <a:pt x="823" y="440"/>
                    </a:cubicBezTo>
                    <a:cubicBezTo>
                      <a:pt x="1141" y="440"/>
                      <a:pt x="1392" y="281"/>
                      <a:pt x="1551" y="95"/>
                    </a:cubicBezTo>
                    <a:cubicBezTo>
                      <a:pt x="1569" y="75"/>
                      <a:pt x="1560" y="39"/>
                      <a:pt x="1542" y="10"/>
                    </a:cubicBezTo>
                    <a:cubicBezTo>
                      <a:pt x="1531" y="3"/>
                      <a:pt x="1519" y="0"/>
                      <a:pt x="1507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11"/>
              <p:cNvSpPr/>
              <p:nvPr/>
            </p:nvSpPr>
            <p:spPr>
              <a:xfrm>
                <a:off x="1700655" y="2052765"/>
                <a:ext cx="90840" cy="47851"/>
              </a:xfrm>
              <a:custGeom>
                <a:rect b="b" l="l" r="r" t="t"/>
                <a:pathLst>
                  <a:path extrusionOk="0" h="502" w="953">
                    <a:moveTo>
                      <a:pt x="73" y="0"/>
                    </a:moveTo>
                    <a:cubicBezTo>
                      <a:pt x="64" y="0"/>
                      <a:pt x="56" y="3"/>
                      <a:pt x="48" y="8"/>
                    </a:cubicBezTo>
                    <a:cubicBezTo>
                      <a:pt x="19" y="17"/>
                      <a:pt x="1" y="44"/>
                      <a:pt x="10" y="82"/>
                    </a:cubicBezTo>
                    <a:cubicBezTo>
                      <a:pt x="84" y="277"/>
                      <a:pt x="252" y="427"/>
                      <a:pt x="467" y="483"/>
                    </a:cubicBezTo>
                    <a:cubicBezTo>
                      <a:pt x="523" y="501"/>
                      <a:pt x="588" y="501"/>
                      <a:pt x="644" y="501"/>
                    </a:cubicBezTo>
                    <a:cubicBezTo>
                      <a:pt x="756" y="501"/>
                      <a:pt x="859" y="474"/>
                      <a:pt x="924" y="418"/>
                    </a:cubicBezTo>
                    <a:cubicBezTo>
                      <a:pt x="944" y="400"/>
                      <a:pt x="953" y="362"/>
                      <a:pt x="924" y="344"/>
                    </a:cubicBezTo>
                    <a:cubicBezTo>
                      <a:pt x="914" y="328"/>
                      <a:pt x="897" y="321"/>
                      <a:pt x="880" y="321"/>
                    </a:cubicBezTo>
                    <a:cubicBezTo>
                      <a:pt x="867" y="321"/>
                      <a:pt x="853" y="325"/>
                      <a:pt x="841" y="333"/>
                    </a:cubicBezTo>
                    <a:cubicBezTo>
                      <a:pt x="803" y="365"/>
                      <a:pt x="730" y="389"/>
                      <a:pt x="638" y="389"/>
                    </a:cubicBezTo>
                    <a:cubicBezTo>
                      <a:pt x="594" y="389"/>
                      <a:pt x="546" y="384"/>
                      <a:pt x="496" y="371"/>
                    </a:cubicBezTo>
                    <a:cubicBezTo>
                      <a:pt x="393" y="344"/>
                      <a:pt x="205" y="259"/>
                      <a:pt x="122" y="35"/>
                    </a:cubicBezTo>
                    <a:cubicBezTo>
                      <a:pt x="115" y="16"/>
                      <a:pt x="94" y="0"/>
                      <a:pt x="73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11"/>
              <p:cNvSpPr/>
              <p:nvPr/>
            </p:nvSpPr>
            <p:spPr>
              <a:xfrm>
                <a:off x="1765568" y="1859076"/>
                <a:ext cx="44514" cy="170432"/>
              </a:xfrm>
              <a:custGeom>
                <a:rect b="b" l="l" r="r" t="t"/>
                <a:pathLst>
                  <a:path extrusionOk="0" h="1788" w="467">
                    <a:moveTo>
                      <a:pt x="397" y="1"/>
                    </a:moveTo>
                    <a:cubicBezTo>
                      <a:pt x="385" y="1"/>
                      <a:pt x="373" y="5"/>
                      <a:pt x="364" y="13"/>
                    </a:cubicBezTo>
                    <a:cubicBezTo>
                      <a:pt x="207" y="125"/>
                      <a:pt x="243" y="546"/>
                      <a:pt x="308" y="1115"/>
                    </a:cubicBezTo>
                    <a:cubicBezTo>
                      <a:pt x="328" y="1321"/>
                      <a:pt x="346" y="1516"/>
                      <a:pt x="337" y="1601"/>
                    </a:cubicBezTo>
                    <a:cubicBezTo>
                      <a:pt x="337" y="1619"/>
                      <a:pt x="328" y="1657"/>
                      <a:pt x="308" y="1666"/>
                    </a:cubicBezTo>
                    <a:cubicBezTo>
                      <a:pt x="304" y="1668"/>
                      <a:pt x="299" y="1669"/>
                      <a:pt x="293" y="1669"/>
                    </a:cubicBezTo>
                    <a:cubicBezTo>
                      <a:pt x="247" y="1669"/>
                      <a:pt x="153" y="1613"/>
                      <a:pt x="104" y="1563"/>
                    </a:cubicBezTo>
                    <a:cubicBezTo>
                      <a:pt x="91" y="1555"/>
                      <a:pt x="76" y="1551"/>
                      <a:pt x="63" y="1551"/>
                    </a:cubicBezTo>
                    <a:cubicBezTo>
                      <a:pt x="46" y="1551"/>
                      <a:pt x="30" y="1557"/>
                      <a:pt x="19" y="1572"/>
                    </a:cubicBezTo>
                    <a:cubicBezTo>
                      <a:pt x="1" y="1592"/>
                      <a:pt x="1" y="1628"/>
                      <a:pt x="19" y="1657"/>
                    </a:cubicBezTo>
                    <a:cubicBezTo>
                      <a:pt x="48" y="1675"/>
                      <a:pt x="178" y="1787"/>
                      <a:pt x="299" y="1787"/>
                    </a:cubicBezTo>
                    <a:cubicBezTo>
                      <a:pt x="319" y="1787"/>
                      <a:pt x="337" y="1778"/>
                      <a:pt x="355" y="1778"/>
                    </a:cubicBezTo>
                    <a:cubicBezTo>
                      <a:pt x="393" y="1760"/>
                      <a:pt x="440" y="1722"/>
                      <a:pt x="458" y="1619"/>
                    </a:cubicBezTo>
                    <a:cubicBezTo>
                      <a:pt x="467" y="1516"/>
                      <a:pt x="449" y="1330"/>
                      <a:pt x="420" y="1106"/>
                    </a:cubicBezTo>
                    <a:cubicBezTo>
                      <a:pt x="384" y="761"/>
                      <a:pt x="319" y="192"/>
                      <a:pt x="431" y="107"/>
                    </a:cubicBezTo>
                    <a:cubicBezTo>
                      <a:pt x="458" y="89"/>
                      <a:pt x="467" y="51"/>
                      <a:pt x="440" y="24"/>
                    </a:cubicBezTo>
                    <a:cubicBezTo>
                      <a:pt x="429" y="8"/>
                      <a:pt x="412" y="1"/>
                      <a:pt x="397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11"/>
              <p:cNvSpPr/>
              <p:nvPr/>
            </p:nvSpPr>
            <p:spPr>
              <a:xfrm>
                <a:off x="1811035" y="1802551"/>
                <a:ext cx="114575" cy="58241"/>
              </a:xfrm>
              <a:custGeom>
                <a:rect b="b" l="l" r="r" t="t"/>
                <a:pathLst>
                  <a:path extrusionOk="0" h="611" w="1202">
                    <a:moveTo>
                      <a:pt x="451" y="0"/>
                    </a:moveTo>
                    <a:cubicBezTo>
                      <a:pt x="317" y="0"/>
                      <a:pt x="200" y="51"/>
                      <a:pt x="140" y="178"/>
                    </a:cubicBezTo>
                    <a:cubicBezTo>
                      <a:pt x="0" y="476"/>
                      <a:pt x="454" y="610"/>
                      <a:pt x="787" y="610"/>
                    </a:cubicBezTo>
                    <a:cubicBezTo>
                      <a:pt x="944" y="610"/>
                      <a:pt x="1074" y="580"/>
                      <a:pt x="1101" y="523"/>
                    </a:cubicBezTo>
                    <a:cubicBezTo>
                      <a:pt x="1201" y="304"/>
                      <a:pt x="778" y="0"/>
                      <a:pt x="451" y="0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11"/>
              <p:cNvSpPr/>
              <p:nvPr/>
            </p:nvSpPr>
            <p:spPr>
              <a:xfrm>
                <a:off x="1602572" y="1838773"/>
                <a:ext cx="120580" cy="65199"/>
              </a:xfrm>
              <a:custGeom>
                <a:rect b="b" l="l" r="r" t="t"/>
                <a:pathLst>
                  <a:path extrusionOk="0" h="684" w="1265">
                    <a:moveTo>
                      <a:pt x="784" y="1"/>
                    </a:moveTo>
                    <a:cubicBezTo>
                      <a:pt x="443" y="1"/>
                      <a:pt x="1" y="428"/>
                      <a:pt x="152" y="638"/>
                    </a:cubicBezTo>
                    <a:cubicBezTo>
                      <a:pt x="175" y="669"/>
                      <a:pt x="234" y="684"/>
                      <a:pt x="312" y="684"/>
                    </a:cubicBezTo>
                    <a:cubicBezTo>
                      <a:pt x="631" y="684"/>
                      <a:pt x="1264" y="441"/>
                      <a:pt x="1039" y="125"/>
                    </a:cubicBezTo>
                    <a:cubicBezTo>
                      <a:pt x="974" y="37"/>
                      <a:pt x="883" y="1"/>
                      <a:pt x="78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11"/>
              <p:cNvSpPr/>
              <p:nvPr/>
            </p:nvSpPr>
            <p:spPr>
              <a:xfrm>
                <a:off x="1193557" y="3053904"/>
                <a:ext cx="1614435" cy="798496"/>
              </a:xfrm>
              <a:custGeom>
                <a:rect b="b" l="l" r="r" t="t"/>
                <a:pathLst>
                  <a:path extrusionOk="0" h="8377" w="16937">
                    <a:moveTo>
                      <a:pt x="14304" y="1"/>
                    </a:moveTo>
                    <a:cubicBezTo>
                      <a:pt x="12985" y="1"/>
                      <a:pt x="11153" y="402"/>
                      <a:pt x="8885" y="1219"/>
                    </a:cubicBezTo>
                    <a:lnTo>
                      <a:pt x="4732" y="3981"/>
                    </a:lnTo>
                    <a:lnTo>
                      <a:pt x="5525" y="4700"/>
                    </a:lnTo>
                    <a:cubicBezTo>
                      <a:pt x="5525" y="4700"/>
                      <a:pt x="3453" y="5782"/>
                      <a:pt x="2521" y="6015"/>
                    </a:cubicBezTo>
                    <a:cubicBezTo>
                      <a:pt x="1595" y="6251"/>
                      <a:pt x="0" y="7855"/>
                      <a:pt x="316" y="8303"/>
                    </a:cubicBezTo>
                    <a:cubicBezTo>
                      <a:pt x="354" y="8354"/>
                      <a:pt x="440" y="8377"/>
                      <a:pt x="563" y="8377"/>
                    </a:cubicBezTo>
                    <a:cubicBezTo>
                      <a:pt x="1514" y="8377"/>
                      <a:pt x="4667" y="7024"/>
                      <a:pt x="4667" y="7024"/>
                    </a:cubicBezTo>
                    <a:cubicBezTo>
                      <a:pt x="4667" y="7024"/>
                      <a:pt x="4753" y="7027"/>
                      <a:pt x="4919" y="7027"/>
                    </a:cubicBezTo>
                    <a:cubicBezTo>
                      <a:pt x="5461" y="7027"/>
                      <a:pt x="6856" y="6988"/>
                      <a:pt x="8885" y="6652"/>
                    </a:cubicBezTo>
                    <a:cubicBezTo>
                      <a:pt x="11537" y="6213"/>
                      <a:pt x="16166" y="4662"/>
                      <a:pt x="16652" y="2171"/>
                    </a:cubicBezTo>
                    <a:cubicBezTo>
                      <a:pt x="16936" y="737"/>
                      <a:pt x="16091" y="1"/>
                      <a:pt x="1430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11"/>
              <p:cNvSpPr/>
              <p:nvPr/>
            </p:nvSpPr>
            <p:spPr>
              <a:xfrm>
                <a:off x="1784155" y="3445762"/>
                <a:ext cx="624727" cy="199505"/>
              </a:xfrm>
              <a:custGeom>
                <a:rect b="b" l="l" r="r" t="t"/>
                <a:pathLst>
                  <a:path extrusionOk="0" h="2093" w="6554">
                    <a:moveTo>
                      <a:pt x="720" y="0"/>
                    </a:moveTo>
                    <a:cubicBezTo>
                      <a:pt x="608" y="76"/>
                      <a:pt x="505" y="150"/>
                      <a:pt x="404" y="215"/>
                    </a:cubicBezTo>
                    <a:lnTo>
                      <a:pt x="1" y="56"/>
                    </a:lnTo>
                    <a:lnTo>
                      <a:pt x="4593" y="1904"/>
                    </a:lnTo>
                    <a:cubicBezTo>
                      <a:pt x="4622" y="1972"/>
                      <a:pt x="4640" y="2037"/>
                      <a:pt x="4660" y="2093"/>
                    </a:cubicBezTo>
                    <a:cubicBezTo>
                      <a:pt x="5285" y="1916"/>
                      <a:pt x="5928" y="1701"/>
                      <a:pt x="6553" y="1447"/>
                    </a:cubicBezTo>
                    <a:cubicBezTo>
                      <a:pt x="5415" y="1214"/>
                      <a:pt x="3296" y="749"/>
                      <a:pt x="720" y="0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11"/>
              <p:cNvSpPr/>
              <p:nvPr/>
            </p:nvSpPr>
            <p:spPr>
              <a:xfrm>
                <a:off x="1193557" y="3590933"/>
                <a:ext cx="503576" cy="261463"/>
              </a:xfrm>
              <a:custGeom>
                <a:rect b="b" l="l" r="r" t="t"/>
                <a:pathLst>
                  <a:path extrusionOk="0" h="2743" w="5283">
                    <a:moveTo>
                      <a:pt x="3565" y="1"/>
                    </a:moveTo>
                    <a:cubicBezTo>
                      <a:pt x="3173" y="169"/>
                      <a:pt x="2801" y="316"/>
                      <a:pt x="2521" y="381"/>
                    </a:cubicBezTo>
                    <a:cubicBezTo>
                      <a:pt x="1595" y="617"/>
                      <a:pt x="0" y="2221"/>
                      <a:pt x="316" y="2669"/>
                    </a:cubicBezTo>
                    <a:cubicBezTo>
                      <a:pt x="354" y="2720"/>
                      <a:pt x="440" y="2743"/>
                      <a:pt x="563" y="2743"/>
                    </a:cubicBezTo>
                    <a:cubicBezTo>
                      <a:pt x="1514" y="2743"/>
                      <a:pt x="4667" y="1390"/>
                      <a:pt x="4667" y="1390"/>
                    </a:cubicBezTo>
                    <a:cubicBezTo>
                      <a:pt x="4667" y="1390"/>
                      <a:pt x="4762" y="1395"/>
                      <a:pt x="4945" y="1395"/>
                    </a:cubicBezTo>
                    <a:cubicBezTo>
                      <a:pt x="5036" y="1395"/>
                      <a:pt x="5149" y="1393"/>
                      <a:pt x="5283" y="1390"/>
                    </a:cubicBezTo>
                    <a:cubicBezTo>
                      <a:pt x="4853" y="1139"/>
                      <a:pt x="4266" y="709"/>
                      <a:pt x="3565" y="1"/>
                    </a:cubicBez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11"/>
              <p:cNvSpPr/>
              <p:nvPr/>
            </p:nvSpPr>
            <p:spPr>
              <a:xfrm>
                <a:off x="1246936" y="3681677"/>
                <a:ext cx="100658" cy="172625"/>
              </a:xfrm>
              <a:custGeom>
                <a:rect b="b" l="l" r="r" t="t"/>
                <a:pathLst>
                  <a:path extrusionOk="0" h="1811" w="1056">
                    <a:moveTo>
                      <a:pt x="990" y="1"/>
                    </a:moveTo>
                    <a:cubicBezTo>
                      <a:pt x="974" y="1"/>
                      <a:pt x="959" y="9"/>
                      <a:pt x="944" y="19"/>
                    </a:cubicBezTo>
                    <a:cubicBezTo>
                      <a:pt x="906" y="66"/>
                      <a:pt x="1" y="1157"/>
                      <a:pt x="316" y="1782"/>
                    </a:cubicBezTo>
                    <a:cubicBezTo>
                      <a:pt x="328" y="1802"/>
                      <a:pt x="346" y="1811"/>
                      <a:pt x="372" y="1811"/>
                    </a:cubicBezTo>
                    <a:cubicBezTo>
                      <a:pt x="384" y="1811"/>
                      <a:pt x="393" y="1811"/>
                      <a:pt x="402" y="1802"/>
                    </a:cubicBezTo>
                    <a:cubicBezTo>
                      <a:pt x="428" y="1793"/>
                      <a:pt x="440" y="1755"/>
                      <a:pt x="419" y="1726"/>
                    </a:cubicBezTo>
                    <a:cubicBezTo>
                      <a:pt x="139" y="1177"/>
                      <a:pt x="1027" y="113"/>
                      <a:pt x="1035" y="93"/>
                    </a:cubicBezTo>
                    <a:cubicBezTo>
                      <a:pt x="1056" y="75"/>
                      <a:pt x="1056" y="37"/>
                      <a:pt x="1027" y="19"/>
                    </a:cubicBezTo>
                    <a:cubicBezTo>
                      <a:pt x="1015" y="6"/>
                      <a:pt x="1002" y="1"/>
                      <a:pt x="990" y="1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11"/>
              <p:cNvSpPr/>
              <p:nvPr/>
            </p:nvSpPr>
            <p:spPr>
              <a:xfrm>
                <a:off x="2022739" y="3645170"/>
                <a:ext cx="613098" cy="163760"/>
              </a:xfrm>
              <a:custGeom>
                <a:rect b="b" l="l" r="r" t="t"/>
                <a:pathLst>
                  <a:path extrusionOk="0" h="1718" w="6432">
                    <a:moveTo>
                      <a:pt x="3144" y="0"/>
                    </a:moveTo>
                    <a:cubicBezTo>
                      <a:pt x="2844" y="0"/>
                      <a:pt x="2494" y="10"/>
                      <a:pt x="2042" y="10"/>
                    </a:cubicBezTo>
                    <a:cubicBezTo>
                      <a:pt x="1982" y="10"/>
                      <a:pt x="1921" y="10"/>
                      <a:pt x="1857" y="10"/>
                    </a:cubicBezTo>
                    <a:cubicBezTo>
                      <a:pt x="1857" y="10"/>
                      <a:pt x="0" y="877"/>
                      <a:pt x="1082" y="1298"/>
                    </a:cubicBezTo>
                    <a:cubicBezTo>
                      <a:pt x="1756" y="1560"/>
                      <a:pt x="3618" y="1717"/>
                      <a:pt x="4936" y="1717"/>
                    </a:cubicBezTo>
                    <a:cubicBezTo>
                      <a:pt x="5720" y="1717"/>
                      <a:pt x="6312" y="1662"/>
                      <a:pt x="6346" y="1540"/>
                    </a:cubicBezTo>
                    <a:cubicBezTo>
                      <a:pt x="6432" y="1204"/>
                      <a:pt x="5462" y="532"/>
                      <a:pt x="4601" y="225"/>
                    </a:cubicBezTo>
                    <a:cubicBezTo>
                      <a:pt x="4072" y="34"/>
                      <a:pt x="3691" y="0"/>
                      <a:pt x="3144" y="0"/>
                    </a:cubicBez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11"/>
              <p:cNvSpPr/>
              <p:nvPr/>
            </p:nvSpPr>
            <p:spPr>
              <a:xfrm>
                <a:off x="2377803" y="3647744"/>
                <a:ext cx="155753" cy="166429"/>
              </a:xfrm>
              <a:custGeom>
                <a:rect b="b" l="l" r="r" t="t"/>
                <a:pathLst>
                  <a:path extrusionOk="0" h="1746" w="1634">
                    <a:moveTo>
                      <a:pt x="61" y="0"/>
                    </a:moveTo>
                    <a:cubicBezTo>
                      <a:pt x="41" y="0"/>
                      <a:pt x="21" y="11"/>
                      <a:pt x="9" y="30"/>
                    </a:cubicBezTo>
                    <a:cubicBezTo>
                      <a:pt x="0" y="57"/>
                      <a:pt x="0" y="95"/>
                      <a:pt x="27" y="113"/>
                    </a:cubicBezTo>
                    <a:cubicBezTo>
                      <a:pt x="45" y="121"/>
                      <a:pt x="1513" y="1056"/>
                      <a:pt x="1501" y="1690"/>
                    </a:cubicBezTo>
                    <a:cubicBezTo>
                      <a:pt x="1501" y="1719"/>
                      <a:pt x="1531" y="1746"/>
                      <a:pt x="1557" y="1746"/>
                    </a:cubicBezTo>
                    <a:cubicBezTo>
                      <a:pt x="1595" y="1746"/>
                      <a:pt x="1625" y="1719"/>
                      <a:pt x="1625" y="1690"/>
                    </a:cubicBezTo>
                    <a:cubicBezTo>
                      <a:pt x="1634" y="991"/>
                      <a:pt x="157" y="48"/>
                      <a:pt x="92" y="9"/>
                    </a:cubicBezTo>
                    <a:cubicBezTo>
                      <a:pt x="83" y="3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rgbClr val="C96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11"/>
              <p:cNvSpPr/>
              <p:nvPr/>
            </p:nvSpPr>
            <p:spPr>
              <a:xfrm>
                <a:off x="913223" y="3102517"/>
                <a:ext cx="1343631" cy="708704"/>
              </a:xfrm>
              <a:custGeom>
                <a:rect b="b" l="l" r="r" t="t"/>
                <a:pathLst>
                  <a:path extrusionOk="0" h="7435" w="14096">
                    <a:moveTo>
                      <a:pt x="4268" y="1"/>
                    </a:moveTo>
                    <a:cubicBezTo>
                      <a:pt x="3146" y="1"/>
                      <a:pt x="2290" y="163"/>
                      <a:pt x="1662" y="653"/>
                    </a:cubicBezTo>
                    <a:cubicBezTo>
                      <a:pt x="0" y="1950"/>
                      <a:pt x="1344" y="5069"/>
                      <a:pt x="5182" y="6496"/>
                    </a:cubicBezTo>
                    <a:cubicBezTo>
                      <a:pt x="7219" y="7257"/>
                      <a:pt x="9197" y="7435"/>
                      <a:pt x="10600" y="7435"/>
                    </a:cubicBezTo>
                    <a:cubicBezTo>
                      <a:pt x="11832" y="7435"/>
                      <a:pt x="12621" y="7298"/>
                      <a:pt x="12621" y="7298"/>
                    </a:cubicBezTo>
                    <a:cubicBezTo>
                      <a:pt x="13741" y="6991"/>
                      <a:pt x="14095" y="6384"/>
                      <a:pt x="13730" y="5505"/>
                    </a:cubicBezTo>
                    <a:lnTo>
                      <a:pt x="8663" y="3471"/>
                    </a:lnTo>
                    <a:lnTo>
                      <a:pt x="12153" y="588"/>
                    </a:lnTo>
                    <a:cubicBezTo>
                      <a:pt x="8686" y="442"/>
                      <a:pt x="6116" y="1"/>
                      <a:pt x="426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11"/>
              <p:cNvSpPr/>
              <p:nvPr/>
            </p:nvSpPr>
            <p:spPr>
              <a:xfrm>
                <a:off x="1738878" y="3061339"/>
                <a:ext cx="740446" cy="405015"/>
              </a:xfrm>
              <a:custGeom>
                <a:rect b="b" l="l" r="r" t="t"/>
                <a:pathLst>
                  <a:path extrusionOk="0" h="4249" w="7768">
                    <a:moveTo>
                      <a:pt x="7488" y="1"/>
                    </a:moveTo>
                    <a:lnTo>
                      <a:pt x="7488" y="1"/>
                    </a:lnTo>
                    <a:cubicBezTo>
                      <a:pt x="6665" y="104"/>
                      <a:pt x="5713" y="319"/>
                      <a:pt x="4631" y="646"/>
                    </a:cubicBezTo>
                    <a:cubicBezTo>
                      <a:pt x="4051" y="1065"/>
                      <a:pt x="3455" y="1569"/>
                      <a:pt x="3137" y="1672"/>
                    </a:cubicBezTo>
                    <a:cubicBezTo>
                      <a:pt x="2913" y="1748"/>
                      <a:pt x="2689" y="1784"/>
                      <a:pt x="2530" y="1813"/>
                    </a:cubicBezTo>
                    <a:lnTo>
                      <a:pt x="1" y="3903"/>
                    </a:lnTo>
                    <a:lnTo>
                      <a:pt x="476" y="4089"/>
                    </a:lnTo>
                    <a:lnTo>
                      <a:pt x="879" y="4248"/>
                    </a:lnTo>
                    <a:cubicBezTo>
                      <a:pt x="2857" y="2839"/>
                      <a:pt x="5648" y="2167"/>
                      <a:pt x="6871" y="2073"/>
                    </a:cubicBezTo>
                    <a:cubicBezTo>
                      <a:pt x="7768" y="2008"/>
                      <a:pt x="7626" y="702"/>
                      <a:pt x="7488" y="1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11"/>
              <p:cNvSpPr/>
              <p:nvPr/>
            </p:nvSpPr>
            <p:spPr>
              <a:xfrm>
                <a:off x="1118827" y="3120151"/>
                <a:ext cx="861312" cy="313317"/>
              </a:xfrm>
              <a:custGeom>
                <a:rect b="b" l="l" r="r" t="t"/>
                <a:pathLst>
                  <a:path extrusionOk="0" h="3287" w="9036">
                    <a:moveTo>
                      <a:pt x="1560" y="0"/>
                    </a:moveTo>
                    <a:cubicBezTo>
                      <a:pt x="0" y="468"/>
                      <a:pt x="130" y="1559"/>
                      <a:pt x="1522" y="3118"/>
                    </a:cubicBezTo>
                    <a:cubicBezTo>
                      <a:pt x="1522" y="3118"/>
                      <a:pt x="2568" y="2829"/>
                      <a:pt x="3901" y="2829"/>
                    </a:cubicBezTo>
                    <a:cubicBezTo>
                      <a:pt x="4714" y="2829"/>
                      <a:pt x="5637" y="2932"/>
                      <a:pt x="6506" y="3286"/>
                    </a:cubicBezTo>
                    <a:lnTo>
                      <a:pt x="9035" y="1196"/>
                    </a:lnTo>
                    <a:lnTo>
                      <a:pt x="9035" y="1196"/>
                    </a:lnTo>
                    <a:cubicBezTo>
                      <a:pt x="8941" y="1214"/>
                      <a:pt x="8867" y="1223"/>
                      <a:pt x="8829" y="1223"/>
                    </a:cubicBezTo>
                    <a:cubicBezTo>
                      <a:pt x="8820" y="1261"/>
                      <a:pt x="8811" y="1288"/>
                      <a:pt x="8793" y="1317"/>
                    </a:cubicBezTo>
                    <a:cubicBezTo>
                      <a:pt x="8784" y="1344"/>
                      <a:pt x="8764" y="1355"/>
                      <a:pt x="8737" y="1355"/>
                    </a:cubicBezTo>
                    <a:lnTo>
                      <a:pt x="8717" y="1355"/>
                    </a:lnTo>
                    <a:cubicBezTo>
                      <a:pt x="8708" y="1344"/>
                      <a:pt x="8708" y="1344"/>
                      <a:pt x="8699" y="1335"/>
                    </a:cubicBezTo>
                    <a:cubicBezTo>
                      <a:pt x="8336" y="1709"/>
                      <a:pt x="7832" y="1904"/>
                      <a:pt x="7317" y="1904"/>
                    </a:cubicBezTo>
                    <a:cubicBezTo>
                      <a:pt x="7187" y="1904"/>
                      <a:pt x="7048" y="1895"/>
                      <a:pt x="6916" y="1868"/>
                    </a:cubicBezTo>
                    <a:cubicBezTo>
                      <a:pt x="6730" y="1998"/>
                      <a:pt x="6515" y="2128"/>
                      <a:pt x="6365" y="2128"/>
                    </a:cubicBezTo>
                    <a:cubicBezTo>
                      <a:pt x="6161" y="2119"/>
                      <a:pt x="5816" y="2083"/>
                      <a:pt x="5292" y="1736"/>
                    </a:cubicBezTo>
                    <a:cubicBezTo>
                      <a:pt x="5236" y="1727"/>
                      <a:pt x="5189" y="1718"/>
                      <a:pt x="5144" y="1709"/>
                    </a:cubicBezTo>
                    <a:cubicBezTo>
                      <a:pt x="5106" y="1700"/>
                      <a:pt x="5088" y="1662"/>
                      <a:pt x="5097" y="1635"/>
                    </a:cubicBezTo>
                    <a:cubicBezTo>
                      <a:pt x="5097" y="1624"/>
                      <a:pt x="5097" y="1615"/>
                      <a:pt x="5106" y="1615"/>
                    </a:cubicBezTo>
                    <a:cubicBezTo>
                      <a:pt x="5050" y="1579"/>
                      <a:pt x="4994" y="1532"/>
                      <a:pt x="4929" y="1485"/>
                    </a:cubicBezTo>
                    <a:cubicBezTo>
                      <a:pt x="4920" y="1476"/>
                      <a:pt x="4909" y="1476"/>
                      <a:pt x="4900" y="1467"/>
                    </a:cubicBezTo>
                    <a:cubicBezTo>
                      <a:pt x="4826" y="2016"/>
                      <a:pt x="4629" y="2540"/>
                      <a:pt x="4136" y="2614"/>
                    </a:cubicBezTo>
                    <a:cubicBezTo>
                      <a:pt x="4098" y="2614"/>
                      <a:pt x="4060" y="2623"/>
                      <a:pt x="4013" y="2623"/>
                    </a:cubicBezTo>
                    <a:cubicBezTo>
                      <a:pt x="3005" y="2623"/>
                      <a:pt x="1819" y="784"/>
                      <a:pt x="1560" y="0"/>
                    </a:cubicBezTo>
                    <a:close/>
                  </a:path>
                </a:pathLst>
              </a:custGeom>
              <a:solidFill>
                <a:srgbClr val="29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11"/>
              <p:cNvSpPr/>
              <p:nvPr/>
            </p:nvSpPr>
            <p:spPr>
              <a:xfrm>
                <a:off x="2164193" y="2680824"/>
                <a:ext cx="397770" cy="524069"/>
              </a:xfrm>
              <a:custGeom>
                <a:rect b="b" l="l" r="r" t="t"/>
                <a:pathLst>
                  <a:path extrusionOk="0" h="5498" w="4173">
                    <a:moveTo>
                      <a:pt x="2274" y="0"/>
                    </a:moveTo>
                    <a:cubicBezTo>
                      <a:pt x="1813" y="0"/>
                      <a:pt x="1428" y="252"/>
                      <a:pt x="1428" y="252"/>
                    </a:cubicBezTo>
                    <a:lnTo>
                      <a:pt x="859" y="736"/>
                    </a:lnTo>
                    <a:cubicBezTo>
                      <a:pt x="859" y="1567"/>
                      <a:pt x="346" y="1791"/>
                      <a:pt x="169" y="2360"/>
                    </a:cubicBezTo>
                    <a:cubicBezTo>
                      <a:pt x="0" y="2907"/>
                      <a:pt x="450" y="5498"/>
                      <a:pt x="1143" y="5498"/>
                    </a:cubicBezTo>
                    <a:cubicBezTo>
                      <a:pt x="1184" y="5498"/>
                      <a:pt x="1226" y="5489"/>
                      <a:pt x="1269" y="5469"/>
                    </a:cubicBezTo>
                    <a:cubicBezTo>
                      <a:pt x="2035" y="5133"/>
                      <a:pt x="4173" y="2902"/>
                      <a:pt x="3530" y="1101"/>
                    </a:cubicBezTo>
                    <a:cubicBezTo>
                      <a:pt x="3216" y="225"/>
                      <a:pt x="2711" y="0"/>
                      <a:pt x="2274" y="0"/>
                    </a:cubicBez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11"/>
              <p:cNvSpPr/>
              <p:nvPr/>
            </p:nvSpPr>
            <p:spPr>
              <a:xfrm>
                <a:off x="2164288" y="2860692"/>
                <a:ext cx="166429" cy="344105"/>
              </a:xfrm>
              <a:custGeom>
                <a:rect b="b" l="l" r="r" t="t"/>
                <a:pathLst>
                  <a:path extrusionOk="0" h="3610" w="1746">
                    <a:moveTo>
                      <a:pt x="751" y="1"/>
                    </a:moveTo>
                    <a:cubicBezTo>
                      <a:pt x="595" y="1"/>
                      <a:pt x="429" y="78"/>
                      <a:pt x="260" y="249"/>
                    </a:cubicBezTo>
                    <a:cubicBezTo>
                      <a:pt x="233" y="325"/>
                      <a:pt x="195" y="399"/>
                      <a:pt x="168" y="473"/>
                    </a:cubicBezTo>
                    <a:cubicBezTo>
                      <a:pt x="0" y="1015"/>
                      <a:pt x="448" y="3591"/>
                      <a:pt x="1138" y="3609"/>
                    </a:cubicBezTo>
                    <a:cubicBezTo>
                      <a:pt x="1651" y="3414"/>
                      <a:pt x="1745" y="2742"/>
                      <a:pt x="1651" y="1566"/>
                    </a:cubicBezTo>
                    <a:cubicBezTo>
                      <a:pt x="1581" y="679"/>
                      <a:pt x="1213" y="1"/>
                      <a:pt x="751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11"/>
              <p:cNvSpPr/>
              <p:nvPr/>
            </p:nvSpPr>
            <p:spPr>
              <a:xfrm>
                <a:off x="1253132" y="2347111"/>
                <a:ext cx="366696" cy="1023260"/>
              </a:xfrm>
              <a:custGeom>
                <a:rect b="b" l="l" r="r" t="t"/>
                <a:pathLst>
                  <a:path extrusionOk="0" h="10735" w="3847">
                    <a:moveTo>
                      <a:pt x="1513" y="1"/>
                    </a:moveTo>
                    <a:cubicBezTo>
                      <a:pt x="1513" y="1"/>
                      <a:pt x="655" y="337"/>
                      <a:pt x="449" y="2082"/>
                    </a:cubicBezTo>
                    <a:cubicBezTo>
                      <a:pt x="242" y="3818"/>
                      <a:pt x="1" y="7281"/>
                      <a:pt x="113" y="7942"/>
                    </a:cubicBezTo>
                    <a:cubicBezTo>
                      <a:pt x="212" y="8581"/>
                      <a:pt x="1514" y="10734"/>
                      <a:pt x="2603" y="10734"/>
                    </a:cubicBezTo>
                    <a:cubicBezTo>
                      <a:pt x="2644" y="10734"/>
                      <a:pt x="2686" y="10731"/>
                      <a:pt x="2727" y="10724"/>
                    </a:cubicBezTo>
                    <a:cubicBezTo>
                      <a:pt x="3847" y="10547"/>
                      <a:pt x="3455" y="8074"/>
                      <a:pt x="3455" y="8074"/>
                    </a:cubicBezTo>
                    <a:cubicBezTo>
                      <a:pt x="2503" y="7252"/>
                      <a:pt x="2512" y="6683"/>
                      <a:pt x="2447" y="5973"/>
                    </a:cubicBezTo>
                    <a:cubicBezTo>
                      <a:pt x="2380" y="5274"/>
                      <a:pt x="2604" y="2754"/>
                      <a:pt x="2604" y="2754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rgbClr val="F574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111"/>
              <p:cNvSpPr/>
              <p:nvPr/>
            </p:nvSpPr>
            <p:spPr>
              <a:xfrm>
                <a:off x="1439957" y="3094033"/>
                <a:ext cx="170909" cy="270709"/>
              </a:xfrm>
              <a:custGeom>
                <a:rect b="b" l="l" r="r" t="t"/>
                <a:pathLst>
                  <a:path extrusionOk="0" h="2840" w="1793">
                    <a:moveTo>
                      <a:pt x="849" y="1"/>
                    </a:moveTo>
                    <a:cubicBezTo>
                      <a:pt x="442" y="1"/>
                      <a:pt x="123" y="352"/>
                      <a:pt x="66" y="1226"/>
                    </a:cubicBezTo>
                    <a:cubicBezTo>
                      <a:pt x="1" y="2252"/>
                      <a:pt x="393" y="2839"/>
                      <a:pt x="804" y="2839"/>
                    </a:cubicBezTo>
                    <a:cubicBezTo>
                      <a:pt x="917" y="2839"/>
                      <a:pt x="1032" y="2795"/>
                      <a:pt x="1139" y="2702"/>
                    </a:cubicBezTo>
                    <a:cubicBezTo>
                      <a:pt x="1793" y="2095"/>
                      <a:pt x="1495" y="238"/>
                      <a:pt x="1495" y="238"/>
                    </a:cubicBezTo>
                    <a:cubicBezTo>
                      <a:pt x="1272" y="87"/>
                      <a:pt x="1050" y="1"/>
                      <a:pt x="849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11"/>
              <p:cNvSpPr/>
              <p:nvPr/>
            </p:nvSpPr>
            <p:spPr>
              <a:xfrm>
                <a:off x="1332342" y="2975837"/>
                <a:ext cx="170909" cy="87599"/>
              </a:xfrm>
              <a:custGeom>
                <a:rect b="b" l="l" r="r" t="t"/>
                <a:pathLst>
                  <a:path extrusionOk="0" h="919" w="1793">
                    <a:moveTo>
                      <a:pt x="1134" y="1"/>
                    </a:moveTo>
                    <a:cubicBezTo>
                      <a:pt x="898" y="1"/>
                      <a:pt x="708" y="69"/>
                      <a:pt x="570" y="143"/>
                    </a:cubicBezTo>
                    <a:cubicBezTo>
                      <a:pt x="225" y="320"/>
                      <a:pt x="36" y="638"/>
                      <a:pt x="1" y="842"/>
                    </a:cubicBezTo>
                    <a:cubicBezTo>
                      <a:pt x="1" y="880"/>
                      <a:pt x="19" y="909"/>
                      <a:pt x="57" y="918"/>
                    </a:cubicBezTo>
                    <a:lnTo>
                      <a:pt x="66" y="918"/>
                    </a:lnTo>
                    <a:cubicBezTo>
                      <a:pt x="92" y="918"/>
                      <a:pt x="113" y="889"/>
                      <a:pt x="122" y="862"/>
                    </a:cubicBezTo>
                    <a:cubicBezTo>
                      <a:pt x="148" y="685"/>
                      <a:pt x="316" y="405"/>
                      <a:pt x="626" y="246"/>
                    </a:cubicBezTo>
                    <a:cubicBezTo>
                      <a:pt x="752" y="178"/>
                      <a:pt x="924" y="118"/>
                      <a:pt x="1137" y="118"/>
                    </a:cubicBezTo>
                    <a:cubicBezTo>
                      <a:pt x="1300" y="118"/>
                      <a:pt x="1488" y="153"/>
                      <a:pt x="1699" y="246"/>
                    </a:cubicBezTo>
                    <a:cubicBezTo>
                      <a:pt x="1707" y="251"/>
                      <a:pt x="1715" y="253"/>
                      <a:pt x="1724" y="253"/>
                    </a:cubicBezTo>
                    <a:cubicBezTo>
                      <a:pt x="1746" y="253"/>
                      <a:pt x="1766" y="238"/>
                      <a:pt x="1773" y="217"/>
                    </a:cubicBezTo>
                    <a:cubicBezTo>
                      <a:pt x="1793" y="190"/>
                      <a:pt x="1773" y="152"/>
                      <a:pt x="1746" y="143"/>
                    </a:cubicBezTo>
                    <a:cubicBezTo>
                      <a:pt x="1517" y="39"/>
                      <a:pt x="1312" y="1"/>
                      <a:pt x="1134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11"/>
              <p:cNvSpPr/>
              <p:nvPr/>
            </p:nvSpPr>
            <p:spPr>
              <a:xfrm>
                <a:off x="1447869" y="3061339"/>
                <a:ext cx="253742" cy="226004"/>
              </a:xfrm>
              <a:custGeom>
                <a:rect b="b" l="l" r="r" t="t"/>
                <a:pathLst>
                  <a:path extrusionOk="0" h="2371" w="2662">
                    <a:moveTo>
                      <a:pt x="2008" y="1"/>
                    </a:moveTo>
                    <a:cubicBezTo>
                      <a:pt x="1719" y="169"/>
                      <a:pt x="1439" y="337"/>
                      <a:pt x="1412" y="581"/>
                    </a:cubicBezTo>
                    <a:cubicBezTo>
                      <a:pt x="1412" y="581"/>
                      <a:pt x="1309" y="505"/>
                      <a:pt x="1159" y="431"/>
                    </a:cubicBezTo>
                    <a:cubicBezTo>
                      <a:pt x="1026" y="373"/>
                      <a:pt x="897" y="342"/>
                      <a:pt x="775" y="342"/>
                    </a:cubicBezTo>
                    <a:cubicBezTo>
                      <a:pt x="392" y="342"/>
                      <a:pt x="86" y="653"/>
                      <a:pt x="1" y="1412"/>
                    </a:cubicBezTo>
                    <a:lnTo>
                      <a:pt x="1168" y="1916"/>
                    </a:lnTo>
                    <a:cubicBezTo>
                      <a:pt x="1168" y="1916"/>
                      <a:pt x="1857" y="2371"/>
                      <a:pt x="2226" y="2371"/>
                    </a:cubicBezTo>
                    <a:cubicBezTo>
                      <a:pt x="2267" y="2371"/>
                      <a:pt x="2303" y="2365"/>
                      <a:pt x="2335" y="2353"/>
                    </a:cubicBezTo>
                    <a:cubicBezTo>
                      <a:pt x="2662" y="2223"/>
                      <a:pt x="2465" y="1132"/>
                      <a:pt x="2465" y="1132"/>
                    </a:cubicBez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11"/>
              <p:cNvSpPr/>
              <p:nvPr/>
            </p:nvSpPr>
            <p:spPr>
              <a:xfrm>
                <a:off x="1604573" y="2930179"/>
                <a:ext cx="424460" cy="372034"/>
              </a:xfrm>
              <a:custGeom>
                <a:rect b="b" l="l" r="r" t="t"/>
                <a:pathLst>
                  <a:path extrusionOk="0" h="3903" w="4453">
                    <a:moveTo>
                      <a:pt x="2228" y="1"/>
                    </a:moveTo>
                    <a:cubicBezTo>
                      <a:pt x="1532" y="1"/>
                      <a:pt x="860" y="373"/>
                      <a:pt x="505" y="1032"/>
                    </a:cubicBezTo>
                    <a:cubicBezTo>
                      <a:pt x="1" y="1984"/>
                      <a:pt x="355" y="3160"/>
                      <a:pt x="1307" y="3673"/>
                    </a:cubicBezTo>
                    <a:cubicBezTo>
                      <a:pt x="1600" y="3828"/>
                      <a:pt x="1915" y="3902"/>
                      <a:pt x="2225" y="3902"/>
                    </a:cubicBezTo>
                    <a:cubicBezTo>
                      <a:pt x="2921" y="3902"/>
                      <a:pt x="3593" y="3530"/>
                      <a:pt x="3948" y="2871"/>
                    </a:cubicBezTo>
                    <a:cubicBezTo>
                      <a:pt x="4452" y="1919"/>
                      <a:pt x="4098" y="743"/>
                      <a:pt x="3146" y="230"/>
                    </a:cubicBezTo>
                    <a:cubicBezTo>
                      <a:pt x="2853" y="75"/>
                      <a:pt x="2538" y="1"/>
                      <a:pt x="2228" y="1"/>
                    </a:cubicBezTo>
                    <a:close/>
                  </a:path>
                </a:pathLst>
              </a:custGeom>
              <a:solidFill>
                <a:srgbClr val="3C1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11"/>
              <p:cNvSpPr/>
              <p:nvPr/>
            </p:nvSpPr>
            <p:spPr>
              <a:xfrm>
                <a:off x="1718385" y="2948957"/>
                <a:ext cx="181585" cy="356401"/>
              </a:xfrm>
              <a:custGeom>
                <a:rect b="b" l="l" r="r" t="t"/>
                <a:pathLst>
                  <a:path extrusionOk="0" h="3739" w="1905">
                    <a:moveTo>
                      <a:pt x="74" y="1"/>
                    </a:moveTo>
                    <a:cubicBezTo>
                      <a:pt x="50" y="1"/>
                      <a:pt x="27" y="13"/>
                      <a:pt x="19" y="42"/>
                    </a:cubicBezTo>
                    <a:cubicBezTo>
                      <a:pt x="1" y="71"/>
                      <a:pt x="19" y="107"/>
                      <a:pt x="48" y="116"/>
                    </a:cubicBezTo>
                    <a:cubicBezTo>
                      <a:pt x="747" y="378"/>
                      <a:pt x="1345" y="994"/>
                      <a:pt x="1569" y="1675"/>
                    </a:cubicBezTo>
                    <a:cubicBezTo>
                      <a:pt x="1784" y="2320"/>
                      <a:pt x="1681" y="3001"/>
                      <a:pt x="1271" y="3655"/>
                    </a:cubicBezTo>
                    <a:cubicBezTo>
                      <a:pt x="1251" y="3682"/>
                      <a:pt x="1262" y="3720"/>
                      <a:pt x="1280" y="3729"/>
                    </a:cubicBezTo>
                    <a:cubicBezTo>
                      <a:pt x="1289" y="3738"/>
                      <a:pt x="1307" y="3738"/>
                      <a:pt x="1318" y="3738"/>
                    </a:cubicBezTo>
                    <a:cubicBezTo>
                      <a:pt x="1336" y="3738"/>
                      <a:pt x="1354" y="3729"/>
                      <a:pt x="1363" y="3720"/>
                    </a:cubicBezTo>
                    <a:cubicBezTo>
                      <a:pt x="1793" y="3039"/>
                      <a:pt x="1905" y="2320"/>
                      <a:pt x="1681" y="1639"/>
                    </a:cubicBezTo>
                    <a:cubicBezTo>
                      <a:pt x="1439" y="920"/>
                      <a:pt x="823" y="275"/>
                      <a:pt x="95" y="4"/>
                    </a:cubicBez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11"/>
              <p:cNvSpPr/>
              <p:nvPr/>
            </p:nvSpPr>
            <p:spPr>
              <a:xfrm>
                <a:off x="1763852" y="2930465"/>
                <a:ext cx="182538" cy="360596"/>
              </a:xfrm>
              <a:custGeom>
                <a:rect b="b" l="l" r="r" t="t"/>
                <a:pathLst>
                  <a:path extrusionOk="0" h="3783" w="1915">
                    <a:moveTo>
                      <a:pt x="78" y="1"/>
                    </a:moveTo>
                    <a:cubicBezTo>
                      <a:pt x="53" y="1"/>
                      <a:pt x="26" y="17"/>
                      <a:pt x="19" y="41"/>
                    </a:cubicBezTo>
                    <a:cubicBezTo>
                      <a:pt x="1" y="68"/>
                      <a:pt x="19" y="106"/>
                      <a:pt x="46" y="115"/>
                    </a:cubicBezTo>
                    <a:cubicBezTo>
                      <a:pt x="785" y="413"/>
                      <a:pt x="1363" y="1038"/>
                      <a:pt x="1587" y="1804"/>
                    </a:cubicBezTo>
                    <a:cubicBezTo>
                      <a:pt x="1793" y="2467"/>
                      <a:pt x="1699" y="3139"/>
                      <a:pt x="1316" y="3690"/>
                    </a:cubicBezTo>
                    <a:cubicBezTo>
                      <a:pt x="1298" y="3717"/>
                      <a:pt x="1307" y="3755"/>
                      <a:pt x="1325" y="3773"/>
                    </a:cubicBezTo>
                    <a:cubicBezTo>
                      <a:pt x="1345" y="3773"/>
                      <a:pt x="1354" y="3782"/>
                      <a:pt x="1363" y="3782"/>
                    </a:cubicBezTo>
                    <a:cubicBezTo>
                      <a:pt x="1381" y="3782"/>
                      <a:pt x="1401" y="3773"/>
                      <a:pt x="1410" y="3755"/>
                    </a:cubicBezTo>
                    <a:cubicBezTo>
                      <a:pt x="1811" y="3177"/>
                      <a:pt x="1914" y="2467"/>
                      <a:pt x="1708" y="1766"/>
                    </a:cubicBezTo>
                    <a:cubicBezTo>
                      <a:pt x="1466" y="973"/>
                      <a:pt x="859" y="310"/>
                      <a:pt x="93" y="3"/>
                    </a:cubicBezTo>
                    <a:cubicBezTo>
                      <a:pt x="88" y="1"/>
                      <a:pt x="83" y="1"/>
                      <a:pt x="78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11"/>
              <p:cNvSpPr/>
              <p:nvPr/>
            </p:nvSpPr>
            <p:spPr>
              <a:xfrm>
                <a:off x="1828002" y="2925318"/>
                <a:ext cx="184158" cy="324088"/>
              </a:xfrm>
              <a:custGeom>
                <a:rect b="b" l="l" r="r" t="t"/>
                <a:pathLst>
                  <a:path extrusionOk="0" h="3400" w="1932">
                    <a:moveTo>
                      <a:pt x="61" y="1"/>
                    </a:moveTo>
                    <a:cubicBezTo>
                      <a:pt x="42" y="1"/>
                      <a:pt x="24" y="11"/>
                      <a:pt x="18" y="28"/>
                    </a:cubicBezTo>
                    <a:cubicBezTo>
                      <a:pt x="0" y="57"/>
                      <a:pt x="9" y="95"/>
                      <a:pt x="36" y="113"/>
                    </a:cubicBezTo>
                    <a:cubicBezTo>
                      <a:pt x="1389" y="944"/>
                      <a:pt x="1801" y="2026"/>
                      <a:pt x="1250" y="3314"/>
                    </a:cubicBezTo>
                    <a:cubicBezTo>
                      <a:pt x="1232" y="3352"/>
                      <a:pt x="1250" y="3379"/>
                      <a:pt x="1277" y="3399"/>
                    </a:cubicBezTo>
                    <a:lnTo>
                      <a:pt x="1297" y="3399"/>
                    </a:lnTo>
                    <a:cubicBezTo>
                      <a:pt x="1324" y="3399"/>
                      <a:pt x="1344" y="3388"/>
                      <a:pt x="1353" y="3361"/>
                    </a:cubicBezTo>
                    <a:cubicBezTo>
                      <a:pt x="1931" y="2008"/>
                      <a:pt x="1512" y="888"/>
                      <a:pt x="92" y="10"/>
                    </a:cubicBezTo>
                    <a:cubicBezTo>
                      <a:pt x="82" y="4"/>
                      <a:pt x="71" y="1"/>
                      <a:pt x="6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11"/>
              <p:cNvSpPr/>
              <p:nvPr/>
            </p:nvSpPr>
            <p:spPr>
              <a:xfrm>
                <a:off x="1722865" y="3155705"/>
                <a:ext cx="167287" cy="130016"/>
              </a:xfrm>
              <a:custGeom>
                <a:rect b="b" l="l" r="r" t="t"/>
                <a:pathLst>
                  <a:path extrusionOk="0" h="1364" w="1755">
                    <a:moveTo>
                      <a:pt x="1687" y="1"/>
                    </a:moveTo>
                    <a:cubicBezTo>
                      <a:pt x="1666" y="1"/>
                      <a:pt x="1646" y="11"/>
                      <a:pt x="1634" y="30"/>
                    </a:cubicBezTo>
                    <a:cubicBezTo>
                      <a:pt x="924" y="1177"/>
                      <a:pt x="66" y="1242"/>
                      <a:pt x="66" y="1242"/>
                    </a:cubicBezTo>
                    <a:cubicBezTo>
                      <a:pt x="28" y="1251"/>
                      <a:pt x="1" y="1280"/>
                      <a:pt x="10" y="1307"/>
                    </a:cubicBezTo>
                    <a:cubicBezTo>
                      <a:pt x="10" y="1336"/>
                      <a:pt x="39" y="1363"/>
                      <a:pt x="66" y="1363"/>
                    </a:cubicBezTo>
                    <a:cubicBezTo>
                      <a:pt x="104" y="1363"/>
                      <a:pt x="991" y="1298"/>
                      <a:pt x="1737" y="86"/>
                    </a:cubicBezTo>
                    <a:cubicBezTo>
                      <a:pt x="1755" y="57"/>
                      <a:pt x="1746" y="19"/>
                      <a:pt x="1719" y="10"/>
                    </a:cubicBezTo>
                    <a:cubicBezTo>
                      <a:pt x="1709" y="4"/>
                      <a:pt x="1698" y="1"/>
                      <a:pt x="168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11"/>
              <p:cNvSpPr/>
              <p:nvPr/>
            </p:nvSpPr>
            <p:spPr>
              <a:xfrm>
                <a:off x="1771763" y="3210514"/>
                <a:ext cx="113907" cy="93128"/>
              </a:xfrm>
              <a:custGeom>
                <a:rect b="b" l="l" r="r" t="t"/>
                <a:pathLst>
                  <a:path extrusionOk="0" h="977" w="1195">
                    <a:moveTo>
                      <a:pt x="1137" y="1"/>
                    </a:moveTo>
                    <a:cubicBezTo>
                      <a:pt x="1113" y="1"/>
                      <a:pt x="1089" y="11"/>
                      <a:pt x="1074" y="33"/>
                    </a:cubicBezTo>
                    <a:cubicBezTo>
                      <a:pt x="646" y="743"/>
                      <a:pt x="57" y="855"/>
                      <a:pt x="57" y="864"/>
                    </a:cubicBezTo>
                    <a:cubicBezTo>
                      <a:pt x="19" y="864"/>
                      <a:pt x="1" y="891"/>
                      <a:pt x="10" y="929"/>
                    </a:cubicBezTo>
                    <a:cubicBezTo>
                      <a:pt x="10" y="956"/>
                      <a:pt x="39" y="976"/>
                      <a:pt x="66" y="976"/>
                    </a:cubicBezTo>
                    <a:lnTo>
                      <a:pt x="75" y="976"/>
                    </a:lnTo>
                    <a:cubicBezTo>
                      <a:pt x="104" y="967"/>
                      <a:pt x="720" y="855"/>
                      <a:pt x="1177" y="89"/>
                    </a:cubicBezTo>
                    <a:cubicBezTo>
                      <a:pt x="1195" y="60"/>
                      <a:pt x="1186" y="24"/>
                      <a:pt x="1159" y="4"/>
                    </a:cubicBezTo>
                    <a:cubicBezTo>
                      <a:pt x="1152" y="2"/>
                      <a:pt x="1144" y="1"/>
                      <a:pt x="113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11"/>
              <p:cNvSpPr/>
              <p:nvPr/>
            </p:nvSpPr>
            <p:spPr>
              <a:xfrm>
                <a:off x="1681020" y="3099562"/>
                <a:ext cx="198456" cy="157755"/>
              </a:xfrm>
              <a:custGeom>
                <a:rect b="b" l="l" r="r" t="t"/>
                <a:pathLst>
                  <a:path extrusionOk="0" h="1655" w="2082">
                    <a:moveTo>
                      <a:pt x="2018" y="0"/>
                    </a:moveTo>
                    <a:cubicBezTo>
                      <a:pt x="1994" y="0"/>
                      <a:pt x="1968" y="17"/>
                      <a:pt x="1961" y="39"/>
                    </a:cubicBezTo>
                    <a:cubicBezTo>
                      <a:pt x="1625" y="832"/>
                      <a:pt x="850" y="1336"/>
                      <a:pt x="411" y="1486"/>
                    </a:cubicBezTo>
                    <a:cubicBezTo>
                      <a:pt x="298" y="1522"/>
                      <a:pt x="215" y="1535"/>
                      <a:pt x="160" y="1535"/>
                    </a:cubicBezTo>
                    <a:cubicBezTo>
                      <a:pt x="130" y="1535"/>
                      <a:pt x="108" y="1531"/>
                      <a:pt x="95" y="1524"/>
                    </a:cubicBezTo>
                    <a:cubicBezTo>
                      <a:pt x="85" y="1517"/>
                      <a:pt x="74" y="1514"/>
                      <a:pt x="63" y="1514"/>
                    </a:cubicBezTo>
                    <a:cubicBezTo>
                      <a:pt x="42" y="1514"/>
                      <a:pt x="23" y="1525"/>
                      <a:pt x="10" y="1542"/>
                    </a:cubicBezTo>
                    <a:cubicBezTo>
                      <a:pt x="1" y="1571"/>
                      <a:pt x="10" y="1607"/>
                      <a:pt x="39" y="1616"/>
                    </a:cubicBezTo>
                    <a:cubicBezTo>
                      <a:pt x="75" y="1645"/>
                      <a:pt x="122" y="1654"/>
                      <a:pt x="169" y="1654"/>
                    </a:cubicBezTo>
                    <a:cubicBezTo>
                      <a:pt x="263" y="1654"/>
                      <a:pt x="366" y="1627"/>
                      <a:pt x="449" y="1598"/>
                    </a:cubicBezTo>
                    <a:cubicBezTo>
                      <a:pt x="915" y="1439"/>
                      <a:pt x="1719" y="917"/>
                      <a:pt x="2064" y="86"/>
                    </a:cubicBezTo>
                    <a:cubicBezTo>
                      <a:pt x="2082" y="48"/>
                      <a:pt x="2064" y="21"/>
                      <a:pt x="2035" y="3"/>
                    </a:cubicBezTo>
                    <a:cubicBezTo>
                      <a:pt x="2030" y="1"/>
                      <a:pt x="2024" y="0"/>
                      <a:pt x="2018" y="0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11"/>
              <p:cNvSpPr/>
              <p:nvPr/>
            </p:nvSpPr>
            <p:spPr>
              <a:xfrm>
                <a:off x="1650708" y="3062006"/>
                <a:ext cx="211896" cy="154323"/>
              </a:xfrm>
              <a:custGeom>
                <a:rect b="b" l="l" r="r" t="t"/>
                <a:pathLst>
                  <a:path extrusionOk="0" h="1619" w="2223">
                    <a:moveTo>
                      <a:pt x="2155" y="1"/>
                    </a:moveTo>
                    <a:cubicBezTo>
                      <a:pt x="2135" y="1"/>
                      <a:pt x="2115" y="12"/>
                      <a:pt x="2102" y="32"/>
                    </a:cubicBezTo>
                    <a:cubicBezTo>
                      <a:pt x="1318" y="1506"/>
                      <a:pt x="77" y="1506"/>
                      <a:pt x="68" y="1506"/>
                    </a:cubicBezTo>
                    <a:cubicBezTo>
                      <a:pt x="63" y="1505"/>
                      <a:pt x="59" y="1504"/>
                      <a:pt x="55" y="1504"/>
                    </a:cubicBezTo>
                    <a:cubicBezTo>
                      <a:pt x="26" y="1504"/>
                      <a:pt x="12" y="1531"/>
                      <a:pt x="12" y="1562"/>
                    </a:cubicBezTo>
                    <a:cubicBezTo>
                      <a:pt x="1" y="1591"/>
                      <a:pt x="30" y="1618"/>
                      <a:pt x="68" y="1618"/>
                    </a:cubicBezTo>
                    <a:cubicBezTo>
                      <a:pt x="113" y="1618"/>
                      <a:pt x="1392" y="1600"/>
                      <a:pt x="2205" y="88"/>
                    </a:cubicBezTo>
                    <a:cubicBezTo>
                      <a:pt x="2223" y="61"/>
                      <a:pt x="2205" y="23"/>
                      <a:pt x="2176" y="5"/>
                    </a:cubicBezTo>
                    <a:cubicBezTo>
                      <a:pt x="2169" y="2"/>
                      <a:pt x="2162" y="1"/>
                      <a:pt x="2155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11"/>
              <p:cNvSpPr/>
              <p:nvPr/>
            </p:nvSpPr>
            <p:spPr>
              <a:xfrm>
                <a:off x="1773479" y="3000620"/>
                <a:ext cx="50043" cy="130302"/>
              </a:xfrm>
              <a:custGeom>
                <a:rect b="b" l="l" r="r" t="t"/>
                <a:pathLst>
                  <a:path extrusionOk="0" h="1367" w="525">
                    <a:moveTo>
                      <a:pt x="359" y="1"/>
                    </a:moveTo>
                    <a:cubicBezTo>
                      <a:pt x="334" y="1"/>
                      <a:pt x="314" y="11"/>
                      <a:pt x="301" y="33"/>
                    </a:cubicBezTo>
                    <a:cubicBezTo>
                      <a:pt x="1" y="658"/>
                      <a:pt x="393" y="1310"/>
                      <a:pt x="404" y="1339"/>
                    </a:cubicBezTo>
                    <a:cubicBezTo>
                      <a:pt x="422" y="1357"/>
                      <a:pt x="440" y="1366"/>
                      <a:pt x="460" y="1366"/>
                    </a:cubicBezTo>
                    <a:cubicBezTo>
                      <a:pt x="469" y="1366"/>
                      <a:pt x="478" y="1366"/>
                      <a:pt x="487" y="1357"/>
                    </a:cubicBezTo>
                    <a:cubicBezTo>
                      <a:pt x="516" y="1339"/>
                      <a:pt x="525" y="1310"/>
                      <a:pt x="505" y="1283"/>
                    </a:cubicBezTo>
                    <a:cubicBezTo>
                      <a:pt x="505" y="1274"/>
                      <a:pt x="142" y="658"/>
                      <a:pt x="413" y="89"/>
                    </a:cubicBezTo>
                    <a:cubicBezTo>
                      <a:pt x="422" y="60"/>
                      <a:pt x="413" y="22"/>
                      <a:pt x="384" y="4"/>
                    </a:cubicBezTo>
                    <a:cubicBezTo>
                      <a:pt x="375" y="2"/>
                      <a:pt x="367" y="1"/>
                      <a:pt x="359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11"/>
              <p:cNvSpPr/>
              <p:nvPr/>
            </p:nvSpPr>
            <p:spPr>
              <a:xfrm>
                <a:off x="1727345" y="2972501"/>
                <a:ext cx="65866" cy="188734"/>
              </a:xfrm>
              <a:custGeom>
                <a:rect b="b" l="l" r="r" t="t"/>
                <a:pathLst>
                  <a:path extrusionOk="0" h="1980" w="691">
                    <a:moveTo>
                      <a:pt x="473" y="1"/>
                    </a:moveTo>
                    <a:cubicBezTo>
                      <a:pt x="454" y="1"/>
                      <a:pt x="436" y="11"/>
                      <a:pt x="429" y="28"/>
                    </a:cubicBezTo>
                    <a:cubicBezTo>
                      <a:pt x="1" y="776"/>
                      <a:pt x="384" y="1549"/>
                      <a:pt x="541" y="1876"/>
                    </a:cubicBezTo>
                    <a:cubicBezTo>
                      <a:pt x="552" y="1905"/>
                      <a:pt x="561" y="1923"/>
                      <a:pt x="570" y="1952"/>
                    </a:cubicBezTo>
                    <a:cubicBezTo>
                      <a:pt x="579" y="1970"/>
                      <a:pt x="608" y="1979"/>
                      <a:pt x="626" y="1979"/>
                    </a:cubicBezTo>
                    <a:lnTo>
                      <a:pt x="653" y="1979"/>
                    </a:lnTo>
                    <a:cubicBezTo>
                      <a:pt x="682" y="1961"/>
                      <a:pt x="691" y="1923"/>
                      <a:pt x="682" y="1896"/>
                    </a:cubicBezTo>
                    <a:cubicBezTo>
                      <a:pt x="673" y="1876"/>
                      <a:pt x="653" y="1849"/>
                      <a:pt x="644" y="1829"/>
                    </a:cubicBezTo>
                    <a:cubicBezTo>
                      <a:pt x="496" y="1513"/>
                      <a:pt x="140" y="776"/>
                      <a:pt x="523" y="84"/>
                    </a:cubicBezTo>
                    <a:cubicBezTo>
                      <a:pt x="541" y="57"/>
                      <a:pt x="532" y="19"/>
                      <a:pt x="505" y="10"/>
                    </a:cubicBezTo>
                    <a:cubicBezTo>
                      <a:pt x="495" y="4"/>
                      <a:pt x="483" y="1"/>
                      <a:pt x="473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11"/>
              <p:cNvSpPr/>
              <p:nvPr/>
            </p:nvSpPr>
            <p:spPr>
              <a:xfrm>
                <a:off x="1672059" y="2952007"/>
                <a:ext cx="81213" cy="237633"/>
              </a:xfrm>
              <a:custGeom>
                <a:rect b="b" l="l" r="r" t="t"/>
                <a:pathLst>
                  <a:path extrusionOk="0" h="2493" w="852">
                    <a:moveTo>
                      <a:pt x="641" y="1"/>
                    </a:moveTo>
                    <a:cubicBezTo>
                      <a:pt x="621" y="1"/>
                      <a:pt x="601" y="11"/>
                      <a:pt x="590" y="28"/>
                    </a:cubicBezTo>
                    <a:cubicBezTo>
                      <a:pt x="1" y="953"/>
                      <a:pt x="496" y="1970"/>
                      <a:pt x="673" y="2353"/>
                    </a:cubicBezTo>
                    <a:cubicBezTo>
                      <a:pt x="702" y="2400"/>
                      <a:pt x="720" y="2427"/>
                      <a:pt x="729" y="2456"/>
                    </a:cubicBezTo>
                    <a:cubicBezTo>
                      <a:pt x="740" y="2483"/>
                      <a:pt x="758" y="2492"/>
                      <a:pt x="785" y="2492"/>
                    </a:cubicBezTo>
                    <a:lnTo>
                      <a:pt x="805" y="2492"/>
                    </a:lnTo>
                    <a:cubicBezTo>
                      <a:pt x="832" y="2474"/>
                      <a:pt x="852" y="2447"/>
                      <a:pt x="832" y="2409"/>
                    </a:cubicBezTo>
                    <a:cubicBezTo>
                      <a:pt x="823" y="2380"/>
                      <a:pt x="805" y="2344"/>
                      <a:pt x="785" y="2297"/>
                    </a:cubicBezTo>
                    <a:cubicBezTo>
                      <a:pt x="608" y="1932"/>
                      <a:pt x="142" y="953"/>
                      <a:pt x="693" y="95"/>
                    </a:cubicBezTo>
                    <a:cubicBezTo>
                      <a:pt x="711" y="66"/>
                      <a:pt x="702" y="28"/>
                      <a:pt x="673" y="10"/>
                    </a:cubicBezTo>
                    <a:cubicBezTo>
                      <a:pt x="663" y="4"/>
                      <a:pt x="652" y="1"/>
                      <a:pt x="64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11"/>
              <p:cNvSpPr/>
              <p:nvPr/>
            </p:nvSpPr>
            <p:spPr>
              <a:xfrm>
                <a:off x="1625925" y="2992709"/>
                <a:ext cx="85502" cy="214851"/>
              </a:xfrm>
              <a:custGeom>
                <a:rect b="b" l="l" r="r" t="t"/>
                <a:pathLst>
                  <a:path extrusionOk="0" h="2254" w="897">
                    <a:moveTo>
                      <a:pt x="497" y="1"/>
                    </a:moveTo>
                    <a:cubicBezTo>
                      <a:pt x="475" y="1"/>
                      <a:pt x="454" y="18"/>
                      <a:pt x="440" y="40"/>
                    </a:cubicBezTo>
                    <a:cubicBezTo>
                      <a:pt x="1" y="1133"/>
                      <a:pt x="747" y="2188"/>
                      <a:pt x="785" y="2233"/>
                    </a:cubicBezTo>
                    <a:cubicBezTo>
                      <a:pt x="794" y="2253"/>
                      <a:pt x="812" y="2253"/>
                      <a:pt x="832" y="2253"/>
                    </a:cubicBezTo>
                    <a:cubicBezTo>
                      <a:pt x="841" y="2253"/>
                      <a:pt x="850" y="2253"/>
                      <a:pt x="859" y="2244"/>
                    </a:cubicBezTo>
                    <a:cubicBezTo>
                      <a:pt x="888" y="2224"/>
                      <a:pt x="897" y="2188"/>
                      <a:pt x="877" y="2159"/>
                    </a:cubicBezTo>
                    <a:cubicBezTo>
                      <a:pt x="868" y="2150"/>
                      <a:pt x="131" y="1113"/>
                      <a:pt x="552" y="78"/>
                    </a:cubicBezTo>
                    <a:cubicBezTo>
                      <a:pt x="561" y="49"/>
                      <a:pt x="552" y="22"/>
                      <a:pt x="514" y="4"/>
                    </a:cubicBezTo>
                    <a:cubicBezTo>
                      <a:pt x="508" y="2"/>
                      <a:pt x="503" y="1"/>
                      <a:pt x="497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11"/>
              <p:cNvSpPr/>
              <p:nvPr/>
            </p:nvSpPr>
            <p:spPr>
              <a:xfrm>
                <a:off x="1584366" y="3162854"/>
                <a:ext cx="258603" cy="160233"/>
              </a:xfrm>
              <a:custGeom>
                <a:rect b="b" l="l" r="r" t="t"/>
                <a:pathLst>
                  <a:path extrusionOk="0" h="1681" w="2713">
                    <a:moveTo>
                      <a:pt x="168" y="1"/>
                    </a:moveTo>
                    <a:cubicBezTo>
                      <a:pt x="1" y="1"/>
                      <a:pt x="45" y="1037"/>
                      <a:pt x="45" y="1037"/>
                    </a:cubicBezTo>
                    <a:cubicBezTo>
                      <a:pt x="782" y="1615"/>
                      <a:pt x="1230" y="1671"/>
                      <a:pt x="1481" y="1680"/>
                    </a:cubicBezTo>
                    <a:cubicBezTo>
                      <a:pt x="1725" y="1680"/>
                      <a:pt x="2173" y="1317"/>
                      <a:pt x="2350" y="1187"/>
                    </a:cubicBezTo>
                    <a:cubicBezTo>
                      <a:pt x="2518" y="1055"/>
                      <a:pt x="2377" y="990"/>
                      <a:pt x="2377" y="990"/>
                    </a:cubicBezTo>
                    <a:cubicBezTo>
                      <a:pt x="2377" y="990"/>
                      <a:pt x="2713" y="831"/>
                      <a:pt x="2621" y="739"/>
                    </a:cubicBezTo>
                    <a:cubicBezTo>
                      <a:pt x="2580" y="706"/>
                      <a:pt x="2444" y="695"/>
                      <a:pt x="2295" y="695"/>
                    </a:cubicBezTo>
                    <a:cubicBezTo>
                      <a:pt x="2067" y="695"/>
                      <a:pt x="1808" y="719"/>
                      <a:pt x="1808" y="719"/>
                    </a:cubicBezTo>
                    <a:cubicBezTo>
                      <a:pt x="1808" y="719"/>
                      <a:pt x="1705" y="607"/>
                      <a:pt x="1342" y="607"/>
                    </a:cubicBezTo>
                    <a:cubicBezTo>
                      <a:pt x="1241" y="607"/>
                      <a:pt x="1113" y="638"/>
                      <a:pt x="975" y="638"/>
                    </a:cubicBezTo>
                    <a:cubicBezTo>
                      <a:pt x="756" y="638"/>
                      <a:pt x="511" y="560"/>
                      <a:pt x="305" y="159"/>
                    </a:cubicBezTo>
                    <a:cubicBezTo>
                      <a:pt x="248" y="47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11"/>
              <p:cNvSpPr/>
              <p:nvPr/>
            </p:nvSpPr>
            <p:spPr>
              <a:xfrm>
                <a:off x="1810844" y="3254646"/>
                <a:ext cx="6577" cy="6291"/>
              </a:xfrm>
              <a:custGeom>
                <a:rect b="b" l="l" r="r" t="t"/>
                <a:pathLst>
                  <a:path extrusionOk="0" h="66" w="69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3C0D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11"/>
              <p:cNvSpPr/>
              <p:nvPr/>
            </p:nvSpPr>
            <p:spPr>
              <a:xfrm>
                <a:off x="1603716" y="3274092"/>
                <a:ext cx="19541" cy="11629"/>
              </a:xfrm>
              <a:custGeom>
                <a:rect b="b" l="l" r="r" t="t"/>
                <a:pathLst>
                  <a:path extrusionOk="0" h="122" w="205">
                    <a:moveTo>
                      <a:pt x="19" y="0"/>
                    </a:moveTo>
                    <a:cubicBezTo>
                      <a:pt x="10" y="0"/>
                      <a:pt x="10" y="9"/>
                      <a:pt x="10" y="20"/>
                    </a:cubicBezTo>
                    <a:cubicBezTo>
                      <a:pt x="1" y="47"/>
                      <a:pt x="19" y="85"/>
                      <a:pt x="57" y="94"/>
                    </a:cubicBezTo>
                    <a:cubicBezTo>
                      <a:pt x="102" y="103"/>
                      <a:pt x="149" y="112"/>
                      <a:pt x="205" y="121"/>
                    </a:cubicBezTo>
                    <a:cubicBezTo>
                      <a:pt x="140" y="85"/>
                      <a:pt x="84" y="47"/>
                      <a:pt x="19" y="0"/>
                    </a:cubicBezTo>
                    <a:close/>
                  </a:path>
                </a:pathLst>
              </a:custGeom>
              <a:solidFill>
                <a:srgbClr val="2908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11"/>
              <p:cNvSpPr/>
              <p:nvPr/>
            </p:nvSpPr>
            <p:spPr>
              <a:xfrm>
                <a:off x="1605431" y="3251882"/>
                <a:ext cx="210848" cy="42799"/>
              </a:xfrm>
              <a:custGeom>
                <a:rect b="b" l="l" r="r" t="t"/>
                <a:pathLst>
                  <a:path extrusionOk="0" h="449" w="2212">
                    <a:moveTo>
                      <a:pt x="2138" y="0"/>
                    </a:moveTo>
                    <a:cubicBezTo>
                      <a:pt x="2100" y="18"/>
                      <a:pt x="2073" y="29"/>
                      <a:pt x="2044" y="47"/>
                    </a:cubicBezTo>
                    <a:cubicBezTo>
                      <a:pt x="1755" y="186"/>
                      <a:pt x="1457" y="336"/>
                      <a:pt x="962" y="336"/>
                    </a:cubicBezTo>
                    <a:cubicBezTo>
                      <a:pt x="720" y="336"/>
                      <a:pt x="420" y="298"/>
                      <a:pt x="66" y="206"/>
                    </a:cubicBezTo>
                    <a:lnTo>
                      <a:pt x="48" y="206"/>
                    </a:lnTo>
                    <a:cubicBezTo>
                      <a:pt x="28" y="206"/>
                      <a:pt x="10" y="215"/>
                      <a:pt x="1" y="233"/>
                    </a:cubicBezTo>
                    <a:cubicBezTo>
                      <a:pt x="66" y="280"/>
                      <a:pt x="122" y="318"/>
                      <a:pt x="187" y="354"/>
                    </a:cubicBezTo>
                    <a:cubicBezTo>
                      <a:pt x="487" y="421"/>
                      <a:pt x="738" y="448"/>
                      <a:pt x="953" y="448"/>
                    </a:cubicBezTo>
                    <a:cubicBezTo>
                      <a:pt x="1484" y="448"/>
                      <a:pt x="1802" y="289"/>
                      <a:pt x="2100" y="150"/>
                    </a:cubicBezTo>
                    <a:cubicBezTo>
                      <a:pt x="2129" y="130"/>
                      <a:pt x="2156" y="121"/>
                      <a:pt x="2185" y="103"/>
                    </a:cubicBezTo>
                    <a:cubicBezTo>
                      <a:pt x="2194" y="103"/>
                      <a:pt x="2194" y="103"/>
                      <a:pt x="2203" y="94"/>
                    </a:cubicBezTo>
                    <a:cubicBezTo>
                      <a:pt x="2185" y="65"/>
                      <a:pt x="2156" y="56"/>
                      <a:pt x="2156" y="56"/>
                    </a:cubicBezTo>
                    <a:cubicBezTo>
                      <a:pt x="2156" y="56"/>
                      <a:pt x="2185" y="47"/>
                      <a:pt x="2212" y="29"/>
                    </a:cubicBezTo>
                    <a:cubicBezTo>
                      <a:pt x="2203" y="9"/>
                      <a:pt x="2185" y="0"/>
                      <a:pt x="2156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11"/>
              <p:cNvSpPr/>
              <p:nvPr/>
            </p:nvSpPr>
            <p:spPr>
              <a:xfrm>
                <a:off x="1545857" y="3201268"/>
                <a:ext cx="42799" cy="45372"/>
              </a:xfrm>
              <a:custGeom>
                <a:rect b="b" l="l" r="r" t="t"/>
                <a:pathLst>
                  <a:path extrusionOk="0" h="476" w="449">
                    <a:moveTo>
                      <a:pt x="66" y="0"/>
                    </a:moveTo>
                    <a:cubicBezTo>
                      <a:pt x="48" y="0"/>
                      <a:pt x="37" y="9"/>
                      <a:pt x="28" y="18"/>
                    </a:cubicBezTo>
                    <a:cubicBezTo>
                      <a:pt x="1" y="36"/>
                      <a:pt x="1" y="74"/>
                      <a:pt x="19" y="101"/>
                    </a:cubicBezTo>
                    <a:cubicBezTo>
                      <a:pt x="37" y="112"/>
                      <a:pt x="205" y="307"/>
                      <a:pt x="449" y="475"/>
                    </a:cubicBezTo>
                    <a:lnTo>
                      <a:pt x="449" y="325"/>
                    </a:lnTo>
                    <a:cubicBezTo>
                      <a:pt x="243" y="177"/>
                      <a:pt x="113" y="27"/>
                      <a:pt x="113" y="27"/>
                    </a:cubicBezTo>
                    <a:cubicBezTo>
                      <a:pt x="93" y="9"/>
                      <a:pt x="84" y="0"/>
                      <a:pt x="66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11"/>
              <p:cNvSpPr/>
              <p:nvPr/>
            </p:nvSpPr>
            <p:spPr>
              <a:xfrm>
                <a:off x="1752128" y="3225193"/>
                <a:ext cx="10771" cy="6291"/>
              </a:xfrm>
              <a:custGeom>
                <a:rect b="b" l="l" r="r" t="t"/>
                <a:pathLst>
                  <a:path extrusionOk="0" h="66" w="113">
                    <a:moveTo>
                      <a:pt x="48" y="0"/>
                    </a:moveTo>
                    <a:cubicBezTo>
                      <a:pt x="30" y="0"/>
                      <a:pt x="12" y="9"/>
                      <a:pt x="1" y="29"/>
                    </a:cubicBezTo>
                    <a:cubicBezTo>
                      <a:pt x="30" y="47"/>
                      <a:pt x="48" y="65"/>
                      <a:pt x="48" y="65"/>
                    </a:cubicBezTo>
                    <a:cubicBezTo>
                      <a:pt x="48" y="65"/>
                      <a:pt x="77" y="56"/>
                      <a:pt x="113" y="56"/>
                    </a:cubicBezTo>
                    <a:cubicBezTo>
                      <a:pt x="104" y="38"/>
                      <a:pt x="95" y="18"/>
                      <a:pt x="77" y="9"/>
                    </a:cubicBezTo>
                    <a:cubicBezTo>
                      <a:pt x="68" y="9"/>
                      <a:pt x="57" y="0"/>
                      <a:pt x="48" y="0"/>
                    </a:cubicBezTo>
                    <a:close/>
                  </a:path>
                </a:pathLst>
              </a:custGeom>
              <a:solidFill>
                <a:srgbClr val="994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11"/>
              <p:cNvSpPr/>
              <p:nvPr/>
            </p:nvSpPr>
            <p:spPr>
              <a:xfrm>
                <a:off x="1588560" y="3227957"/>
                <a:ext cx="175389" cy="41750"/>
              </a:xfrm>
              <a:custGeom>
                <a:rect b="b" l="l" r="r" t="t"/>
                <a:pathLst>
                  <a:path extrusionOk="0" h="438" w="1840">
                    <a:moveTo>
                      <a:pt x="1717" y="0"/>
                    </a:moveTo>
                    <a:cubicBezTo>
                      <a:pt x="1708" y="0"/>
                      <a:pt x="1708" y="0"/>
                      <a:pt x="1708" y="9"/>
                    </a:cubicBezTo>
                    <a:cubicBezTo>
                      <a:pt x="1699" y="27"/>
                      <a:pt x="1699" y="45"/>
                      <a:pt x="1708" y="65"/>
                    </a:cubicBezTo>
                    <a:cubicBezTo>
                      <a:pt x="1625" y="130"/>
                      <a:pt x="1260" y="260"/>
                      <a:pt x="785" y="316"/>
                    </a:cubicBezTo>
                    <a:cubicBezTo>
                      <a:pt x="756" y="325"/>
                      <a:pt x="729" y="325"/>
                      <a:pt x="700" y="325"/>
                    </a:cubicBezTo>
                    <a:cubicBezTo>
                      <a:pt x="440" y="325"/>
                      <a:pt x="187" y="186"/>
                      <a:pt x="1" y="45"/>
                    </a:cubicBezTo>
                    <a:lnTo>
                      <a:pt x="1" y="195"/>
                    </a:lnTo>
                    <a:cubicBezTo>
                      <a:pt x="196" y="325"/>
                      <a:pt x="440" y="437"/>
                      <a:pt x="700" y="437"/>
                    </a:cubicBezTo>
                    <a:lnTo>
                      <a:pt x="803" y="437"/>
                    </a:lnTo>
                    <a:cubicBezTo>
                      <a:pt x="1204" y="381"/>
                      <a:pt x="1811" y="233"/>
                      <a:pt x="1840" y="74"/>
                    </a:cubicBezTo>
                    <a:cubicBezTo>
                      <a:pt x="1840" y="56"/>
                      <a:pt x="1840" y="45"/>
                      <a:pt x="1829" y="27"/>
                    </a:cubicBezTo>
                    <a:cubicBezTo>
                      <a:pt x="1793" y="27"/>
                      <a:pt x="1764" y="36"/>
                      <a:pt x="1764" y="36"/>
                    </a:cubicBezTo>
                    <a:cubicBezTo>
                      <a:pt x="1764" y="36"/>
                      <a:pt x="1746" y="18"/>
                      <a:pt x="1717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111"/>
              <p:cNvSpPr/>
              <p:nvPr/>
            </p:nvSpPr>
            <p:spPr>
              <a:xfrm>
                <a:off x="1882429" y="2859643"/>
                <a:ext cx="442094" cy="392337"/>
              </a:xfrm>
              <a:custGeom>
                <a:rect b="b" l="l" r="r" t="t"/>
                <a:pathLst>
                  <a:path extrusionOk="0" h="4116" w="4638">
                    <a:moveTo>
                      <a:pt x="3723" y="1"/>
                    </a:moveTo>
                    <a:cubicBezTo>
                      <a:pt x="3636" y="1"/>
                      <a:pt x="3544" y="27"/>
                      <a:pt x="3450" y="83"/>
                    </a:cubicBezTo>
                    <a:cubicBezTo>
                      <a:pt x="2845" y="717"/>
                      <a:pt x="2583" y="419"/>
                      <a:pt x="1808" y="616"/>
                    </a:cubicBezTo>
                    <a:cubicBezTo>
                      <a:pt x="1024" y="802"/>
                      <a:pt x="511" y="1156"/>
                      <a:pt x="511" y="1156"/>
                    </a:cubicBezTo>
                    <a:cubicBezTo>
                      <a:pt x="679" y="1288"/>
                      <a:pt x="809" y="1427"/>
                      <a:pt x="921" y="1595"/>
                    </a:cubicBezTo>
                    <a:cubicBezTo>
                      <a:pt x="921" y="1595"/>
                      <a:pt x="1086" y="1556"/>
                      <a:pt x="1235" y="1556"/>
                    </a:cubicBezTo>
                    <a:cubicBezTo>
                      <a:pt x="1359" y="1556"/>
                      <a:pt x="1472" y="1583"/>
                      <a:pt x="1472" y="1680"/>
                    </a:cubicBezTo>
                    <a:cubicBezTo>
                      <a:pt x="1472" y="1893"/>
                      <a:pt x="594" y="2417"/>
                      <a:pt x="305" y="2789"/>
                    </a:cubicBezTo>
                    <a:cubicBezTo>
                      <a:pt x="30" y="3145"/>
                      <a:pt x="0" y="3475"/>
                      <a:pt x="103" y="3475"/>
                    </a:cubicBezTo>
                    <a:cubicBezTo>
                      <a:pt x="108" y="3475"/>
                      <a:pt x="113" y="3474"/>
                      <a:pt x="119" y="3472"/>
                    </a:cubicBezTo>
                    <a:cubicBezTo>
                      <a:pt x="240" y="3425"/>
                      <a:pt x="1808" y="2464"/>
                      <a:pt x="1808" y="2464"/>
                    </a:cubicBezTo>
                    <a:lnTo>
                      <a:pt x="1808" y="2464"/>
                    </a:lnTo>
                    <a:cubicBezTo>
                      <a:pt x="1808" y="2464"/>
                      <a:pt x="1062" y="3042"/>
                      <a:pt x="623" y="3405"/>
                    </a:cubicBezTo>
                    <a:cubicBezTo>
                      <a:pt x="184" y="3761"/>
                      <a:pt x="110" y="4115"/>
                      <a:pt x="110" y="4115"/>
                    </a:cubicBezTo>
                    <a:cubicBezTo>
                      <a:pt x="110" y="4115"/>
                      <a:pt x="576" y="4041"/>
                      <a:pt x="856" y="3882"/>
                    </a:cubicBezTo>
                    <a:lnTo>
                      <a:pt x="856" y="3882"/>
                    </a:lnTo>
                    <a:lnTo>
                      <a:pt x="791" y="3956"/>
                    </a:lnTo>
                    <a:cubicBezTo>
                      <a:pt x="791" y="3956"/>
                      <a:pt x="1201" y="3929"/>
                      <a:pt x="1631" y="3788"/>
                    </a:cubicBezTo>
                    <a:cubicBezTo>
                      <a:pt x="2070" y="3649"/>
                      <a:pt x="3040" y="2753"/>
                      <a:pt x="3759" y="2352"/>
                    </a:cubicBezTo>
                    <a:cubicBezTo>
                      <a:pt x="4487" y="1949"/>
                      <a:pt x="4637" y="1922"/>
                      <a:pt x="4637" y="1922"/>
                    </a:cubicBezTo>
                    <a:cubicBezTo>
                      <a:pt x="4605" y="893"/>
                      <a:pt x="4233" y="1"/>
                      <a:pt x="3723" y="1"/>
                    </a:cubicBezTo>
                    <a:close/>
                  </a:path>
                </a:pathLst>
              </a:custGeom>
              <a:solidFill>
                <a:srgbClr val="FFAF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111"/>
              <p:cNvSpPr/>
              <p:nvPr/>
            </p:nvSpPr>
            <p:spPr>
              <a:xfrm>
                <a:off x="1963164" y="3229673"/>
                <a:ext cx="953" cy="953"/>
              </a:xfrm>
              <a:custGeom>
                <a:rect b="b" l="l" r="r" t="t"/>
                <a:pathLst>
                  <a:path extrusionOk="0" h="10" w="10">
                    <a:moveTo>
                      <a:pt x="9" y="0"/>
                    </a:moveTo>
                    <a:cubicBezTo>
                      <a:pt x="9" y="0"/>
                      <a:pt x="0" y="0"/>
                      <a:pt x="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C0D0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111"/>
              <p:cNvSpPr/>
              <p:nvPr/>
            </p:nvSpPr>
            <p:spPr>
              <a:xfrm>
                <a:off x="1958684" y="3230531"/>
                <a:ext cx="4575" cy="3717"/>
              </a:xfrm>
              <a:custGeom>
                <a:rect b="b" l="l" r="r" t="t"/>
                <a:pathLst>
                  <a:path extrusionOk="0" h="39" w="48">
                    <a:moveTo>
                      <a:pt x="47" y="0"/>
                    </a:moveTo>
                    <a:cubicBezTo>
                      <a:pt x="38" y="0"/>
                      <a:pt x="18" y="9"/>
                      <a:pt x="0" y="18"/>
                    </a:cubicBezTo>
                    <a:cubicBezTo>
                      <a:pt x="0" y="29"/>
                      <a:pt x="0" y="29"/>
                      <a:pt x="9" y="29"/>
                    </a:cubicBezTo>
                    <a:cubicBezTo>
                      <a:pt x="9" y="38"/>
                      <a:pt x="9" y="38"/>
                      <a:pt x="18" y="38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94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11"/>
              <p:cNvSpPr/>
              <p:nvPr/>
            </p:nvSpPr>
            <p:spPr>
              <a:xfrm>
                <a:off x="1957826" y="3129969"/>
                <a:ext cx="134401" cy="105996"/>
              </a:xfrm>
              <a:custGeom>
                <a:rect b="b" l="l" r="r" t="t"/>
                <a:pathLst>
                  <a:path extrusionOk="0" h="1112" w="1410">
                    <a:moveTo>
                      <a:pt x="1315" y="0"/>
                    </a:moveTo>
                    <a:cubicBezTo>
                      <a:pt x="1147" y="94"/>
                      <a:pt x="74" y="961"/>
                      <a:pt x="27" y="999"/>
                    </a:cubicBezTo>
                    <a:cubicBezTo>
                      <a:pt x="0" y="1017"/>
                      <a:pt x="0" y="1055"/>
                      <a:pt x="9" y="1073"/>
                    </a:cubicBezTo>
                    <a:cubicBezTo>
                      <a:pt x="27" y="1064"/>
                      <a:pt x="47" y="1055"/>
                      <a:pt x="56" y="1055"/>
                    </a:cubicBezTo>
                    <a:cubicBezTo>
                      <a:pt x="56" y="1046"/>
                      <a:pt x="65" y="1046"/>
                      <a:pt x="65" y="1046"/>
                    </a:cubicBezTo>
                    <a:lnTo>
                      <a:pt x="65" y="1046"/>
                    </a:lnTo>
                    <a:lnTo>
                      <a:pt x="56" y="1055"/>
                    </a:lnTo>
                    <a:lnTo>
                      <a:pt x="27" y="1093"/>
                    </a:lnTo>
                    <a:cubicBezTo>
                      <a:pt x="38" y="1102"/>
                      <a:pt x="47" y="1111"/>
                      <a:pt x="65" y="1111"/>
                    </a:cubicBezTo>
                    <a:cubicBezTo>
                      <a:pt x="74" y="1111"/>
                      <a:pt x="83" y="1102"/>
                      <a:pt x="103" y="1093"/>
                    </a:cubicBezTo>
                    <a:cubicBezTo>
                      <a:pt x="486" y="784"/>
                      <a:pt x="1250" y="177"/>
                      <a:pt x="1371" y="103"/>
                    </a:cubicBezTo>
                    <a:cubicBezTo>
                      <a:pt x="1400" y="85"/>
                      <a:pt x="1409" y="56"/>
                      <a:pt x="1391" y="29"/>
                    </a:cubicBezTo>
                    <a:cubicBezTo>
                      <a:pt x="1382" y="9"/>
                      <a:pt x="1362" y="0"/>
                      <a:pt x="1344" y="0"/>
                    </a:cubicBezTo>
                    <a:close/>
                  </a:path>
                </a:pathLst>
              </a:custGeom>
              <a:solidFill>
                <a:srgbClr val="FF78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11"/>
              <p:cNvSpPr/>
              <p:nvPr/>
            </p:nvSpPr>
            <p:spPr>
              <a:xfrm>
                <a:off x="1341111" y="1477322"/>
                <a:ext cx="718236" cy="250692"/>
              </a:xfrm>
              <a:custGeom>
                <a:rect b="b" l="l" r="r" t="t"/>
                <a:pathLst>
                  <a:path extrusionOk="0" h="2630" w="7535">
                    <a:moveTo>
                      <a:pt x="2577" y="1312"/>
                    </a:moveTo>
                    <a:lnTo>
                      <a:pt x="2577" y="1312"/>
                    </a:lnTo>
                    <a:cubicBezTo>
                      <a:pt x="2653" y="1845"/>
                      <a:pt x="2447" y="2226"/>
                      <a:pt x="2261" y="2338"/>
                    </a:cubicBezTo>
                    <a:cubicBezTo>
                      <a:pt x="2232" y="2356"/>
                      <a:pt x="2196" y="2373"/>
                      <a:pt x="2162" y="2373"/>
                    </a:cubicBezTo>
                    <a:cubicBezTo>
                      <a:pt x="2140" y="2373"/>
                      <a:pt x="2120" y="2366"/>
                      <a:pt x="2102" y="2349"/>
                    </a:cubicBezTo>
                    <a:cubicBezTo>
                      <a:pt x="2037" y="2293"/>
                      <a:pt x="2046" y="1966"/>
                      <a:pt x="2232" y="1648"/>
                    </a:cubicBezTo>
                    <a:cubicBezTo>
                      <a:pt x="2297" y="1536"/>
                      <a:pt x="2409" y="1397"/>
                      <a:pt x="2577" y="1312"/>
                    </a:cubicBezTo>
                    <a:close/>
                    <a:moveTo>
                      <a:pt x="1401" y="1"/>
                    </a:moveTo>
                    <a:cubicBezTo>
                      <a:pt x="1085" y="1"/>
                      <a:pt x="766" y="136"/>
                      <a:pt x="478" y="398"/>
                    </a:cubicBezTo>
                    <a:cubicBezTo>
                      <a:pt x="0" y="817"/>
                      <a:pt x="77" y="1294"/>
                      <a:pt x="301" y="1592"/>
                    </a:cubicBezTo>
                    <a:cubicBezTo>
                      <a:pt x="483" y="1835"/>
                      <a:pt x="795" y="1999"/>
                      <a:pt x="1125" y="1999"/>
                    </a:cubicBezTo>
                    <a:cubicBezTo>
                      <a:pt x="1302" y="1999"/>
                      <a:pt x="1484" y="1952"/>
                      <a:pt x="1654" y="1845"/>
                    </a:cubicBezTo>
                    <a:cubicBezTo>
                      <a:pt x="1681" y="1825"/>
                      <a:pt x="1692" y="1789"/>
                      <a:pt x="1672" y="1760"/>
                    </a:cubicBezTo>
                    <a:cubicBezTo>
                      <a:pt x="1660" y="1743"/>
                      <a:pt x="1640" y="1732"/>
                      <a:pt x="1620" y="1732"/>
                    </a:cubicBezTo>
                    <a:cubicBezTo>
                      <a:pt x="1609" y="1732"/>
                      <a:pt x="1598" y="1735"/>
                      <a:pt x="1589" y="1742"/>
                    </a:cubicBezTo>
                    <a:cubicBezTo>
                      <a:pt x="1440" y="1839"/>
                      <a:pt x="1280" y="1881"/>
                      <a:pt x="1126" y="1881"/>
                    </a:cubicBezTo>
                    <a:cubicBezTo>
                      <a:pt x="834" y="1881"/>
                      <a:pt x="558" y="1732"/>
                      <a:pt x="392" y="1518"/>
                    </a:cubicBezTo>
                    <a:cubicBezTo>
                      <a:pt x="198" y="1265"/>
                      <a:pt x="133" y="855"/>
                      <a:pt x="552" y="481"/>
                    </a:cubicBezTo>
                    <a:cubicBezTo>
                      <a:pt x="820" y="240"/>
                      <a:pt x="1113" y="116"/>
                      <a:pt x="1397" y="116"/>
                    </a:cubicBezTo>
                    <a:cubicBezTo>
                      <a:pt x="1500" y="116"/>
                      <a:pt x="1602" y="132"/>
                      <a:pt x="1701" y="165"/>
                    </a:cubicBezTo>
                    <a:cubicBezTo>
                      <a:pt x="2111" y="286"/>
                      <a:pt x="2429" y="658"/>
                      <a:pt x="2541" y="1144"/>
                    </a:cubicBezTo>
                    <a:cubicBezTo>
                      <a:pt x="2550" y="1153"/>
                      <a:pt x="2550" y="1173"/>
                      <a:pt x="2559" y="1191"/>
                    </a:cubicBezTo>
                    <a:cubicBezTo>
                      <a:pt x="2335" y="1303"/>
                      <a:pt x="2205" y="1480"/>
                      <a:pt x="2129" y="1592"/>
                    </a:cubicBezTo>
                    <a:cubicBezTo>
                      <a:pt x="1934" y="1910"/>
                      <a:pt x="1887" y="2311"/>
                      <a:pt x="2028" y="2441"/>
                    </a:cubicBezTo>
                    <a:cubicBezTo>
                      <a:pt x="2065" y="2473"/>
                      <a:pt x="2111" y="2490"/>
                      <a:pt x="2162" y="2490"/>
                    </a:cubicBezTo>
                    <a:cubicBezTo>
                      <a:pt x="2214" y="2490"/>
                      <a:pt x="2270" y="2473"/>
                      <a:pt x="2326" y="2441"/>
                    </a:cubicBezTo>
                    <a:cubicBezTo>
                      <a:pt x="2577" y="2293"/>
                      <a:pt x="2774" y="1834"/>
                      <a:pt x="2689" y="1256"/>
                    </a:cubicBezTo>
                    <a:cubicBezTo>
                      <a:pt x="2769" y="1227"/>
                      <a:pt x="2858" y="1209"/>
                      <a:pt x="2958" y="1209"/>
                    </a:cubicBezTo>
                    <a:cubicBezTo>
                      <a:pt x="3081" y="1209"/>
                      <a:pt x="3221" y="1236"/>
                      <a:pt x="3381" y="1303"/>
                    </a:cubicBezTo>
                    <a:cubicBezTo>
                      <a:pt x="3632" y="1397"/>
                      <a:pt x="3838" y="1583"/>
                      <a:pt x="4053" y="1789"/>
                    </a:cubicBezTo>
                    <a:cubicBezTo>
                      <a:pt x="4492" y="2190"/>
                      <a:pt x="4976" y="2629"/>
                      <a:pt x="6013" y="2629"/>
                    </a:cubicBezTo>
                    <a:cubicBezTo>
                      <a:pt x="6152" y="2629"/>
                      <a:pt x="6302" y="2618"/>
                      <a:pt x="6452" y="2609"/>
                    </a:cubicBezTo>
                    <a:cubicBezTo>
                      <a:pt x="7160" y="2535"/>
                      <a:pt x="7393" y="2302"/>
                      <a:pt x="7469" y="2114"/>
                    </a:cubicBezTo>
                    <a:cubicBezTo>
                      <a:pt x="7534" y="1966"/>
                      <a:pt x="7505" y="1789"/>
                      <a:pt x="7384" y="1639"/>
                    </a:cubicBezTo>
                    <a:cubicBezTo>
                      <a:pt x="7238" y="1469"/>
                      <a:pt x="7009" y="1363"/>
                      <a:pt x="6776" y="1363"/>
                    </a:cubicBezTo>
                    <a:cubicBezTo>
                      <a:pt x="6727" y="1363"/>
                      <a:pt x="6678" y="1367"/>
                      <a:pt x="6629" y="1377"/>
                    </a:cubicBezTo>
                    <a:cubicBezTo>
                      <a:pt x="6591" y="1377"/>
                      <a:pt x="6573" y="1415"/>
                      <a:pt x="6573" y="1442"/>
                    </a:cubicBezTo>
                    <a:cubicBezTo>
                      <a:pt x="6581" y="1473"/>
                      <a:pt x="6600" y="1491"/>
                      <a:pt x="6629" y="1491"/>
                    </a:cubicBezTo>
                    <a:cubicBezTo>
                      <a:pt x="6634" y="1491"/>
                      <a:pt x="6641" y="1490"/>
                      <a:pt x="6647" y="1489"/>
                    </a:cubicBezTo>
                    <a:cubicBezTo>
                      <a:pt x="6688" y="1482"/>
                      <a:pt x="6729" y="1479"/>
                      <a:pt x="6768" y="1479"/>
                    </a:cubicBezTo>
                    <a:cubicBezTo>
                      <a:pt x="6996" y="1479"/>
                      <a:pt x="7187" y="1587"/>
                      <a:pt x="7292" y="1713"/>
                    </a:cubicBezTo>
                    <a:cubicBezTo>
                      <a:pt x="7348" y="1778"/>
                      <a:pt x="7431" y="1919"/>
                      <a:pt x="7366" y="2069"/>
                    </a:cubicBezTo>
                    <a:cubicBezTo>
                      <a:pt x="7310" y="2199"/>
                      <a:pt x="7124" y="2414"/>
                      <a:pt x="6441" y="2488"/>
                    </a:cubicBezTo>
                    <a:cubicBezTo>
                      <a:pt x="6287" y="2505"/>
                      <a:pt x="6144" y="2513"/>
                      <a:pt x="6010" y="2513"/>
                    </a:cubicBezTo>
                    <a:cubicBezTo>
                      <a:pt x="5019" y="2513"/>
                      <a:pt x="4556" y="2083"/>
                      <a:pt x="4136" y="1704"/>
                    </a:cubicBezTo>
                    <a:cubicBezTo>
                      <a:pt x="3912" y="1489"/>
                      <a:pt x="3697" y="1303"/>
                      <a:pt x="3428" y="1191"/>
                    </a:cubicBezTo>
                    <a:cubicBezTo>
                      <a:pt x="3249" y="1123"/>
                      <a:pt x="3091" y="1093"/>
                      <a:pt x="2953" y="1093"/>
                    </a:cubicBezTo>
                    <a:cubicBezTo>
                      <a:pt x="2844" y="1093"/>
                      <a:pt x="2747" y="1111"/>
                      <a:pt x="2662" y="1144"/>
                    </a:cubicBezTo>
                    <a:lnTo>
                      <a:pt x="2662" y="1117"/>
                    </a:lnTo>
                    <a:cubicBezTo>
                      <a:pt x="2532" y="593"/>
                      <a:pt x="2185" y="192"/>
                      <a:pt x="1737" y="53"/>
                    </a:cubicBezTo>
                    <a:cubicBezTo>
                      <a:pt x="1626" y="18"/>
                      <a:pt x="1514" y="1"/>
                      <a:pt x="1401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11"/>
              <p:cNvSpPr/>
              <p:nvPr/>
            </p:nvSpPr>
            <p:spPr>
              <a:xfrm>
                <a:off x="1806650" y="1431664"/>
                <a:ext cx="1568491" cy="1504531"/>
              </a:xfrm>
              <a:custGeom>
                <a:rect b="b" l="l" r="r" t="t"/>
                <a:pathLst>
                  <a:path extrusionOk="0" h="15784" w="16455">
                    <a:moveTo>
                      <a:pt x="8596" y="801"/>
                    </a:moveTo>
                    <a:cubicBezTo>
                      <a:pt x="8970" y="895"/>
                      <a:pt x="9241" y="1137"/>
                      <a:pt x="9371" y="1493"/>
                    </a:cubicBezTo>
                    <a:cubicBezTo>
                      <a:pt x="9521" y="1903"/>
                      <a:pt x="9474" y="2268"/>
                      <a:pt x="9259" y="2492"/>
                    </a:cubicBezTo>
                    <a:cubicBezTo>
                      <a:pt x="9144" y="2605"/>
                      <a:pt x="8991" y="2671"/>
                      <a:pt x="8831" y="2671"/>
                    </a:cubicBezTo>
                    <a:cubicBezTo>
                      <a:pt x="8769" y="2671"/>
                      <a:pt x="8705" y="2661"/>
                      <a:pt x="8643" y="2640"/>
                    </a:cubicBezTo>
                    <a:cubicBezTo>
                      <a:pt x="8363" y="2548"/>
                      <a:pt x="8177" y="2277"/>
                      <a:pt x="8121" y="1894"/>
                    </a:cubicBezTo>
                    <a:cubicBezTo>
                      <a:pt x="8065" y="1520"/>
                      <a:pt x="8251" y="1128"/>
                      <a:pt x="8596" y="801"/>
                    </a:cubicBezTo>
                    <a:close/>
                    <a:moveTo>
                      <a:pt x="12245" y="1484"/>
                    </a:moveTo>
                    <a:cubicBezTo>
                      <a:pt x="12330" y="1829"/>
                      <a:pt x="12265" y="2145"/>
                      <a:pt x="12162" y="2380"/>
                    </a:cubicBezTo>
                    <a:cubicBezTo>
                      <a:pt x="11900" y="2967"/>
                      <a:pt x="11284" y="3424"/>
                      <a:pt x="10901" y="3444"/>
                    </a:cubicBezTo>
                    <a:cubicBezTo>
                      <a:pt x="10798" y="3444"/>
                      <a:pt x="10724" y="3406"/>
                      <a:pt x="10697" y="3341"/>
                    </a:cubicBezTo>
                    <a:cubicBezTo>
                      <a:pt x="10603" y="3173"/>
                      <a:pt x="10789" y="2743"/>
                      <a:pt x="11293" y="2221"/>
                    </a:cubicBezTo>
                    <a:cubicBezTo>
                      <a:pt x="11564" y="1959"/>
                      <a:pt x="11882" y="1697"/>
                      <a:pt x="12245" y="1484"/>
                    </a:cubicBezTo>
                    <a:close/>
                    <a:moveTo>
                      <a:pt x="5948" y="3024"/>
                    </a:moveTo>
                    <a:cubicBezTo>
                      <a:pt x="6346" y="3024"/>
                      <a:pt x="6592" y="3254"/>
                      <a:pt x="6673" y="3350"/>
                    </a:cubicBezTo>
                    <a:cubicBezTo>
                      <a:pt x="6906" y="3612"/>
                      <a:pt x="6971" y="3966"/>
                      <a:pt x="6821" y="4143"/>
                    </a:cubicBezTo>
                    <a:cubicBezTo>
                      <a:pt x="6746" y="4244"/>
                      <a:pt x="6608" y="4296"/>
                      <a:pt x="6451" y="4296"/>
                    </a:cubicBezTo>
                    <a:cubicBezTo>
                      <a:pt x="6318" y="4296"/>
                      <a:pt x="6171" y="4258"/>
                      <a:pt x="6037" y="4181"/>
                    </a:cubicBezTo>
                    <a:cubicBezTo>
                      <a:pt x="5898" y="4096"/>
                      <a:pt x="5506" y="3798"/>
                      <a:pt x="5600" y="3079"/>
                    </a:cubicBezTo>
                    <a:cubicBezTo>
                      <a:pt x="5727" y="3040"/>
                      <a:pt x="5843" y="3024"/>
                      <a:pt x="5948" y="3024"/>
                    </a:cubicBezTo>
                    <a:close/>
                    <a:moveTo>
                      <a:pt x="14438" y="4181"/>
                    </a:moveTo>
                    <a:cubicBezTo>
                      <a:pt x="14812" y="4181"/>
                      <a:pt x="15204" y="4284"/>
                      <a:pt x="15484" y="4582"/>
                    </a:cubicBezTo>
                    <a:cubicBezTo>
                      <a:pt x="15143" y="4944"/>
                      <a:pt x="14713" y="5188"/>
                      <a:pt x="14254" y="5188"/>
                    </a:cubicBezTo>
                    <a:cubicBezTo>
                      <a:pt x="14122" y="5188"/>
                      <a:pt x="13987" y="5168"/>
                      <a:pt x="13851" y="5124"/>
                    </a:cubicBezTo>
                    <a:cubicBezTo>
                      <a:pt x="13506" y="5001"/>
                      <a:pt x="13318" y="4853"/>
                      <a:pt x="13329" y="4694"/>
                    </a:cubicBezTo>
                    <a:cubicBezTo>
                      <a:pt x="13338" y="4497"/>
                      <a:pt x="13645" y="4302"/>
                      <a:pt x="14057" y="4217"/>
                    </a:cubicBezTo>
                    <a:cubicBezTo>
                      <a:pt x="14178" y="4190"/>
                      <a:pt x="14308" y="4181"/>
                      <a:pt x="14438" y="4181"/>
                    </a:cubicBezTo>
                    <a:close/>
                    <a:moveTo>
                      <a:pt x="10072" y="3465"/>
                    </a:moveTo>
                    <a:cubicBezTo>
                      <a:pt x="10184" y="3465"/>
                      <a:pt x="10288" y="3482"/>
                      <a:pt x="10379" y="3518"/>
                    </a:cubicBezTo>
                    <a:cubicBezTo>
                      <a:pt x="10585" y="3592"/>
                      <a:pt x="10697" y="3760"/>
                      <a:pt x="10706" y="3984"/>
                    </a:cubicBezTo>
                    <a:cubicBezTo>
                      <a:pt x="10733" y="4432"/>
                      <a:pt x="10453" y="4871"/>
                      <a:pt x="9931" y="5169"/>
                    </a:cubicBezTo>
                    <a:cubicBezTo>
                      <a:pt x="9527" y="5397"/>
                      <a:pt x="8994" y="5549"/>
                      <a:pt x="8415" y="5549"/>
                    </a:cubicBezTo>
                    <a:cubicBezTo>
                      <a:pt x="8351" y="5549"/>
                      <a:pt x="8286" y="5547"/>
                      <a:pt x="8221" y="5543"/>
                    </a:cubicBezTo>
                    <a:cubicBezTo>
                      <a:pt x="8212" y="4945"/>
                      <a:pt x="8437" y="4405"/>
                      <a:pt x="8867" y="4004"/>
                    </a:cubicBezTo>
                    <a:cubicBezTo>
                      <a:pt x="9220" y="3665"/>
                      <a:pt x="9691" y="3465"/>
                      <a:pt x="10072" y="3465"/>
                    </a:cubicBezTo>
                    <a:close/>
                    <a:moveTo>
                      <a:pt x="8221" y="5740"/>
                    </a:moveTo>
                    <a:cubicBezTo>
                      <a:pt x="8289" y="5740"/>
                      <a:pt x="8354" y="5740"/>
                      <a:pt x="8419" y="5749"/>
                    </a:cubicBezTo>
                    <a:cubicBezTo>
                      <a:pt x="8725" y="5785"/>
                      <a:pt x="8932" y="5917"/>
                      <a:pt x="8997" y="6112"/>
                    </a:cubicBezTo>
                    <a:cubicBezTo>
                      <a:pt x="9073" y="6327"/>
                      <a:pt x="8970" y="6598"/>
                      <a:pt x="8737" y="6831"/>
                    </a:cubicBezTo>
                    <a:cubicBezTo>
                      <a:pt x="8690" y="6869"/>
                      <a:pt x="8643" y="6916"/>
                      <a:pt x="8596" y="6952"/>
                    </a:cubicBezTo>
                    <a:cubicBezTo>
                      <a:pt x="8513" y="6793"/>
                      <a:pt x="8437" y="6625"/>
                      <a:pt x="8372" y="6448"/>
                    </a:cubicBezTo>
                    <a:cubicBezTo>
                      <a:pt x="8298" y="6206"/>
                      <a:pt x="8242" y="5973"/>
                      <a:pt x="8221" y="5740"/>
                    </a:cubicBezTo>
                    <a:close/>
                    <a:moveTo>
                      <a:pt x="4973" y="3433"/>
                    </a:moveTo>
                    <a:cubicBezTo>
                      <a:pt x="5152" y="3948"/>
                      <a:pt x="5450" y="4479"/>
                      <a:pt x="6196" y="4983"/>
                    </a:cubicBezTo>
                    <a:cubicBezTo>
                      <a:pt x="6785" y="5375"/>
                      <a:pt x="7393" y="5581"/>
                      <a:pt x="7980" y="5646"/>
                    </a:cubicBezTo>
                    <a:cubicBezTo>
                      <a:pt x="7523" y="5711"/>
                      <a:pt x="7122" y="5982"/>
                      <a:pt x="6842" y="6412"/>
                    </a:cubicBezTo>
                    <a:cubicBezTo>
                      <a:pt x="6682" y="6663"/>
                      <a:pt x="6579" y="6952"/>
                      <a:pt x="6523" y="7241"/>
                    </a:cubicBezTo>
                    <a:cubicBezTo>
                      <a:pt x="6385" y="7205"/>
                      <a:pt x="6234" y="7158"/>
                      <a:pt x="6075" y="7102"/>
                    </a:cubicBezTo>
                    <a:cubicBezTo>
                      <a:pt x="4973" y="6701"/>
                      <a:pt x="4330" y="6000"/>
                      <a:pt x="4256" y="5151"/>
                    </a:cubicBezTo>
                    <a:cubicBezTo>
                      <a:pt x="4189" y="4508"/>
                      <a:pt x="4480" y="3854"/>
                      <a:pt x="4973" y="3433"/>
                    </a:cubicBezTo>
                    <a:close/>
                    <a:moveTo>
                      <a:pt x="12870" y="5991"/>
                    </a:moveTo>
                    <a:cubicBezTo>
                      <a:pt x="13105" y="5991"/>
                      <a:pt x="13412" y="6121"/>
                      <a:pt x="13683" y="6504"/>
                    </a:cubicBezTo>
                    <a:cubicBezTo>
                      <a:pt x="13851" y="6748"/>
                      <a:pt x="13869" y="7008"/>
                      <a:pt x="13795" y="7252"/>
                    </a:cubicBezTo>
                    <a:cubicBezTo>
                      <a:pt x="13477" y="7196"/>
                      <a:pt x="13132" y="7055"/>
                      <a:pt x="12778" y="6804"/>
                    </a:cubicBezTo>
                    <a:cubicBezTo>
                      <a:pt x="12545" y="6636"/>
                      <a:pt x="12422" y="6439"/>
                      <a:pt x="12460" y="6262"/>
                    </a:cubicBezTo>
                    <a:cubicBezTo>
                      <a:pt x="12489" y="6141"/>
                      <a:pt x="12601" y="6038"/>
                      <a:pt x="12758" y="6009"/>
                    </a:cubicBezTo>
                    <a:cubicBezTo>
                      <a:pt x="12796" y="6000"/>
                      <a:pt x="12834" y="5991"/>
                      <a:pt x="12870" y="5991"/>
                    </a:cubicBezTo>
                    <a:close/>
                    <a:moveTo>
                      <a:pt x="8109" y="5749"/>
                    </a:moveTo>
                    <a:cubicBezTo>
                      <a:pt x="8130" y="5982"/>
                      <a:pt x="8177" y="6233"/>
                      <a:pt x="8260" y="6486"/>
                    </a:cubicBezTo>
                    <a:cubicBezTo>
                      <a:pt x="8324" y="6681"/>
                      <a:pt x="8410" y="6860"/>
                      <a:pt x="8493" y="7017"/>
                    </a:cubicBezTo>
                    <a:cubicBezTo>
                      <a:pt x="8202" y="7210"/>
                      <a:pt x="7798" y="7341"/>
                      <a:pt x="7300" y="7341"/>
                    </a:cubicBezTo>
                    <a:cubicBezTo>
                      <a:pt x="7097" y="7341"/>
                      <a:pt x="6878" y="7319"/>
                      <a:pt x="6644" y="7270"/>
                    </a:cubicBezTo>
                    <a:cubicBezTo>
                      <a:pt x="6691" y="6990"/>
                      <a:pt x="6785" y="6719"/>
                      <a:pt x="6945" y="6477"/>
                    </a:cubicBezTo>
                    <a:cubicBezTo>
                      <a:pt x="7225" y="6038"/>
                      <a:pt x="7635" y="5776"/>
                      <a:pt x="8109" y="5749"/>
                    </a:cubicBezTo>
                    <a:close/>
                    <a:moveTo>
                      <a:pt x="11293" y="6233"/>
                    </a:moveTo>
                    <a:cubicBezTo>
                      <a:pt x="11302" y="6233"/>
                      <a:pt x="11313" y="6233"/>
                      <a:pt x="11322" y="6244"/>
                    </a:cubicBezTo>
                    <a:cubicBezTo>
                      <a:pt x="11537" y="6253"/>
                      <a:pt x="11826" y="6430"/>
                      <a:pt x="11994" y="6878"/>
                    </a:cubicBezTo>
                    <a:cubicBezTo>
                      <a:pt x="12097" y="7167"/>
                      <a:pt x="11974" y="7409"/>
                      <a:pt x="11844" y="7559"/>
                    </a:cubicBezTo>
                    <a:cubicBezTo>
                      <a:pt x="11761" y="7662"/>
                      <a:pt x="11649" y="7756"/>
                      <a:pt x="11508" y="7839"/>
                    </a:cubicBezTo>
                    <a:cubicBezTo>
                      <a:pt x="11443" y="7774"/>
                      <a:pt x="11387" y="7709"/>
                      <a:pt x="11322" y="7633"/>
                    </a:cubicBezTo>
                    <a:cubicBezTo>
                      <a:pt x="10957" y="7158"/>
                      <a:pt x="10827" y="6701"/>
                      <a:pt x="10966" y="6430"/>
                    </a:cubicBezTo>
                    <a:cubicBezTo>
                      <a:pt x="11033" y="6309"/>
                      <a:pt x="11154" y="6233"/>
                      <a:pt x="11293" y="6233"/>
                    </a:cubicBezTo>
                    <a:close/>
                    <a:moveTo>
                      <a:pt x="10362" y="121"/>
                    </a:moveTo>
                    <a:cubicBezTo>
                      <a:pt x="10893" y="121"/>
                      <a:pt x="11444" y="300"/>
                      <a:pt x="11873" y="792"/>
                    </a:cubicBezTo>
                    <a:cubicBezTo>
                      <a:pt x="12041" y="989"/>
                      <a:pt x="12153" y="1184"/>
                      <a:pt x="12218" y="1372"/>
                    </a:cubicBezTo>
                    <a:cubicBezTo>
                      <a:pt x="11835" y="1585"/>
                      <a:pt x="11490" y="1856"/>
                      <a:pt x="11210" y="2145"/>
                    </a:cubicBezTo>
                    <a:cubicBezTo>
                      <a:pt x="10706" y="2660"/>
                      <a:pt x="10462" y="3144"/>
                      <a:pt x="10585" y="3397"/>
                    </a:cubicBezTo>
                    <a:cubicBezTo>
                      <a:pt x="10637" y="3501"/>
                      <a:pt x="10745" y="3557"/>
                      <a:pt x="10879" y="3557"/>
                    </a:cubicBezTo>
                    <a:cubicBezTo>
                      <a:pt x="10889" y="3557"/>
                      <a:pt x="10899" y="3557"/>
                      <a:pt x="10910" y="3556"/>
                    </a:cubicBezTo>
                    <a:cubicBezTo>
                      <a:pt x="11322" y="3545"/>
                      <a:pt x="11985" y="3079"/>
                      <a:pt x="12265" y="2425"/>
                    </a:cubicBezTo>
                    <a:cubicBezTo>
                      <a:pt x="12377" y="2165"/>
                      <a:pt x="12460" y="1809"/>
                      <a:pt x="12357" y="1428"/>
                    </a:cubicBezTo>
                    <a:cubicBezTo>
                      <a:pt x="12853" y="1154"/>
                      <a:pt x="13413" y="971"/>
                      <a:pt x="13986" y="971"/>
                    </a:cubicBezTo>
                    <a:cubicBezTo>
                      <a:pt x="14372" y="971"/>
                      <a:pt x="14765" y="1054"/>
                      <a:pt x="15148" y="1249"/>
                    </a:cubicBezTo>
                    <a:cubicBezTo>
                      <a:pt x="16306" y="1829"/>
                      <a:pt x="16324" y="2985"/>
                      <a:pt x="15988" y="3789"/>
                    </a:cubicBezTo>
                    <a:cubicBezTo>
                      <a:pt x="15885" y="4040"/>
                      <a:pt x="15737" y="4284"/>
                      <a:pt x="15558" y="4488"/>
                    </a:cubicBezTo>
                    <a:cubicBezTo>
                      <a:pt x="15263" y="4180"/>
                      <a:pt x="14842" y="4063"/>
                      <a:pt x="14446" y="4063"/>
                    </a:cubicBezTo>
                    <a:cubicBezTo>
                      <a:pt x="14304" y="4063"/>
                      <a:pt x="14165" y="4078"/>
                      <a:pt x="14037" y="4105"/>
                    </a:cubicBezTo>
                    <a:cubicBezTo>
                      <a:pt x="13553" y="4199"/>
                      <a:pt x="13226" y="4432"/>
                      <a:pt x="13206" y="4694"/>
                    </a:cubicBezTo>
                    <a:cubicBezTo>
                      <a:pt x="13197" y="4844"/>
                      <a:pt x="13300" y="5057"/>
                      <a:pt x="13813" y="5236"/>
                    </a:cubicBezTo>
                    <a:cubicBezTo>
                      <a:pt x="13962" y="5285"/>
                      <a:pt x="14109" y="5307"/>
                      <a:pt x="14253" y="5307"/>
                    </a:cubicBezTo>
                    <a:cubicBezTo>
                      <a:pt x="14743" y="5307"/>
                      <a:pt x="15198" y="5048"/>
                      <a:pt x="15558" y="4665"/>
                    </a:cubicBezTo>
                    <a:cubicBezTo>
                      <a:pt x="15605" y="4732"/>
                      <a:pt x="15643" y="4797"/>
                      <a:pt x="15681" y="4862"/>
                    </a:cubicBezTo>
                    <a:cubicBezTo>
                      <a:pt x="16006" y="5534"/>
                      <a:pt x="15820" y="6356"/>
                      <a:pt x="15222" y="6860"/>
                    </a:cubicBezTo>
                    <a:cubicBezTo>
                      <a:pt x="14944" y="7097"/>
                      <a:pt x="14548" y="7271"/>
                      <a:pt x="14094" y="7271"/>
                    </a:cubicBezTo>
                    <a:cubicBezTo>
                      <a:pt x="14033" y="7271"/>
                      <a:pt x="13970" y="7268"/>
                      <a:pt x="13907" y="7261"/>
                    </a:cubicBezTo>
                    <a:cubicBezTo>
                      <a:pt x="13990" y="6990"/>
                      <a:pt x="13963" y="6701"/>
                      <a:pt x="13777" y="6430"/>
                    </a:cubicBezTo>
                    <a:cubicBezTo>
                      <a:pt x="13483" y="6018"/>
                      <a:pt x="13137" y="5875"/>
                      <a:pt x="12868" y="5875"/>
                    </a:cubicBezTo>
                    <a:cubicBezTo>
                      <a:pt x="12819" y="5875"/>
                      <a:pt x="12774" y="5880"/>
                      <a:pt x="12731" y="5888"/>
                    </a:cubicBezTo>
                    <a:cubicBezTo>
                      <a:pt x="12534" y="5935"/>
                      <a:pt x="12386" y="6065"/>
                      <a:pt x="12348" y="6244"/>
                    </a:cubicBezTo>
                    <a:cubicBezTo>
                      <a:pt x="12301" y="6457"/>
                      <a:pt x="12433" y="6701"/>
                      <a:pt x="12713" y="6905"/>
                    </a:cubicBezTo>
                    <a:cubicBezTo>
                      <a:pt x="13067" y="7158"/>
                      <a:pt x="13421" y="7297"/>
                      <a:pt x="13748" y="7364"/>
                    </a:cubicBezTo>
                    <a:cubicBezTo>
                      <a:pt x="13645" y="7568"/>
                      <a:pt x="13486" y="7756"/>
                      <a:pt x="13300" y="7895"/>
                    </a:cubicBezTo>
                    <a:cubicBezTo>
                      <a:pt x="13048" y="8082"/>
                      <a:pt x="12733" y="8200"/>
                      <a:pt x="12410" y="8200"/>
                    </a:cubicBezTo>
                    <a:cubicBezTo>
                      <a:pt x="12135" y="8200"/>
                      <a:pt x="11855" y="8115"/>
                      <a:pt x="11602" y="7913"/>
                    </a:cubicBezTo>
                    <a:cubicBezTo>
                      <a:pt x="11732" y="7839"/>
                      <a:pt x="11844" y="7736"/>
                      <a:pt x="11938" y="7633"/>
                    </a:cubicBezTo>
                    <a:cubicBezTo>
                      <a:pt x="12142" y="7382"/>
                      <a:pt x="12198" y="7102"/>
                      <a:pt x="12097" y="6831"/>
                    </a:cubicBezTo>
                    <a:cubicBezTo>
                      <a:pt x="11909" y="6336"/>
                      <a:pt x="11582" y="6141"/>
                      <a:pt x="11331" y="6121"/>
                    </a:cubicBezTo>
                    <a:cubicBezTo>
                      <a:pt x="11322" y="6121"/>
                      <a:pt x="11314" y="6121"/>
                      <a:pt x="11305" y="6121"/>
                    </a:cubicBezTo>
                    <a:cubicBezTo>
                      <a:pt x="11118" y="6121"/>
                      <a:pt x="10953" y="6214"/>
                      <a:pt x="10865" y="6374"/>
                    </a:cubicBezTo>
                    <a:cubicBezTo>
                      <a:pt x="10789" y="6524"/>
                      <a:pt x="10659" y="6961"/>
                      <a:pt x="11228" y="7709"/>
                    </a:cubicBezTo>
                    <a:cubicBezTo>
                      <a:pt x="11284" y="7774"/>
                      <a:pt x="11340" y="7839"/>
                      <a:pt x="11396" y="7895"/>
                    </a:cubicBezTo>
                    <a:cubicBezTo>
                      <a:pt x="11143" y="8022"/>
                      <a:pt x="10827" y="8106"/>
                      <a:pt x="10483" y="8106"/>
                    </a:cubicBezTo>
                    <a:cubicBezTo>
                      <a:pt x="10346" y="8106"/>
                      <a:pt x="10204" y="8093"/>
                      <a:pt x="10061" y="8063"/>
                    </a:cubicBezTo>
                    <a:cubicBezTo>
                      <a:pt x="9474" y="7951"/>
                      <a:pt x="8979" y="7597"/>
                      <a:pt x="8652" y="7055"/>
                    </a:cubicBezTo>
                    <a:cubicBezTo>
                      <a:pt x="8708" y="7008"/>
                      <a:pt x="8764" y="6961"/>
                      <a:pt x="8811" y="6916"/>
                    </a:cubicBezTo>
                    <a:cubicBezTo>
                      <a:pt x="9091" y="6654"/>
                      <a:pt x="9203" y="6336"/>
                      <a:pt x="9109" y="6076"/>
                    </a:cubicBezTo>
                    <a:cubicBezTo>
                      <a:pt x="9044" y="5870"/>
                      <a:pt x="8858" y="5729"/>
                      <a:pt x="8578" y="5664"/>
                    </a:cubicBezTo>
                    <a:cubicBezTo>
                      <a:pt x="9118" y="5637"/>
                      <a:pt x="9604" y="5487"/>
                      <a:pt x="9987" y="5272"/>
                    </a:cubicBezTo>
                    <a:cubicBezTo>
                      <a:pt x="10547" y="4945"/>
                      <a:pt x="10854" y="4470"/>
                      <a:pt x="10827" y="3975"/>
                    </a:cubicBezTo>
                    <a:cubicBezTo>
                      <a:pt x="10809" y="3704"/>
                      <a:pt x="10668" y="3500"/>
                      <a:pt x="10426" y="3406"/>
                    </a:cubicBezTo>
                    <a:cubicBezTo>
                      <a:pt x="10318" y="3364"/>
                      <a:pt x="10198" y="3345"/>
                      <a:pt x="10070" y="3345"/>
                    </a:cubicBezTo>
                    <a:cubicBezTo>
                      <a:pt x="9654" y="3345"/>
                      <a:pt x="9160" y="3556"/>
                      <a:pt x="8781" y="3919"/>
                    </a:cubicBezTo>
                    <a:cubicBezTo>
                      <a:pt x="8333" y="4340"/>
                      <a:pt x="8100" y="4909"/>
                      <a:pt x="8100" y="5534"/>
                    </a:cubicBezTo>
                    <a:cubicBezTo>
                      <a:pt x="7505" y="5487"/>
                      <a:pt x="6868" y="5292"/>
                      <a:pt x="6261" y="4880"/>
                    </a:cubicBezTo>
                    <a:cubicBezTo>
                      <a:pt x="5515" y="4385"/>
                      <a:pt x="5235" y="3872"/>
                      <a:pt x="5076" y="3359"/>
                    </a:cubicBezTo>
                    <a:cubicBezTo>
                      <a:pt x="5123" y="3312"/>
                      <a:pt x="5179" y="3285"/>
                      <a:pt x="5235" y="3247"/>
                    </a:cubicBezTo>
                    <a:cubicBezTo>
                      <a:pt x="5320" y="3200"/>
                      <a:pt x="5394" y="3164"/>
                      <a:pt x="5477" y="3126"/>
                    </a:cubicBezTo>
                    <a:lnTo>
                      <a:pt x="5477" y="3126"/>
                    </a:lnTo>
                    <a:cubicBezTo>
                      <a:pt x="5403" y="3872"/>
                      <a:pt x="5824" y="4190"/>
                      <a:pt x="5981" y="4284"/>
                    </a:cubicBezTo>
                    <a:cubicBezTo>
                      <a:pt x="6131" y="4371"/>
                      <a:pt x="6297" y="4414"/>
                      <a:pt x="6452" y="4414"/>
                    </a:cubicBezTo>
                    <a:cubicBezTo>
                      <a:pt x="6644" y="4414"/>
                      <a:pt x="6817" y="4347"/>
                      <a:pt x="6915" y="4217"/>
                    </a:cubicBezTo>
                    <a:cubicBezTo>
                      <a:pt x="7101" y="3984"/>
                      <a:pt x="7036" y="3583"/>
                      <a:pt x="6765" y="3276"/>
                    </a:cubicBezTo>
                    <a:cubicBezTo>
                      <a:pt x="6587" y="3069"/>
                      <a:pt x="6305" y="2910"/>
                      <a:pt x="5957" y="2910"/>
                    </a:cubicBezTo>
                    <a:cubicBezTo>
                      <a:pt x="5850" y="2910"/>
                      <a:pt x="5737" y="2925"/>
                      <a:pt x="5618" y="2958"/>
                    </a:cubicBezTo>
                    <a:cubicBezTo>
                      <a:pt x="5645" y="2808"/>
                      <a:pt x="5692" y="2640"/>
                      <a:pt x="5777" y="2454"/>
                    </a:cubicBezTo>
                    <a:cubicBezTo>
                      <a:pt x="6227" y="1344"/>
                      <a:pt x="7354" y="755"/>
                      <a:pt x="8199" y="755"/>
                    </a:cubicBezTo>
                    <a:cubicBezTo>
                      <a:pt x="8213" y="755"/>
                      <a:pt x="8228" y="756"/>
                      <a:pt x="8242" y="756"/>
                    </a:cubicBezTo>
                    <a:cubicBezTo>
                      <a:pt x="8316" y="765"/>
                      <a:pt x="8389" y="765"/>
                      <a:pt x="8457" y="774"/>
                    </a:cubicBezTo>
                    <a:cubicBezTo>
                      <a:pt x="8121" y="1119"/>
                      <a:pt x="7953" y="1520"/>
                      <a:pt x="8009" y="1903"/>
                    </a:cubicBezTo>
                    <a:cubicBezTo>
                      <a:pt x="8065" y="2342"/>
                      <a:pt x="8289" y="2649"/>
                      <a:pt x="8605" y="2752"/>
                    </a:cubicBezTo>
                    <a:cubicBezTo>
                      <a:pt x="8680" y="2777"/>
                      <a:pt x="8757" y="2789"/>
                      <a:pt x="8833" y="2789"/>
                    </a:cubicBezTo>
                    <a:cubicBezTo>
                      <a:pt x="9021" y="2789"/>
                      <a:pt x="9203" y="2715"/>
                      <a:pt x="9342" y="2575"/>
                    </a:cubicBezTo>
                    <a:cubicBezTo>
                      <a:pt x="9595" y="2313"/>
                      <a:pt x="9642" y="1912"/>
                      <a:pt x="9483" y="1455"/>
                    </a:cubicBezTo>
                    <a:cubicBezTo>
                      <a:pt x="9353" y="1081"/>
                      <a:pt x="9073" y="830"/>
                      <a:pt x="8699" y="709"/>
                    </a:cubicBezTo>
                    <a:cubicBezTo>
                      <a:pt x="8858" y="577"/>
                      <a:pt x="9053" y="456"/>
                      <a:pt x="9268" y="364"/>
                    </a:cubicBezTo>
                    <a:cubicBezTo>
                      <a:pt x="9582" y="220"/>
                      <a:pt x="9967" y="121"/>
                      <a:pt x="10362" y="121"/>
                    </a:cubicBezTo>
                    <a:close/>
                    <a:moveTo>
                      <a:pt x="10349" y="1"/>
                    </a:moveTo>
                    <a:cubicBezTo>
                      <a:pt x="9939" y="1"/>
                      <a:pt x="9543" y="102"/>
                      <a:pt x="9221" y="252"/>
                    </a:cubicBezTo>
                    <a:cubicBezTo>
                      <a:pt x="8961" y="373"/>
                      <a:pt x="8746" y="512"/>
                      <a:pt x="8557" y="680"/>
                    </a:cubicBezTo>
                    <a:cubicBezTo>
                      <a:pt x="8457" y="653"/>
                      <a:pt x="8354" y="644"/>
                      <a:pt x="8251" y="644"/>
                    </a:cubicBezTo>
                    <a:cubicBezTo>
                      <a:pt x="8236" y="644"/>
                      <a:pt x="8222" y="643"/>
                      <a:pt x="8207" y="643"/>
                    </a:cubicBezTo>
                    <a:cubicBezTo>
                      <a:pt x="7316" y="643"/>
                      <a:pt x="6142" y="1250"/>
                      <a:pt x="5665" y="2407"/>
                    </a:cubicBezTo>
                    <a:cubicBezTo>
                      <a:pt x="5571" y="2631"/>
                      <a:pt x="5524" y="2817"/>
                      <a:pt x="5488" y="2996"/>
                    </a:cubicBezTo>
                    <a:cubicBezTo>
                      <a:pt x="5394" y="3032"/>
                      <a:pt x="5282" y="3079"/>
                      <a:pt x="5179" y="3144"/>
                    </a:cubicBezTo>
                    <a:cubicBezTo>
                      <a:pt x="5132" y="3173"/>
                      <a:pt x="5085" y="3200"/>
                      <a:pt x="5040" y="3238"/>
                    </a:cubicBezTo>
                    <a:cubicBezTo>
                      <a:pt x="5002" y="3108"/>
                      <a:pt x="4973" y="2976"/>
                      <a:pt x="4937" y="2846"/>
                    </a:cubicBezTo>
                    <a:cubicBezTo>
                      <a:pt x="4769" y="2136"/>
                      <a:pt x="4610" y="1464"/>
                      <a:pt x="3461" y="1016"/>
                    </a:cubicBezTo>
                    <a:cubicBezTo>
                      <a:pt x="3107" y="876"/>
                      <a:pt x="2768" y="806"/>
                      <a:pt x="2446" y="806"/>
                    </a:cubicBezTo>
                    <a:cubicBezTo>
                      <a:pt x="2013" y="806"/>
                      <a:pt x="1610" y="932"/>
                      <a:pt x="1241" y="1184"/>
                    </a:cubicBezTo>
                    <a:cubicBezTo>
                      <a:pt x="1212" y="1204"/>
                      <a:pt x="1212" y="1240"/>
                      <a:pt x="1232" y="1269"/>
                    </a:cubicBezTo>
                    <a:cubicBezTo>
                      <a:pt x="1242" y="1284"/>
                      <a:pt x="1255" y="1290"/>
                      <a:pt x="1269" y="1290"/>
                    </a:cubicBezTo>
                    <a:cubicBezTo>
                      <a:pt x="1280" y="1290"/>
                      <a:pt x="1293" y="1286"/>
                      <a:pt x="1306" y="1278"/>
                    </a:cubicBezTo>
                    <a:cubicBezTo>
                      <a:pt x="1660" y="1042"/>
                      <a:pt x="2046" y="924"/>
                      <a:pt x="2458" y="924"/>
                    </a:cubicBezTo>
                    <a:cubicBezTo>
                      <a:pt x="2763" y="924"/>
                      <a:pt x="3083" y="988"/>
                      <a:pt x="3416" y="1119"/>
                    </a:cubicBezTo>
                    <a:cubicBezTo>
                      <a:pt x="4507" y="1549"/>
                      <a:pt x="4657" y="2165"/>
                      <a:pt x="4825" y="2873"/>
                    </a:cubicBezTo>
                    <a:cubicBezTo>
                      <a:pt x="4861" y="3014"/>
                      <a:pt x="4899" y="3164"/>
                      <a:pt x="4937" y="3312"/>
                    </a:cubicBezTo>
                    <a:cubicBezTo>
                      <a:pt x="4386" y="3751"/>
                      <a:pt x="4068" y="4470"/>
                      <a:pt x="4133" y="5160"/>
                    </a:cubicBezTo>
                    <a:cubicBezTo>
                      <a:pt x="4180" y="5684"/>
                      <a:pt x="4489" y="6645"/>
                      <a:pt x="6037" y="7214"/>
                    </a:cubicBezTo>
                    <a:cubicBezTo>
                      <a:pt x="6196" y="7270"/>
                      <a:pt x="6355" y="7317"/>
                      <a:pt x="6514" y="7353"/>
                    </a:cubicBezTo>
                    <a:cubicBezTo>
                      <a:pt x="6458" y="7839"/>
                      <a:pt x="6553" y="8325"/>
                      <a:pt x="6794" y="8726"/>
                    </a:cubicBezTo>
                    <a:cubicBezTo>
                      <a:pt x="7130" y="9269"/>
                      <a:pt x="7773" y="9661"/>
                      <a:pt x="8557" y="9791"/>
                    </a:cubicBezTo>
                    <a:cubicBezTo>
                      <a:pt x="8756" y="9823"/>
                      <a:pt x="8956" y="9839"/>
                      <a:pt x="9156" y="9839"/>
                    </a:cubicBezTo>
                    <a:cubicBezTo>
                      <a:pt x="9983" y="9839"/>
                      <a:pt x="10801" y="9564"/>
                      <a:pt x="11425" y="9054"/>
                    </a:cubicBezTo>
                    <a:cubicBezTo>
                      <a:pt x="11868" y="8699"/>
                      <a:pt x="12341" y="8572"/>
                      <a:pt x="12745" y="8572"/>
                    </a:cubicBezTo>
                    <a:cubicBezTo>
                      <a:pt x="12978" y="8572"/>
                      <a:pt x="13188" y="8615"/>
                      <a:pt x="13356" y="8679"/>
                    </a:cubicBezTo>
                    <a:cubicBezTo>
                      <a:pt x="13665" y="8800"/>
                      <a:pt x="13860" y="9007"/>
                      <a:pt x="13889" y="9248"/>
                    </a:cubicBezTo>
                    <a:cubicBezTo>
                      <a:pt x="13925" y="9511"/>
                      <a:pt x="13757" y="9791"/>
                      <a:pt x="13412" y="10053"/>
                    </a:cubicBezTo>
                    <a:cubicBezTo>
                      <a:pt x="12693" y="10591"/>
                      <a:pt x="11895" y="10731"/>
                      <a:pt x="11011" y="10731"/>
                    </a:cubicBezTo>
                    <a:cubicBezTo>
                      <a:pt x="10564" y="10731"/>
                      <a:pt x="10095" y="10695"/>
                      <a:pt x="9604" y="10658"/>
                    </a:cubicBezTo>
                    <a:cubicBezTo>
                      <a:pt x="9091" y="10622"/>
                      <a:pt x="8557" y="10575"/>
                      <a:pt x="7997" y="10575"/>
                    </a:cubicBezTo>
                    <a:cubicBezTo>
                      <a:pt x="7980" y="10574"/>
                      <a:pt x="7964" y="10574"/>
                      <a:pt x="7947" y="10574"/>
                    </a:cubicBezTo>
                    <a:cubicBezTo>
                      <a:pt x="7203" y="10574"/>
                      <a:pt x="6716" y="10769"/>
                      <a:pt x="6514" y="11153"/>
                    </a:cubicBezTo>
                    <a:cubicBezTo>
                      <a:pt x="6169" y="11798"/>
                      <a:pt x="6747" y="12759"/>
                      <a:pt x="7010" y="13142"/>
                    </a:cubicBezTo>
                    <a:cubicBezTo>
                      <a:pt x="7260" y="13487"/>
                      <a:pt x="7307" y="13832"/>
                      <a:pt x="7169" y="14130"/>
                    </a:cubicBezTo>
                    <a:cubicBezTo>
                      <a:pt x="6962" y="14569"/>
                      <a:pt x="6346" y="14858"/>
                      <a:pt x="5497" y="14925"/>
                    </a:cubicBezTo>
                    <a:cubicBezTo>
                      <a:pt x="5393" y="14932"/>
                      <a:pt x="5290" y="14935"/>
                      <a:pt x="5188" y="14935"/>
                    </a:cubicBezTo>
                    <a:cubicBezTo>
                      <a:pt x="4493" y="14935"/>
                      <a:pt x="3868" y="14779"/>
                      <a:pt x="3266" y="14625"/>
                    </a:cubicBezTo>
                    <a:cubicBezTo>
                      <a:pt x="2748" y="14497"/>
                      <a:pt x="2258" y="14374"/>
                      <a:pt x="1778" y="14374"/>
                    </a:cubicBezTo>
                    <a:cubicBezTo>
                      <a:pt x="1704" y="14374"/>
                      <a:pt x="1631" y="14377"/>
                      <a:pt x="1557" y="14383"/>
                    </a:cubicBezTo>
                    <a:cubicBezTo>
                      <a:pt x="392" y="14495"/>
                      <a:pt x="9" y="15698"/>
                      <a:pt x="9" y="15709"/>
                    </a:cubicBezTo>
                    <a:cubicBezTo>
                      <a:pt x="0" y="15736"/>
                      <a:pt x="18" y="15774"/>
                      <a:pt x="45" y="15783"/>
                    </a:cubicBezTo>
                    <a:lnTo>
                      <a:pt x="65" y="15783"/>
                    </a:lnTo>
                    <a:cubicBezTo>
                      <a:pt x="83" y="15783"/>
                      <a:pt x="112" y="15765"/>
                      <a:pt x="121" y="15745"/>
                    </a:cubicBezTo>
                    <a:cubicBezTo>
                      <a:pt x="121" y="15727"/>
                      <a:pt x="484" y="14607"/>
                      <a:pt x="1568" y="14504"/>
                    </a:cubicBezTo>
                    <a:cubicBezTo>
                      <a:pt x="1650" y="14495"/>
                      <a:pt x="1732" y="14491"/>
                      <a:pt x="1814" y="14491"/>
                    </a:cubicBezTo>
                    <a:cubicBezTo>
                      <a:pt x="2269" y="14491"/>
                      <a:pt x="2740" y="14612"/>
                      <a:pt x="3237" y="14737"/>
                    </a:cubicBezTo>
                    <a:cubicBezTo>
                      <a:pt x="3819" y="14882"/>
                      <a:pt x="4465" y="15050"/>
                      <a:pt x="5173" y="15050"/>
                    </a:cubicBezTo>
                    <a:cubicBezTo>
                      <a:pt x="5283" y="15050"/>
                      <a:pt x="5394" y="15046"/>
                      <a:pt x="5506" y="15037"/>
                    </a:cubicBezTo>
                    <a:cubicBezTo>
                      <a:pt x="6402" y="14970"/>
                      <a:pt x="7045" y="14663"/>
                      <a:pt x="7269" y="14186"/>
                    </a:cubicBezTo>
                    <a:cubicBezTo>
                      <a:pt x="7437" y="13850"/>
                      <a:pt x="7372" y="13458"/>
                      <a:pt x="7113" y="13077"/>
                    </a:cubicBezTo>
                    <a:cubicBezTo>
                      <a:pt x="6915" y="12786"/>
                      <a:pt x="6290" y="11816"/>
                      <a:pt x="6617" y="11200"/>
                    </a:cubicBezTo>
                    <a:cubicBezTo>
                      <a:pt x="6799" y="10863"/>
                      <a:pt x="7239" y="10686"/>
                      <a:pt x="7945" y="10686"/>
                    </a:cubicBezTo>
                    <a:cubicBezTo>
                      <a:pt x="7962" y="10686"/>
                      <a:pt x="7980" y="10686"/>
                      <a:pt x="7997" y="10687"/>
                    </a:cubicBezTo>
                    <a:cubicBezTo>
                      <a:pt x="8557" y="10696"/>
                      <a:pt x="9091" y="10734"/>
                      <a:pt x="9604" y="10770"/>
                    </a:cubicBezTo>
                    <a:cubicBezTo>
                      <a:pt x="10104" y="10807"/>
                      <a:pt x="10580" y="10844"/>
                      <a:pt x="11035" y="10844"/>
                    </a:cubicBezTo>
                    <a:cubicBezTo>
                      <a:pt x="11930" y="10844"/>
                      <a:pt x="12740" y="10702"/>
                      <a:pt x="13477" y="10145"/>
                    </a:cubicBezTo>
                    <a:cubicBezTo>
                      <a:pt x="13963" y="9782"/>
                      <a:pt x="14037" y="9446"/>
                      <a:pt x="14010" y="9231"/>
                    </a:cubicBezTo>
                    <a:cubicBezTo>
                      <a:pt x="13972" y="8950"/>
                      <a:pt x="13748" y="8709"/>
                      <a:pt x="13394" y="8567"/>
                    </a:cubicBezTo>
                    <a:cubicBezTo>
                      <a:pt x="13214" y="8499"/>
                      <a:pt x="12988" y="8452"/>
                      <a:pt x="12737" y="8452"/>
                    </a:cubicBezTo>
                    <a:cubicBezTo>
                      <a:pt x="12311" y="8452"/>
                      <a:pt x="11813" y="8586"/>
                      <a:pt x="11349" y="8968"/>
                    </a:cubicBezTo>
                    <a:cubicBezTo>
                      <a:pt x="10744" y="9455"/>
                      <a:pt x="9959" y="9719"/>
                      <a:pt x="9167" y="9719"/>
                    </a:cubicBezTo>
                    <a:cubicBezTo>
                      <a:pt x="8970" y="9719"/>
                      <a:pt x="8773" y="9703"/>
                      <a:pt x="8578" y="9670"/>
                    </a:cubicBezTo>
                    <a:cubicBezTo>
                      <a:pt x="7829" y="9549"/>
                      <a:pt x="7213" y="9183"/>
                      <a:pt x="6898" y="8670"/>
                    </a:cubicBezTo>
                    <a:cubicBezTo>
                      <a:pt x="6673" y="8296"/>
                      <a:pt x="6579" y="7830"/>
                      <a:pt x="6626" y="7382"/>
                    </a:cubicBezTo>
                    <a:lnTo>
                      <a:pt x="6626" y="7382"/>
                    </a:lnTo>
                    <a:cubicBezTo>
                      <a:pt x="6868" y="7434"/>
                      <a:pt x="7095" y="7457"/>
                      <a:pt x="7306" y="7457"/>
                    </a:cubicBezTo>
                    <a:cubicBezTo>
                      <a:pt x="7823" y="7457"/>
                      <a:pt x="8245" y="7319"/>
                      <a:pt x="8549" y="7120"/>
                    </a:cubicBezTo>
                    <a:cubicBezTo>
                      <a:pt x="9006" y="7868"/>
                      <a:pt x="9651" y="8110"/>
                      <a:pt x="10043" y="8184"/>
                    </a:cubicBezTo>
                    <a:cubicBezTo>
                      <a:pt x="10180" y="8210"/>
                      <a:pt x="10320" y="8222"/>
                      <a:pt x="10459" y="8222"/>
                    </a:cubicBezTo>
                    <a:cubicBezTo>
                      <a:pt x="10828" y="8222"/>
                      <a:pt x="11190" y="8135"/>
                      <a:pt x="11490" y="7981"/>
                    </a:cubicBezTo>
                    <a:cubicBezTo>
                      <a:pt x="11775" y="8221"/>
                      <a:pt x="12092" y="8322"/>
                      <a:pt x="12402" y="8322"/>
                    </a:cubicBezTo>
                    <a:cubicBezTo>
                      <a:pt x="12752" y="8322"/>
                      <a:pt x="13093" y="8193"/>
                      <a:pt x="13365" y="7989"/>
                    </a:cubicBezTo>
                    <a:cubicBezTo>
                      <a:pt x="13580" y="7830"/>
                      <a:pt x="13757" y="7615"/>
                      <a:pt x="13860" y="7373"/>
                    </a:cubicBezTo>
                    <a:cubicBezTo>
                      <a:pt x="13942" y="7384"/>
                      <a:pt x="14022" y="7389"/>
                      <a:pt x="14100" y="7389"/>
                    </a:cubicBezTo>
                    <a:cubicBezTo>
                      <a:pt x="14586" y="7389"/>
                      <a:pt x="15001" y="7201"/>
                      <a:pt x="15298" y="6952"/>
                    </a:cubicBezTo>
                    <a:cubicBezTo>
                      <a:pt x="15941" y="6412"/>
                      <a:pt x="16138" y="5534"/>
                      <a:pt x="15782" y="4815"/>
                    </a:cubicBezTo>
                    <a:cubicBezTo>
                      <a:pt x="15737" y="4721"/>
                      <a:pt x="15690" y="4647"/>
                      <a:pt x="15634" y="4582"/>
                    </a:cubicBezTo>
                    <a:cubicBezTo>
                      <a:pt x="15829" y="4358"/>
                      <a:pt x="15988" y="4105"/>
                      <a:pt x="16100" y="3836"/>
                    </a:cubicBezTo>
                    <a:cubicBezTo>
                      <a:pt x="16454" y="2976"/>
                      <a:pt x="16427" y="1764"/>
                      <a:pt x="15204" y="1148"/>
                    </a:cubicBezTo>
                    <a:cubicBezTo>
                      <a:pt x="14798" y="941"/>
                      <a:pt x="14383" y="854"/>
                      <a:pt x="13976" y="854"/>
                    </a:cubicBezTo>
                    <a:cubicBezTo>
                      <a:pt x="13391" y="854"/>
                      <a:pt x="12822" y="1035"/>
                      <a:pt x="12321" y="1305"/>
                    </a:cubicBezTo>
                    <a:cubicBezTo>
                      <a:pt x="12254" y="1119"/>
                      <a:pt x="12133" y="924"/>
                      <a:pt x="11965" y="718"/>
                    </a:cubicBezTo>
                    <a:cubicBezTo>
                      <a:pt x="11505" y="193"/>
                      <a:pt x="10914" y="1"/>
                      <a:pt x="10349" y="1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111"/>
              <p:cNvSpPr/>
              <p:nvPr/>
            </p:nvSpPr>
            <p:spPr>
              <a:xfrm>
                <a:off x="2341296" y="1396300"/>
                <a:ext cx="265085" cy="263179"/>
              </a:xfrm>
              <a:custGeom>
                <a:rect b="b" l="l" r="r" t="t"/>
                <a:pathLst>
                  <a:path extrusionOk="0" h="2761" w="2781">
                    <a:moveTo>
                      <a:pt x="1471" y="0"/>
                    </a:moveTo>
                    <a:cubicBezTo>
                      <a:pt x="1356" y="0"/>
                      <a:pt x="1239" y="14"/>
                      <a:pt x="1120" y="43"/>
                    </a:cubicBezTo>
                    <a:cubicBezTo>
                      <a:pt x="439" y="211"/>
                      <a:pt x="0" y="836"/>
                      <a:pt x="148" y="1434"/>
                    </a:cubicBezTo>
                    <a:cubicBezTo>
                      <a:pt x="242" y="1799"/>
                      <a:pt x="522" y="2068"/>
                      <a:pt x="888" y="2191"/>
                    </a:cubicBezTo>
                    <a:lnTo>
                      <a:pt x="1056" y="2760"/>
                    </a:lnTo>
                    <a:lnTo>
                      <a:pt x="1345" y="2256"/>
                    </a:lnTo>
                    <a:cubicBezTo>
                      <a:pt x="1448" y="2256"/>
                      <a:pt x="1560" y="2247"/>
                      <a:pt x="1660" y="2218"/>
                    </a:cubicBezTo>
                    <a:cubicBezTo>
                      <a:pt x="2353" y="2050"/>
                      <a:pt x="2780" y="1425"/>
                      <a:pt x="2633" y="818"/>
                    </a:cubicBezTo>
                    <a:cubicBezTo>
                      <a:pt x="2508" y="322"/>
                      <a:pt x="2025" y="0"/>
                      <a:pt x="1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11"/>
              <p:cNvSpPr/>
              <p:nvPr/>
            </p:nvSpPr>
            <p:spPr>
              <a:xfrm>
                <a:off x="2364363" y="1441481"/>
                <a:ext cx="211896" cy="123535"/>
              </a:xfrm>
              <a:custGeom>
                <a:rect b="b" l="l" r="r" t="t"/>
                <a:pathLst>
                  <a:path extrusionOk="0" h="1296" w="2223">
                    <a:moveTo>
                      <a:pt x="1711" y="0"/>
                    </a:moveTo>
                    <a:cubicBezTo>
                      <a:pt x="1435" y="0"/>
                      <a:pt x="1150" y="494"/>
                      <a:pt x="1150" y="494"/>
                    </a:cubicBezTo>
                    <a:cubicBezTo>
                      <a:pt x="1150" y="494"/>
                      <a:pt x="834" y="107"/>
                      <a:pt x="573" y="107"/>
                    </a:cubicBezTo>
                    <a:cubicBezTo>
                      <a:pt x="508" y="107"/>
                      <a:pt x="445" y="132"/>
                      <a:pt x="392" y="194"/>
                    </a:cubicBezTo>
                    <a:cubicBezTo>
                      <a:pt x="0" y="653"/>
                      <a:pt x="1232" y="1296"/>
                      <a:pt x="1232" y="1296"/>
                    </a:cubicBezTo>
                    <a:cubicBezTo>
                      <a:pt x="1232" y="1296"/>
                      <a:pt x="2223" y="503"/>
                      <a:pt x="1913" y="111"/>
                    </a:cubicBezTo>
                    <a:cubicBezTo>
                      <a:pt x="1850" y="32"/>
                      <a:pt x="1781" y="0"/>
                      <a:pt x="1711" y="0"/>
                    </a:cubicBezTo>
                    <a:close/>
                  </a:path>
                </a:pathLst>
              </a:custGeom>
              <a:solidFill>
                <a:srgbClr val="7F4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111"/>
              <p:cNvSpPr/>
              <p:nvPr/>
            </p:nvSpPr>
            <p:spPr>
              <a:xfrm>
                <a:off x="2685493" y="1898919"/>
                <a:ext cx="265276" cy="263179"/>
              </a:xfrm>
              <a:custGeom>
                <a:rect b="b" l="l" r="r" t="t"/>
                <a:pathLst>
                  <a:path extrusionOk="0" h="2761" w="2783">
                    <a:moveTo>
                      <a:pt x="1314" y="1"/>
                    </a:moveTo>
                    <a:cubicBezTo>
                      <a:pt x="759" y="1"/>
                      <a:pt x="275" y="325"/>
                      <a:pt x="151" y="827"/>
                    </a:cubicBezTo>
                    <a:cubicBezTo>
                      <a:pt x="1" y="1425"/>
                      <a:pt x="431" y="2050"/>
                      <a:pt x="1121" y="2218"/>
                    </a:cubicBezTo>
                    <a:cubicBezTo>
                      <a:pt x="1224" y="2247"/>
                      <a:pt x="1336" y="2256"/>
                      <a:pt x="1439" y="2256"/>
                    </a:cubicBezTo>
                    <a:lnTo>
                      <a:pt x="1728" y="2760"/>
                    </a:lnTo>
                    <a:lnTo>
                      <a:pt x="1896" y="2191"/>
                    </a:lnTo>
                    <a:cubicBezTo>
                      <a:pt x="2261" y="2070"/>
                      <a:pt x="2541" y="1799"/>
                      <a:pt x="2633" y="1434"/>
                    </a:cubicBezTo>
                    <a:cubicBezTo>
                      <a:pt x="2783" y="838"/>
                      <a:pt x="2344" y="211"/>
                      <a:pt x="1663" y="43"/>
                    </a:cubicBezTo>
                    <a:cubicBezTo>
                      <a:pt x="1545" y="14"/>
                      <a:pt x="1428" y="1"/>
                      <a:pt x="13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111"/>
              <p:cNvSpPr/>
              <p:nvPr/>
            </p:nvSpPr>
            <p:spPr>
              <a:xfrm>
                <a:off x="2762988" y="1920938"/>
                <a:ext cx="117530" cy="168144"/>
              </a:xfrm>
              <a:custGeom>
                <a:rect b="b" l="l" r="r" t="t"/>
                <a:pathLst>
                  <a:path extrusionOk="0" h="1764" w="1233">
                    <a:moveTo>
                      <a:pt x="505" y="0"/>
                    </a:moveTo>
                    <a:lnTo>
                      <a:pt x="1" y="840"/>
                    </a:lnTo>
                    <a:lnTo>
                      <a:pt x="635" y="840"/>
                    </a:lnTo>
                    <a:lnTo>
                      <a:pt x="449" y="1763"/>
                    </a:lnTo>
                    <a:lnTo>
                      <a:pt x="1233" y="540"/>
                    </a:lnTo>
                    <a:lnTo>
                      <a:pt x="449" y="522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E69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111"/>
              <p:cNvSpPr/>
              <p:nvPr/>
            </p:nvSpPr>
            <p:spPr>
              <a:xfrm>
                <a:off x="2850110" y="1565015"/>
                <a:ext cx="308932" cy="273187"/>
              </a:xfrm>
              <a:custGeom>
                <a:rect b="b" l="l" r="r" t="t"/>
                <a:pathLst>
                  <a:path extrusionOk="0" h="2866" w="3241">
                    <a:moveTo>
                      <a:pt x="2388" y="1"/>
                    </a:moveTo>
                    <a:cubicBezTo>
                      <a:pt x="2345" y="1"/>
                      <a:pt x="2301" y="10"/>
                      <a:pt x="2259" y="29"/>
                    </a:cubicBezTo>
                    <a:lnTo>
                      <a:pt x="263" y="849"/>
                    </a:lnTo>
                    <a:cubicBezTo>
                      <a:pt x="75" y="925"/>
                      <a:pt x="1" y="1138"/>
                      <a:pt x="86" y="1317"/>
                    </a:cubicBezTo>
                    <a:lnTo>
                      <a:pt x="635" y="2381"/>
                    </a:lnTo>
                    <a:cubicBezTo>
                      <a:pt x="697" y="2496"/>
                      <a:pt x="819" y="2568"/>
                      <a:pt x="942" y="2568"/>
                    </a:cubicBezTo>
                    <a:cubicBezTo>
                      <a:pt x="986" y="2568"/>
                      <a:pt x="1031" y="2558"/>
                      <a:pt x="1074" y="2538"/>
                    </a:cubicBezTo>
                    <a:lnTo>
                      <a:pt x="1195" y="2482"/>
                    </a:lnTo>
                    <a:lnTo>
                      <a:pt x="1327" y="2865"/>
                    </a:lnTo>
                    <a:lnTo>
                      <a:pt x="1634" y="2287"/>
                    </a:lnTo>
                    <a:lnTo>
                      <a:pt x="2998" y="1689"/>
                    </a:lnTo>
                    <a:cubicBezTo>
                      <a:pt x="3166" y="1606"/>
                      <a:pt x="3240" y="1409"/>
                      <a:pt x="3166" y="1232"/>
                    </a:cubicBezTo>
                    <a:lnTo>
                      <a:pt x="2689" y="197"/>
                    </a:lnTo>
                    <a:cubicBezTo>
                      <a:pt x="2634" y="78"/>
                      <a:pt x="2515" y="1"/>
                      <a:pt x="2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111"/>
              <p:cNvSpPr/>
              <p:nvPr/>
            </p:nvSpPr>
            <p:spPr>
              <a:xfrm>
                <a:off x="2908826" y="1608195"/>
                <a:ext cx="156611" cy="72634"/>
              </a:xfrm>
              <a:custGeom>
                <a:rect b="b" l="l" r="r" t="t"/>
                <a:pathLst>
                  <a:path extrusionOk="0" h="762" w="1643">
                    <a:moveTo>
                      <a:pt x="1571" y="1"/>
                    </a:moveTo>
                    <a:cubicBezTo>
                      <a:pt x="1564" y="1"/>
                      <a:pt x="1557" y="2"/>
                      <a:pt x="1551" y="4"/>
                    </a:cubicBezTo>
                    <a:lnTo>
                      <a:pt x="48" y="649"/>
                    </a:lnTo>
                    <a:cubicBezTo>
                      <a:pt x="19" y="658"/>
                      <a:pt x="1" y="696"/>
                      <a:pt x="19" y="723"/>
                    </a:cubicBezTo>
                    <a:cubicBezTo>
                      <a:pt x="30" y="752"/>
                      <a:pt x="48" y="761"/>
                      <a:pt x="75" y="761"/>
                    </a:cubicBezTo>
                    <a:lnTo>
                      <a:pt x="95" y="761"/>
                    </a:lnTo>
                    <a:lnTo>
                      <a:pt x="1598" y="116"/>
                    </a:lnTo>
                    <a:cubicBezTo>
                      <a:pt x="1625" y="98"/>
                      <a:pt x="1643" y="69"/>
                      <a:pt x="1625" y="42"/>
                    </a:cubicBezTo>
                    <a:cubicBezTo>
                      <a:pt x="1618" y="13"/>
                      <a:pt x="1594" y="1"/>
                      <a:pt x="1571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111"/>
              <p:cNvSpPr/>
              <p:nvPr/>
            </p:nvSpPr>
            <p:spPr>
              <a:xfrm>
                <a:off x="2927604" y="1646418"/>
                <a:ext cx="159184" cy="74254"/>
              </a:xfrm>
              <a:custGeom>
                <a:rect b="b" l="l" r="r" t="t"/>
                <a:pathLst>
                  <a:path extrusionOk="0" h="779" w="1670">
                    <a:moveTo>
                      <a:pt x="1599" y="1"/>
                    </a:moveTo>
                    <a:cubicBezTo>
                      <a:pt x="1592" y="1"/>
                      <a:pt x="1585" y="2"/>
                      <a:pt x="1578" y="4"/>
                    </a:cubicBezTo>
                    <a:lnTo>
                      <a:pt x="37" y="667"/>
                    </a:lnTo>
                    <a:cubicBezTo>
                      <a:pt x="10" y="687"/>
                      <a:pt x="1" y="714"/>
                      <a:pt x="10" y="743"/>
                    </a:cubicBezTo>
                    <a:cubicBezTo>
                      <a:pt x="19" y="770"/>
                      <a:pt x="46" y="779"/>
                      <a:pt x="66" y="779"/>
                    </a:cubicBezTo>
                    <a:lnTo>
                      <a:pt x="84" y="779"/>
                    </a:lnTo>
                    <a:lnTo>
                      <a:pt x="1625" y="116"/>
                    </a:lnTo>
                    <a:cubicBezTo>
                      <a:pt x="1652" y="98"/>
                      <a:pt x="1670" y="60"/>
                      <a:pt x="1652" y="33"/>
                    </a:cubicBezTo>
                    <a:cubicBezTo>
                      <a:pt x="1645" y="11"/>
                      <a:pt x="1622" y="1"/>
                      <a:pt x="1599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111"/>
              <p:cNvSpPr/>
              <p:nvPr/>
            </p:nvSpPr>
            <p:spPr>
              <a:xfrm>
                <a:off x="2946191" y="1686166"/>
                <a:ext cx="158612" cy="74731"/>
              </a:xfrm>
              <a:custGeom>
                <a:rect b="b" l="l" r="r" t="t"/>
                <a:pathLst>
                  <a:path extrusionOk="0" h="784" w="1664">
                    <a:moveTo>
                      <a:pt x="1598" y="1"/>
                    </a:moveTo>
                    <a:cubicBezTo>
                      <a:pt x="1589" y="1"/>
                      <a:pt x="1580" y="3"/>
                      <a:pt x="1569" y="8"/>
                    </a:cubicBezTo>
                    <a:lnTo>
                      <a:pt x="48" y="671"/>
                    </a:lnTo>
                    <a:cubicBezTo>
                      <a:pt x="19" y="680"/>
                      <a:pt x="1" y="718"/>
                      <a:pt x="19" y="745"/>
                    </a:cubicBezTo>
                    <a:cubicBezTo>
                      <a:pt x="30" y="774"/>
                      <a:pt x="48" y="783"/>
                      <a:pt x="75" y="783"/>
                    </a:cubicBezTo>
                    <a:cubicBezTo>
                      <a:pt x="75" y="783"/>
                      <a:pt x="86" y="783"/>
                      <a:pt x="95" y="774"/>
                    </a:cubicBezTo>
                    <a:lnTo>
                      <a:pt x="1616" y="111"/>
                    </a:lnTo>
                    <a:cubicBezTo>
                      <a:pt x="1654" y="102"/>
                      <a:pt x="1663" y="64"/>
                      <a:pt x="1654" y="35"/>
                    </a:cubicBezTo>
                    <a:cubicBezTo>
                      <a:pt x="1640" y="16"/>
                      <a:pt x="1622" y="1"/>
                      <a:pt x="1598" y="1"/>
                    </a:cubicBezTo>
                    <a:close/>
                  </a:path>
                </a:pathLst>
              </a:custGeom>
              <a:solidFill>
                <a:srgbClr val="996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80"/>
          <p:cNvSpPr/>
          <p:nvPr/>
        </p:nvSpPr>
        <p:spPr>
          <a:xfrm>
            <a:off x="1310625" y="1829688"/>
            <a:ext cx="1484100" cy="148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80"/>
          <p:cNvSpPr txBox="1"/>
          <p:nvPr>
            <p:ph type="title"/>
          </p:nvPr>
        </p:nvSpPr>
        <p:spPr>
          <a:xfrm>
            <a:off x="3169575" y="1487575"/>
            <a:ext cx="51381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Exploração do Espaço-Problema</a:t>
            </a:r>
            <a:endParaRPr sz="4500"/>
          </a:p>
        </p:txBody>
      </p:sp>
      <p:sp>
        <p:nvSpPr>
          <p:cNvPr id="1332" name="Google Shape;1332;p80"/>
          <p:cNvSpPr txBox="1"/>
          <p:nvPr>
            <p:ph idx="1" type="subTitle"/>
          </p:nvPr>
        </p:nvSpPr>
        <p:spPr>
          <a:xfrm>
            <a:off x="3169575" y="2961152"/>
            <a:ext cx="51381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ENTENDIMENTO DO DOMÍNIO DO PROBLEMA</a:t>
            </a:r>
            <a:endParaRPr/>
          </a:p>
        </p:txBody>
      </p:sp>
      <p:sp>
        <p:nvSpPr>
          <p:cNvPr id="1333" name="Google Shape;1333;p80"/>
          <p:cNvSpPr txBox="1"/>
          <p:nvPr>
            <p:ph idx="2" type="title"/>
          </p:nvPr>
        </p:nvSpPr>
        <p:spPr>
          <a:xfrm>
            <a:off x="1430025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81"/>
          <p:cNvSpPr txBox="1"/>
          <p:nvPr>
            <p:ph type="title"/>
          </p:nvPr>
        </p:nvSpPr>
        <p:spPr>
          <a:xfrm>
            <a:off x="715100" y="26830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Mental</a:t>
            </a:r>
            <a:endParaRPr/>
          </a:p>
        </p:txBody>
      </p:sp>
      <p:pic>
        <p:nvPicPr>
          <p:cNvPr id="1339" name="Google Shape;133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25" y="1147150"/>
            <a:ext cx="6358533" cy="36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82"/>
          <p:cNvSpPr/>
          <p:nvPr/>
        </p:nvSpPr>
        <p:spPr>
          <a:xfrm>
            <a:off x="1310625" y="1829688"/>
            <a:ext cx="1484100" cy="148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82"/>
          <p:cNvSpPr txBox="1"/>
          <p:nvPr>
            <p:ph type="title"/>
          </p:nvPr>
        </p:nvSpPr>
        <p:spPr>
          <a:xfrm>
            <a:off x="3169575" y="1487578"/>
            <a:ext cx="47601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</a:t>
            </a:r>
            <a:endParaRPr/>
          </a:p>
        </p:txBody>
      </p:sp>
      <p:sp>
        <p:nvSpPr>
          <p:cNvPr id="1346" name="Google Shape;1346;p82"/>
          <p:cNvSpPr txBox="1"/>
          <p:nvPr>
            <p:ph idx="1" type="subTitle"/>
          </p:nvPr>
        </p:nvSpPr>
        <p:spPr>
          <a:xfrm>
            <a:off x="3169575" y="2961152"/>
            <a:ext cx="51381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LIMPEZA, RETIRADAS, IMPUTAÇÃO DE DADOS</a:t>
            </a:r>
            <a:endParaRPr/>
          </a:p>
        </p:txBody>
      </p:sp>
      <p:sp>
        <p:nvSpPr>
          <p:cNvPr id="1347" name="Google Shape;1347;p82"/>
          <p:cNvSpPr txBox="1"/>
          <p:nvPr>
            <p:ph idx="2" type="title"/>
          </p:nvPr>
        </p:nvSpPr>
        <p:spPr>
          <a:xfrm>
            <a:off x="1430025" y="2082438"/>
            <a:ext cx="12453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83"/>
          <p:cNvSpPr txBox="1"/>
          <p:nvPr>
            <p:ph type="title"/>
          </p:nvPr>
        </p:nvSpPr>
        <p:spPr>
          <a:xfrm>
            <a:off x="1675663" y="982525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8.332</a:t>
            </a:r>
            <a:endParaRPr/>
          </a:p>
        </p:txBody>
      </p:sp>
      <p:sp>
        <p:nvSpPr>
          <p:cNvPr id="1353" name="Google Shape;1353;p83"/>
          <p:cNvSpPr txBox="1"/>
          <p:nvPr>
            <p:ph idx="1" type="subTitle"/>
          </p:nvPr>
        </p:nvSpPr>
        <p:spPr>
          <a:xfrm>
            <a:off x="1675675" y="1885225"/>
            <a:ext cx="25368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Pessoas com depressão - Base da dados</a:t>
            </a:r>
            <a:endParaRPr/>
          </a:p>
        </p:txBody>
      </p:sp>
      <p:sp>
        <p:nvSpPr>
          <p:cNvPr id="1354" name="Google Shape;1354;p83"/>
          <p:cNvSpPr txBox="1"/>
          <p:nvPr>
            <p:ph idx="2" type="title"/>
          </p:nvPr>
        </p:nvSpPr>
        <p:spPr>
          <a:xfrm>
            <a:off x="1675663" y="2908224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1355" name="Google Shape;1355;p83"/>
          <p:cNvSpPr txBox="1"/>
          <p:nvPr>
            <p:ph idx="3" type="subTitle"/>
          </p:nvPr>
        </p:nvSpPr>
        <p:spPr>
          <a:xfrm>
            <a:off x="1675663" y="3810925"/>
            <a:ext cx="25368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Quantidade de variáveis</a:t>
            </a:r>
            <a:endParaRPr/>
          </a:p>
        </p:txBody>
      </p:sp>
      <p:sp>
        <p:nvSpPr>
          <p:cNvPr id="1356" name="Google Shape;1356;p83"/>
          <p:cNvSpPr txBox="1"/>
          <p:nvPr>
            <p:ph idx="4" type="title"/>
          </p:nvPr>
        </p:nvSpPr>
        <p:spPr>
          <a:xfrm>
            <a:off x="4931536" y="982525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57" name="Google Shape;1357;p83"/>
          <p:cNvSpPr txBox="1"/>
          <p:nvPr>
            <p:ph idx="5" type="subTitle"/>
          </p:nvPr>
        </p:nvSpPr>
        <p:spPr>
          <a:xfrm>
            <a:off x="4931525" y="1885224"/>
            <a:ext cx="25812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83"/>
          <p:cNvSpPr txBox="1"/>
          <p:nvPr>
            <p:ph idx="6" type="title"/>
          </p:nvPr>
        </p:nvSpPr>
        <p:spPr>
          <a:xfrm>
            <a:off x="4931536" y="2908224"/>
            <a:ext cx="2536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9" name="Google Shape;1359;p83"/>
          <p:cNvSpPr txBox="1"/>
          <p:nvPr>
            <p:ph idx="7" type="subTitle"/>
          </p:nvPr>
        </p:nvSpPr>
        <p:spPr>
          <a:xfrm>
            <a:off x="4931536" y="3810925"/>
            <a:ext cx="25368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Variável principal</a:t>
            </a:r>
            <a:endParaRPr/>
          </a:p>
        </p:txBody>
      </p:sp>
      <p:sp>
        <p:nvSpPr>
          <p:cNvPr id="1360" name="Google Shape;1360;p83"/>
          <p:cNvSpPr txBox="1"/>
          <p:nvPr>
            <p:ph idx="4" type="title"/>
          </p:nvPr>
        </p:nvSpPr>
        <p:spPr>
          <a:xfrm>
            <a:off x="578350" y="79225"/>
            <a:ext cx="81741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Base Final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84"/>
          <p:cNvSpPr txBox="1"/>
          <p:nvPr>
            <p:ph type="title"/>
          </p:nvPr>
        </p:nvSpPr>
        <p:spPr>
          <a:xfrm>
            <a:off x="720000" y="38815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Redução de atributos</a:t>
            </a:r>
            <a:endParaRPr/>
          </a:p>
        </p:txBody>
      </p:sp>
      <p:sp>
        <p:nvSpPr>
          <p:cNvPr id="1366" name="Google Shape;1366;p84"/>
          <p:cNvSpPr txBox="1"/>
          <p:nvPr/>
        </p:nvSpPr>
        <p:spPr>
          <a:xfrm>
            <a:off x="1668600" y="1928825"/>
            <a:ext cx="62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Raw Base: cerca de 5200 atributos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1° seleção - pautada pelo tema depressão: redução para 108 atributos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2° seleção - pautada pela análise de dados ausentes: redução para 26 atributos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Albert Sans"/>
                <a:ea typeface="Albert Sans"/>
                <a:cs typeface="Albert Sans"/>
                <a:sym typeface="Albert Sans"/>
              </a:rPr>
              <a:t>3° seleção - pautada na correlação: redução para 23 atributos</a:t>
            </a:r>
            <a:endParaRPr>
              <a:solidFill>
                <a:srgbClr val="040C28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367" name="Google Shape;1367;p84"/>
          <p:cNvGrpSpPr/>
          <p:nvPr/>
        </p:nvGrpSpPr>
        <p:grpSpPr>
          <a:xfrm>
            <a:off x="7017869" y="3040358"/>
            <a:ext cx="2126202" cy="2103203"/>
            <a:chOff x="3452175" y="2467225"/>
            <a:chExt cx="2128543" cy="1982284"/>
          </a:xfrm>
        </p:grpSpPr>
        <p:sp>
          <p:nvSpPr>
            <p:cNvPr id="1368" name="Google Shape;1368;p84"/>
            <p:cNvSpPr/>
            <p:nvPr/>
          </p:nvSpPr>
          <p:spPr>
            <a:xfrm>
              <a:off x="3452175" y="2803954"/>
              <a:ext cx="2128543" cy="1531453"/>
            </a:xfrm>
            <a:custGeom>
              <a:rect b="b" l="l" r="r" t="t"/>
              <a:pathLst>
                <a:path extrusionOk="0" h="28334" w="39381">
                  <a:moveTo>
                    <a:pt x="16473" y="1"/>
                  </a:moveTo>
                  <a:cubicBezTo>
                    <a:pt x="14842" y="1"/>
                    <a:pt x="13211" y="236"/>
                    <a:pt x="11649" y="715"/>
                  </a:cubicBezTo>
                  <a:cubicBezTo>
                    <a:pt x="10034" y="1199"/>
                    <a:pt x="8401" y="2030"/>
                    <a:pt x="7570" y="3495"/>
                  </a:cubicBezTo>
                  <a:cubicBezTo>
                    <a:pt x="6703" y="5036"/>
                    <a:pt x="6889" y="6911"/>
                    <a:pt x="6750" y="8658"/>
                  </a:cubicBezTo>
                  <a:cubicBezTo>
                    <a:pt x="6562" y="10981"/>
                    <a:pt x="5751" y="13240"/>
                    <a:pt x="4407" y="15144"/>
                  </a:cubicBezTo>
                  <a:cubicBezTo>
                    <a:pt x="3286" y="16732"/>
                    <a:pt x="1801" y="18103"/>
                    <a:pt x="1120" y="19915"/>
                  </a:cubicBezTo>
                  <a:cubicBezTo>
                    <a:pt x="0" y="22863"/>
                    <a:pt x="2007" y="25496"/>
                    <a:pt x="3381" y="28334"/>
                  </a:cubicBezTo>
                  <a:lnTo>
                    <a:pt x="36842" y="28334"/>
                  </a:lnTo>
                  <a:cubicBezTo>
                    <a:pt x="37738" y="27344"/>
                    <a:pt x="38569" y="26412"/>
                    <a:pt x="38970" y="25133"/>
                  </a:cubicBezTo>
                  <a:cubicBezTo>
                    <a:pt x="39380" y="23853"/>
                    <a:pt x="39315" y="22379"/>
                    <a:pt x="38560" y="21277"/>
                  </a:cubicBezTo>
                  <a:cubicBezTo>
                    <a:pt x="37812" y="20184"/>
                    <a:pt x="36524" y="19615"/>
                    <a:pt x="35554" y="18719"/>
                  </a:cubicBezTo>
                  <a:cubicBezTo>
                    <a:pt x="33482" y="16806"/>
                    <a:pt x="33119" y="13735"/>
                    <a:pt x="32176" y="11076"/>
                  </a:cubicBezTo>
                  <a:cubicBezTo>
                    <a:pt x="30767" y="7079"/>
                    <a:pt x="27769" y="3683"/>
                    <a:pt x="23999" y="1770"/>
                  </a:cubicBezTo>
                  <a:cubicBezTo>
                    <a:pt x="21675" y="600"/>
                    <a:pt x="19074" y="1"/>
                    <a:pt x="16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4"/>
            <p:cNvSpPr/>
            <p:nvPr/>
          </p:nvSpPr>
          <p:spPr>
            <a:xfrm>
              <a:off x="3973915" y="2620023"/>
              <a:ext cx="1016518" cy="1713331"/>
            </a:xfrm>
            <a:custGeom>
              <a:rect b="b" l="l" r="r" t="t"/>
              <a:pathLst>
                <a:path extrusionOk="0" h="31699" w="18807">
                  <a:moveTo>
                    <a:pt x="9734" y="0"/>
                  </a:moveTo>
                  <a:cubicBezTo>
                    <a:pt x="6299" y="0"/>
                    <a:pt x="4489" y="3007"/>
                    <a:pt x="4059" y="5153"/>
                  </a:cubicBezTo>
                  <a:lnTo>
                    <a:pt x="0" y="31699"/>
                  </a:lnTo>
                  <a:lnTo>
                    <a:pt x="18806" y="31699"/>
                  </a:lnTo>
                  <a:lnTo>
                    <a:pt x="15222" y="5106"/>
                  </a:lnTo>
                  <a:cubicBezTo>
                    <a:pt x="14561" y="2809"/>
                    <a:pt x="13179" y="0"/>
                    <a:pt x="9734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4"/>
            <p:cNvSpPr/>
            <p:nvPr/>
          </p:nvSpPr>
          <p:spPr>
            <a:xfrm>
              <a:off x="3824955" y="3694585"/>
              <a:ext cx="253386" cy="640817"/>
            </a:xfrm>
            <a:custGeom>
              <a:rect b="b" l="l" r="r" t="t"/>
              <a:pathLst>
                <a:path extrusionOk="0" h="11856" w="4688">
                  <a:moveTo>
                    <a:pt x="3697" y="1"/>
                  </a:moveTo>
                  <a:cubicBezTo>
                    <a:pt x="1" y="1336"/>
                    <a:pt x="673" y="11856"/>
                    <a:pt x="673" y="11856"/>
                  </a:cubicBezTo>
                  <a:lnTo>
                    <a:pt x="4687" y="11856"/>
                  </a:lnTo>
                  <a:cubicBezTo>
                    <a:pt x="4510" y="10951"/>
                    <a:pt x="4174" y="805"/>
                    <a:pt x="3697" y="1"/>
                  </a:cubicBezTo>
                  <a:close/>
                </a:path>
              </a:pathLst>
            </a:custGeom>
            <a:solidFill>
              <a:srgbClr val="FFA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4"/>
            <p:cNvSpPr/>
            <p:nvPr/>
          </p:nvSpPr>
          <p:spPr>
            <a:xfrm>
              <a:off x="4937457" y="3700638"/>
              <a:ext cx="240631" cy="634763"/>
            </a:xfrm>
            <a:custGeom>
              <a:rect b="b" l="l" r="r" t="t"/>
              <a:pathLst>
                <a:path extrusionOk="0" h="11744" w="4452">
                  <a:moveTo>
                    <a:pt x="923" y="1"/>
                  </a:moveTo>
                  <a:cubicBezTo>
                    <a:pt x="486" y="767"/>
                    <a:pt x="168" y="10875"/>
                    <a:pt x="0" y="11744"/>
                  </a:cubicBezTo>
                  <a:lnTo>
                    <a:pt x="3714" y="11744"/>
                  </a:lnTo>
                  <a:cubicBezTo>
                    <a:pt x="3714" y="11744"/>
                    <a:pt x="4451" y="2185"/>
                    <a:pt x="923" y="1"/>
                  </a:cubicBezTo>
                  <a:close/>
                </a:path>
              </a:pathLst>
            </a:custGeom>
            <a:solidFill>
              <a:srgbClr val="FFA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4"/>
            <p:cNvSpPr/>
            <p:nvPr/>
          </p:nvSpPr>
          <p:spPr>
            <a:xfrm>
              <a:off x="4285673" y="3263322"/>
              <a:ext cx="435967" cy="513691"/>
            </a:xfrm>
            <a:custGeom>
              <a:rect b="b" l="l" r="r" t="t"/>
              <a:pathLst>
                <a:path extrusionOk="0" h="9504" w="8066">
                  <a:moveTo>
                    <a:pt x="1781" y="0"/>
                  </a:moveTo>
                  <a:cubicBezTo>
                    <a:pt x="1781" y="0"/>
                    <a:pt x="1802" y="831"/>
                    <a:pt x="1660" y="1848"/>
                  </a:cubicBezTo>
                  <a:cubicBezTo>
                    <a:pt x="1651" y="1931"/>
                    <a:pt x="1642" y="2016"/>
                    <a:pt x="1634" y="2090"/>
                  </a:cubicBezTo>
                  <a:cubicBezTo>
                    <a:pt x="1604" y="2232"/>
                    <a:pt x="1586" y="2361"/>
                    <a:pt x="1557" y="2500"/>
                  </a:cubicBezTo>
                  <a:cubicBezTo>
                    <a:pt x="1445" y="3072"/>
                    <a:pt x="1268" y="3659"/>
                    <a:pt x="1017" y="4163"/>
                  </a:cubicBezTo>
                  <a:cubicBezTo>
                    <a:pt x="905" y="4387"/>
                    <a:pt x="773" y="4593"/>
                    <a:pt x="625" y="4779"/>
                  </a:cubicBezTo>
                  <a:cubicBezTo>
                    <a:pt x="475" y="4956"/>
                    <a:pt x="260" y="5153"/>
                    <a:pt x="0" y="5348"/>
                  </a:cubicBezTo>
                  <a:cubicBezTo>
                    <a:pt x="437" y="6412"/>
                    <a:pt x="1044" y="7402"/>
                    <a:pt x="1781" y="8269"/>
                  </a:cubicBezTo>
                  <a:cubicBezTo>
                    <a:pt x="2211" y="8784"/>
                    <a:pt x="2724" y="9268"/>
                    <a:pt x="3361" y="9436"/>
                  </a:cubicBezTo>
                  <a:cubicBezTo>
                    <a:pt x="3532" y="9482"/>
                    <a:pt x="3706" y="9504"/>
                    <a:pt x="3881" y="9504"/>
                  </a:cubicBezTo>
                  <a:cubicBezTo>
                    <a:pt x="4514" y="9504"/>
                    <a:pt x="5147" y="9220"/>
                    <a:pt x="5637" y="8811"/>
                  </a:cubicBezTo>
                  <a:cubicBezTo>
                    <a:pt x="6273" y="8298"/>
                    <a:pt x="6721" y="7588"/>
                    <a:pt x="7149" y="6898"/>
                  </a:cubicBezTo>
                  <a:cubicBezTo>
                    <a:pt x="7458" y="6421"/>
                    <a:pt x="7756" y="5946"/>
                    <a:pt x="8065" y="5460"/>
                  </a:cubicBezTo>
                  <a:cubicBezTo>
                    <a:pt x="7738" y="5227"/>
                    <a:pt x="7476" y="4994"/>
                    <a:pt x="7290" y="4779"/>
                  </a:cubicBezTo>
                  <a:cubicBezTo>
                    <a:pt x="7122" y="4564"/>
                    <a:pt x="6972" y="4322"/>
                    <a:pt x="6851" y="4051"/>
                  </a:cubicBezTo>
                  <a:cubicBezTo>
                    <a:pt x="6553" y="3426"/>
                    <a:pt x="6385" y="2698"/>
                    <a:pt x="6282" y="2025"/>
                  </a:cubicBezTo>
                  <a:cubicBezTo>
                    <a:pt x="6262" y="1940"/>
                    <a:pt x="6253" y="1857"/>
                    <a:pt x="6244" y="1772"/>
                  </a:cubicBezTo>
                  <a:cubicBezTo>
                    <a:pt x="6114" y="793"/>
                    <a:pt x="6141" y="0"/>
                    <a:pt x="6141" y="0"/>
                  </a:cubicBezTo>
                  <a:lnTo>
                    <a:pt x="6141" y="0"/>
                  </a:lnTo>
                  <a:lnTo>
                    <a:pt x="3957" y="289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rgbClr val="FFA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4"/>
            <p:cNvSpPr/>
            <p:nvPr/>
          </p:nvSpPr>
          <p:spPr>
            <a:xfrm>
              <a:off x="4024722" y="3552326"/>
              <a:ext cx="471316" cy="783076"/>
            </a:xfrm>
            <a:custGeom>
              <a:rect b="b" l="l" r="r" t="t"/>
              <a:pathLst>
                <a:path extrusionOk="0" h="14488" w="8720">
                  <a:moveTo>
                    <a:pt x="4828" y="1"/>
                  </a:moveTo>
                  <a:cubicBezTo>
                    <a:pt x="3652" y="917"/>
                    <a:pt x="1542" y="1925"/>
                    <a:pt x="1" y="2633"/>
                  </a:cubicBezTo>
                  <a:cubicBezTo>
                    <a:pt x="478" y="3437"/>
                    <a:pt x="814" y="13583"/>
                    <a:pt x="991" y="14488"/>
                  </a:cubicBezTo>
                  <a:lnTo>
                    <a:pt x="8720" y="14488"/>
                  </a:lnTo>
                  <a:lnTo>
                    <a:pt x="8720" y="4154"/>
                  </a:lnTo>
                  <a:cubicBezTo>
                    <a:pt x="8543" y="4154"/>
                    <a:pt x="8366" y="4136"/>
                    <a:pt x="8189" y="4089"/>
                  </a:cubicBezTo>
                  <a:cubicBezTo>
                    <a:pt x="7552" y="3921"/>
                    <a:pt x="7039" y="3437"/>
                    <a:pt x="6609" y="2922"/>
                  </a:cubicBezTo>
                  <a:cubicBezTo>
                    <a:pt x="5872" y="2055"/>
                    <a:pt x="5265" y="1065"/>
                    <a:pt x="4828" y="1"/>
                  </a:cubicBezTo>
                  <a:close/>
                </a:path>
              </a:pathLst>
            </a:custGeom>
            <a:solidFill>
              <a:srgbClr val="F57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4"/>
            <p:cNvSpPr/>
            <p:nvPr/>
          </p:nvSpPr>
          <p:spPr>
            <a:xfrm>
              <a:off x="4495980" y="3558379"/>
              <a:ext cx="491423" cy="777023"/>
            </a:xfrm>
            <a:custGeom>
              <a:rect b="b" l="l" r="r" t="t"/>
              <a:pathLst>
                <a:path extrusionOk="0" h="14376" w="9092">
                  <a:moveTo>
                    <a:pt x="4174" y="1"/>
                  </a:moveTo>
                  <a:cubicBezTo>
                    <a:pt x="3865" y="487"/>
                    <a:pt x="3567" y="962"/>
                    <a:pt x="3258" y="1439"/>
                  </a:cubicBezTo>
                  <a:cubicBezTo>
                    <a:pt x="2830" y="2129"/>
                    <a:pt x="2382" y="2839"/>
                    <a:pt x="1746" y="3352"/>
                  </a:cubicBezTo>
                  <a:cubicBezTo>
                    <a:pt x="1251" y="3762"/>
                    <a:pt x="626" y="4042"/>
                    <a:pt x="1" y="4042"/>
                  </a:cubicBezTo>
                  <a:lnTo>
                    <a:pt x="1" y="14376"/>
                  </a:lnTo>
                  <a:lnTo>
                    <a:pt x="8168" y="14376"/>
                  </a:lnTo>
                  <a:cubicBezTo>
                    <a:pt x="8336" y="13507"/>
                    <a:pt x="8654" y="3399"/>
                    <a:pt x="9091" y="2633"/>
                  </a:cubicBezTo>
                  <a:cubicBezTo>
                    <a:pt x="8607" y="2409"/>
                    <a:pt x="8065" y="2158"/>
                    <a:pt x="7496" y="1887"/>
                  </a:cubicBezTo>
                  <a:cubicBezTo>
                    <a:pt x="6302" y="1309"/>
                    <a:pt x="5032" y="637"/>
                    <a:pt x="4174" y="1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4"/>
            <p:cNvSpPr/>
            <p:nvPr/>
          </p:nvSpPr>
          <p:spPr>
            <a:xfrm>
              <a:off x="4483386" y="2708881"/>
              <a:ext cx="32376" cy="102371"/>
            </a:xfrm>
            <a:custGeom>
              <a:rect b="b" l="l" r="r" t="t"/>
              <a:pathLst>
                <a:path extrusionOk="0" h="1894" w="599">
                  <a:moveTo>
                    <a:pt x="234" y="1"/>
                  </a:moveTo>
                  <a:lnTo>
                    <a:pt x="1" y="1802"/>
                  </a:lnTo>
                  <a:lnTo>
                    <a:pt x="599" y="189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A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4"/>
            <p:cNvSpPr/>
            <p:nvPr/>
          </p:nvSpPr>
          <p:spPr>
            <a:xfrm>
              <a:off x="4280106" y="2781524"/>
              <a:ext cx="439913" cy="552445"/>
            </a:xfrm>
            <a:custGeom>
              <a:rect b="b" l="l" r="r" t="t"/>
              <a:pathLst>
                <a:path extrusionOk="0" h="10221" w="8139">
                  <a:moveTo>
                    <a:pt x="4069" y="1"/>
                  </a:moveTo>
                  <a:cubicBezTo>
                    <a:pt x="1819" y="1"/>
                    <a:pt x="0" y="1820"/>
                    <a:pt x="0" y="4069"/>
                  </a:cubicBezTo>
                  <a:cubicBezTo>
                    <a:pt x="0" y="6309"/>
                    <a:pt x="1241" y="10220"/>
                    <a:pt x="4069" y="10220"/>
                  </a:cubicBezTo>
                  <a:cubicBezTo>
                    <a:pt x="6898" y="10220"/>
                    <a:pt x="8139" y="6309"/>
                    <a:pt x="8139" y="4069"/>
                  </a:cubicBezTo>
                  <a:cubicBezTo>
                    <a:pt x="8139" y="1820"/>
                    <a:pt x="6320" y="1"/>
                    <a:pt x="4069" y="1"/>
                  </a:cubicBezTo>
                  <a:close/>
                </a:path>
              </a:pathLst>
            </a:custGeom>
            <a:solidFill>
              <a:srgbClr val="FFA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4"/>
            <p:cNvSpPr/>
            <p:nvPr/>
          </p:nvSpPr>
          <p:spPr>
            <a:xfrm>
              <a:off x="4296213" y="2926701"/>
              <a:ext cx="162042" cy="47510"/>
            </a:xfrm>
            <a:custGeom>
              <a:rect b="b" l="l" r="r" t="t"/>
              <a:pathLst>
                <a:path extrusionOk="0" h="879" w="2998">
                  <a:moveTo>
                    <a:pt x="2258" y="0"/>
                  </a:moveTo>
                  <a:cubicBezTo>
                    <a:pt x="1454" y="0"/>
                    <a:pt x="654" y="275"/>
                    <a:pt x="29" y="776"/>
                  </a:cubicBezTo>
                  <a:cubicBezTo>
                    <a:pt x="0" y="796"/>
                    <a:pt x="0" y="832"/>
                    <a:pt x="18" y="861"/>
                  </a:cubicBezTo>
                  <a:cubicBezTo>
                    <a:pt x="29" y="870"/>
                    <a:pt x="47" y="879"/>
                    <a:pt x="65" y="879"/>
                  </a:cubicBezTo>
                  <a:cubicBezTo>
                    <a:pt x="74" y="879"/>
                    <a:pt x="94" y="879"/>
                    <a:pt x="103" y="870"/>
                  </a:cubicBezTo>
                  <a:cubicBezTo>
                    <a:pt x="708" y="382"/>
                    <a:pt x="1484" y="115"/>
                    <a:pt x="2264" y="115"/>
                  </a:cubicBezTo>
                  <a:cubicBezTo>
                    <a:pt x="2484" y="115"/>
                    <a:pt x="2704" y="137"/>
                    <a:pt x="2922" y="180"/>
                  </a:cubicBezTo>
                  <a:cubicBezTo>
                    <a:pt x="2926" y="181"/>
                    <a:pt x="2931" y="182"/>
                    <a:pt x="2936" y="182"/>
                  </a:cubicBezTo>
                  <a:cubicBezTo>
                    <a:pt x="2959" y="182"/>
                    <a:pt x="2979" y="164"/>
                    <a:pt x="2986" y="133"/>
                  </a:cubicBezTo>
                  <a:cubicBezTo>
                    <a:pt x="2998" y="104"/>
                    <a:pt x="2969" y="68"/>
                    <a:pt x="2942" y="68"/>
                  </a:cubicBezTo>
                  <a:cubicBezTo>
                    <a:pt x="2716" y="22"/>
                    <a:pt x="2487" y="0"/>
                    <a:pt x="2258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4"/>
            <p:cNvSpPr/>
            <p:nvPr/>
          </p:nvSpPr>
          <p:spPr>
            <a:xfrm>
              <a:off x="4534842" y="2935295"/>
              <a:ext cx="163015" cy="44970"/>
            </a:xfrm>
            <a:custGeom>
              <a:rect b="b" l="l" r="r" t="t"/>
              <a:pathLst>
                <a:path extrusionOk="0" h="832" w="3016">
                  <a:moveTo>
                    <a:pt x="68" y="1"/>
                  </a:moveTo>
                  <a:cubicBezTo>
                    <a:pt x="49" y="1"/>
                    <a:pt x="31" y="9"/>
                    <a:pt x="19" y="21"/>
                  </a:cubicBezTo>
                  <a:cubicBezTo>
                    <a:pt x="1" y="48"/>
                    <a:pt x="1" y="86"/>
                    <a:pt x="28" y="104"/>
                  </a:cubicBezTo>
                  <a:cubicBezTo>
                    <a:pt x="644" y="581"/>
                    <a:pt x="1419" y="832"/>
                    <a:pt x="2194" y="832"/>
                  </a:cubicBezTo>
                  <a:cubicBezTo>
                    <a:pt x="2447" y="832"/>
                    <a:pt x="2707" y="805"/>
                    <a:pt x="2960" y="740"/>
                  </a:cubicBezTo>
                  <a:cubicBezTo>
                    <a:pt x="2996" y="740"/>
                    <a:pt x="3016" y="702"/>
                    <a:pt x="3007" y="673"/>
                  </a:cubicBezTo>
                  <a:cubicBezTo>
                    <a:pt x="2998" y="650"/>
                    <a:pt x="2977" y="625"/>
                    <a:pt x="2947" y="625"/>
                  </a:cubicBezTo>
                  <a:cubicBezTo>
                    <a:pt x="2942" y="625"/>
                    <a:pt x="2937" y="626"/>
                    <a:pt x="2931" y="628"/>
                  </a:cubicBezTo>
                  <a:cubicBezTo>
                    <a:pt x="2688" y="684"/>
                    <a:pt x="2440" y="711"/>
                    <a:pt x="2191" y="711"/>
                  </a:cubicBezTo>
                  <a:cubicBezTo>
                    <a:pt x="1446" y="711"/>
                    <a:pt x="699" y="466"/>
                    <a:pt x="104" y="12"/>
                  </a:cubicBezTo>
                  <a:cubicBezTo>
                    <a:pt x="92" y="4"/>
                    <a:pt x="80" y="1"/>
                    <a:pt x="68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4"/>
            <p:cNvSpPr/>
            <p:nvPr/>
          </p:nvSpPr>
          <p:spPr>
            <a:xfrm>
              <a:off x="4351181" y="3248189"/>
              <a:ext cx="297167" cy="84804"/>
            </a:xfrm>
            <a:custGeom>
              <a:rect b="b" l="l" r="r" t="t"/>
              <a:pathLst>
                <a:path extrusionOk="0" h="1569" w="5498">
                  <a:moveTo>
                    <a:pt x="0" y="0"/>
                  </a:moveTo>
                  <a:cubicBezTo>
                    <a:pt x="310" y="448"/>
                    <a:pt x="719" y="831"/>
                    <a:pt x="1185" y="1111"/>
                  </a:cubicBezTo>
                  <a:cubicBezTo>
                    <a:pt x="1297" y="1176"/>
                    <a:pt x="1421" y="1241"/>
                    <a:pt x="1551" y="1297"/>
                  </a:cubicBezTo>
                  <a:cubicBezTo>
                    <a:pt x="1672" y="1353"/>
                    <a:pt x="1801" y="1400"/>
                    <a:pt x="1934" y="1447"/>
                  </a:cubicBezTo>
                  <a:cubicBezTo>
                    <a:pt x="2193" y="1521"/>
                    <a:pt x="2474" y="1559"/>
                    <a:pt x="2745" y="1568"/>
                  </a:cubicBezTo>
                  <a:cubicBezTo>
                    <a:pt x="3025" y="1568"/>
                    <a:pt x="3296" y="1530"/>
                    <a:pt x="3567" y="1447"/>
                  </a:cubicBezTo>
                  <a:cubicBezTo>
                    <a:pt x="3829" y="1371"/>
                    <a:pt x="4080" y="1259"/>
                    <a:pt x="4313" y="1120"/>
                  </a:cubicBezTo>
                  <a:cubicBezTo>
                    <a:pt x="4781" y="840"/>
                    <a:pt x="5191" y="457"/>
                    <a:pt x="5498" y="18"/>
                  </a:cubicBezTo>
                  <a:lnTo>
                    <a:pt x="5498" y="18"/>
                  </a:lnTo>
                  <a:cubicBezTo>
                    <a:pt x="5330" y="224"/>
                    <a:pt x="5135" y="419"/>
                    <a:pt x="4929" y="587"/>
                  </a:cubicBezTo>
                  <a:cubicBezTo>
                    <a:pt x="4725" y="755"/>
                    <a:pt x="4501" y="914"/>
                    <a:pt x="4266" y="1044"/>
                  </a:cubicBezTo>
                  <a:cubicBezTo>
                    <a:pt x="3812" y="1291"/>
                    <a:pt x="3306" y="1448"/>
                    <a:pt x="2787" y="1448"/>
                  </a:cubicBezTo>
                  <a:cubicBezTo>
                    <a:pt x="2773" y="1448"/>
                    <a:pt x="2759" y="1448"/>
                    <a:pt x="2745" y="1447"/>
                  </a:cubicBezTo>
                  <a:cubicBezTo>
                    <a:pt x="2223" y="1447"/>
                    <a:pt x="1701" y="1288"/>
                    <a:pt x="1232" y="1026"/>
                  </a:cubicBezTo>
                  <a:cubicBezTo>
                    <a:pt x="999" y="905"/>
                    <a:pt x="775" y="746"/>
                    <a:pt x="569" y="569"/>
                  </a:cubicBezTo>
                  <a:cubicBezTo>
                    <a:pt x="366" y="401"/>
                    <a:pt x="168" y="215"/>
                    <a:pt x="0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4"/>
            <p:cNvSpPr/>
            <p:nvPr/>
          </p:nvSpPr>
          <p:spPr>
            <a:xfrm>
              <a:off x="4205355" y="2977832"/>
              <a:ext cx="131828" cy="164690"/>
            </a:xfrm>
            <a:custGeom>
              <a:rect b="b" l="l" r="r" t="t"/>
              <a:pathLst>
                <a:path extrusionOk="0" h="3047" w="2439">
                  <a:moveTo>
                    <a:pt x="1104" y="1"/>
                  </a:moveTo>
                  <a:cubicBezTo>
                    <a:pt x="439" y="1"/>
                    <a:pt x="0" y="774"/>
                    <a:pt x="66" y="1398"/>
                  </a:cubicBezTo>
                  <a:cubicBezTo>
                    <a:pt x="122" y="1969"/>
                    <a:pt x="440" y="2500"/>
                    <a:pt x="906" y="2836"/>
                  </a:cubicBezTo>
                  <a:cubicBezTo>
                    <a:pt x="1047" y="2939"/>
                    <a:pt x="1215" y="3022"/>
                    <a:pt x="1392" y="3042"/>
                  </a:cubicBezTo>
                  <a:cubicBezTo>
                    <a:pt x="1419" y="3045"/>
                    <a:pt x="1445" y="3047"/>
                    <a:pt x="1472" y="3047"/>
                  </a:cubicBezTo>
                  <a:cubicBezTo>
                    <a:pt x="1842" y="3047"/>
                    <a:pt x="2176" y="2746"/>
                    <a:pt x="2297" y="2388"/>
                  </a:cubicBezTo>
                  <a:cubicBezTo>
                    <a:pt x="2439" y="2014"/>
                    <a:pt x="2383" y="1595"/>
                    <a:pt x="2279" y="1203"/>
                  </a:cubicBezTo>
                  <a:cubicBezTo>
                    <a:pt x="2138" y="699"/>
                    <a:pt x="1858" y="177"/>
                    <a:pt x="1354" y="36"/>
                  </a:cubicBezTo>
                  <a:cubicBezTo>
                    <a:pt x="1268" y="12"/>
                    <a:pt x="1185" y="1"/>
                    <a:pt x="1104" y="1"/>
                  </a:cubicBezTo>
                  <a:close/>
                </a:path>
              </a:pathLst>
            </a:custGeom>
            <a:solidFill>
              <a:srgbClr val="FFA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4"/>
            <p:cNvSpPr/>
            <p:nvPr/>
          </p:nvSpPr>
          <p:spPr>
            <a:xfrm>
              <a:off x="4675532" y="2977832"/>
              <a:ext cx="131882" cy="164690"/>
            </a:xfrm>
            <a:custGeom>
              <a:rect b="b" l="l" r="r" t="t"/>
              <a:pathLst>
                <a:path extrusionOk="0" h="3047" w="2440">
                  <a:moveTo>
                    <a:pt x="1337" y="1"/>
                  </a:moveTo>
                  <a:cubicBezTo>
                    <a:pt x="1256" y="1"/>
                    <a:pt x="1172" y="12"/>
                    <a:pt x="1085" y="36"/>
                  </a:cubicBezTo>
                  <a:cubicBezTo>
                    <a:pt x="581" y="177"/>
                    <a:pt x="301" y="699"/>
                    <a:pt x="169" y="1203"/>
                  </a:cubicBezTo>
                  <a:cubicBezTo>
                    <a:pt x="57" y="1595"/>
                    <a:pt x="1" y="2014"/>
                    <a:pt x="142" y="2388"/>
                  </a:cubicBezTo>
                  <a:cubicBezTo>
                    <a:pt x="272" y="2746"/>
                    <a:pt x="606" y="3047"/>
                    <a:pt x="977" y="3047"/>
                  </a:cubicBezTo>
                  <a:cubicBezTo>
                    <a:pt x="1003" y="3047"/>
                    <a:pt x="1029" y="3045"/>
                    <a:pt x="1056" y="3042"/>
                  </a:cubicBezTo>
                  <a:cubicBezTo>
                    <a:pt x="1233" y="3022"/>
                    <a:pt x="1392" y="2939"/>
                    <a:pt x="1542" y="2836"/>
                  </a:cubicBezTo>
                  <a:cubicBezTo>
                    <a:pt x="1999" y="2500"/>
                    <a:pt x="2317" y="1969"/>
                    <a:pt x="2373" y="1398"/>
                  </a:cubicBezTo>
                  <a:cubicBezTo>
                    <a:pt x="2439" y="774"/>
                    <a:pt x="2007" y="1"/>
                    <a:pt x="1337" y="1"/>
                  </a:cubicBezTo>
                  <a:close/>
                </a:path>
              </a:pathLst>
            </a:custGeom>
            <a:solidFill>
              <a:srgbClr val="FFA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4"/>
            <p:cNvSpPr/>
            <p:nvPr/>
          </p:nvSpPr>
          <p:spPr>
            <a:xfrm>
              <a:off x="4492467" y="2467225"/>
              <a:ext cx="6594" cy="1982284"/>
            </a:xfrm>
            <a:custGeom>
              <a:rect b="b" l="l" r="r" t="t"/>
              <a:pathLst>
                <a:path extrusionOk="0" h="36675" w="122">
                  <a:moveTo>
                    <a:pt x="66" y="0"/>
                  </a:moveTo>
                  <a:cubicBezTo>
                    <a:pt x="28" y="0"/>
                    <a:pt x="1" y="27"/>
                    <a:pt x="1" y="56"/>
                  </a:cubicBezTo>
                  <a:lnTo>
                    <a:pt x="1" y="36618"/>
                  </a:lnTo>
                  <a:cubicBezTo>
                    <a:pt x="1" y="36645"/>
                    <a:pt x="28" y="36674"/>
                    <a:pt x="66" y="36674"/>
                  </a:cubicBezTo>
                  <a:cubicBezTo>
                    <a:pt x="95" y="36674"/>
                    <a:pt x="122" y="36645"/>
                    <a:pt x="122" y="36618"/>
                  </a:cubicBezTo>
                  <a:lnTo>
                    <a:pt x="122" y="56"/>
                  </a:lnTo>
                  <a:cubicBezTo>
                    <a:pt x="122" y="27"/>
                    <a:pt x="95" y="0"/>
                    <a:pt x="66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4"/>
            <p:cNvSpPr/>
            <p:nvPr/>
          </p:nvSpPr>
          <p:spPr>
            <a:xfrm>
              <a:off x="4824493" y="2655372"/>
              <a:ext cx="279979" cy="225010"/>
            </a:xfrm>
            <a:custGeom>
              <a:rect b="b" l="l" r="r" t="t"/>
              <a:pathLst>
                <a:path extrusionOk="0" h="4163" w="5180">
                  <a:moveTo>
                    <a:pt x="5118" y="0"/>
                  </a:moveTo>
                  <a:cubicBezTo>
                    <a:pt x="5107" y="0"/>
                    <a:pt x="5096" y="3"/>
                    <a:pt x="5085" y="9"/>
                  </a:cubicBezTo>
                  <a:lnTo>
                    <a:pt x="2034" y="1763"/>
                  </a:lnTo>
                  <a:cubicBezTo>
                    <a:pt x="2025" y="1775"/>
                    <a:pt x="2016" y="1793"/>
                    <a:pt x="2005" y="1802"/>
                  </a:cubicBezTo>
                  <a:cubicBezTo>
                    <a:pt x="2005" y="1819"/>
                    <a:pt x="2005" y="1840"/>
                    <a:pt x="2016" y="1849"/>
                  </a:cubicBezTo>
                  <a:lnTo>
                    <a:pt x="2744" y="3025"/>
                  </a:lnTo>
                  <a:lnTo>
                    <a:pt x="45" y="4051"/>
                  </a:lnTo>
                  <a:cubicBezTo>
                    <a:pt x="18" y="4060"/>
                    <a:pt x="0" y="4098"/>
                    <a:pt x="18" y="4127"/>
                  </a:cubicBezTo>
                  <a:cubicBezTo>
                    <a:pt x="27" y="4154"/>
                    <a:pt x="45" y="4163"/>
                    <a:pt x="74" y="4163"/>
                  </a:cubicBezTo>
                  <a:lnTo>
                    <a:pt x="92" y="4163"/>
                  </a:lnTo>
                  <a:lnTo>
                    <a:pt x="2845" y="3108"/>
                  </a:lnTo>
                  <a:cubicBezTo>
                    <a:pt x="2865" y="3099"/>
                    <a:pt x="2874" y="3090"/>
                    <a:pt x="2883" y="3072"/>
                  </a:cubicBezTo>
                  <a:cubicBezTo>
                    <a:pt x="2883" y="3052"/>
                    <a:pt x="2883" y="3034"/>
                    <a:pt x="2874" y="3025"/>
                  </a:cubicBezTo>
                  <a:lnTo>
                    <a:pt x="2146" y="1840"/>
                  </a:lnTo>
                  <a:lnTo>
                    <a:pt x="5141" y="112"/>
                  </a:lnTo>
                  <a:cubicBezTo>
                    <a:pt x="5171" y="95"/>
                    <a:pt x="5179" y="56"/>
                    <a:pt x="5162" y="27"/>
                  </a:cubicBezTo>
                  <a:cubicBezTo>
                    <a:pt x="5156" y="10"/>
                    <a:pt x="5138" y="0"/>
                    <a:pt x="5118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4"/>
            <p:cNvSpPr/>
            <p:nvPr/>
          </p:nvSpPr>
          <p:spPr>
            <a:xfrm>
              <a:off x="4876435" y="2873787"/>
              <a:ext cx="353703" cy="84804"/>
            </a:xfrm>
            <a:custGeom>
              <a:rect b="b" l="l" r="r" t="t"/>
              <a:pathLst>
                <a:path extrusionOk="0" h="1569" w="6544">
                  <a:moveTo>
                    <a:pt x="2968" y="1"/>
                  </a:moveTo>
                  <a:cubicBezTo>
                    <a:pt x="2948" y="1"/>
                    <a:pt x="2939" y="10"/>
                    <a:pt x="2921" y="19"/>
                  </a:cubicBezTo>
                  <a:cubicBezTo>
                    <a:pt x="2912" y="30"/>
                    <a:pt x="2903" y="48"/>
                    <a:pt x="2903" y="57"/>
                  </a:cubicBezTo>
                  <a:lnTo>
                    <a:pt x="2903" y="1439"/>
                  </a:lnTo>
                  <a:lnTo>
                    <a:pt x="74" y="888"/>
                  </a:lnTo>
                  <a:cubicBezTo>
                    <a:pt x="47" y="888"/>
                    <a:pt x="9" y="906"/>
                    <a:pt x="9" y="935"/>
                  </a:cubicBezTo>
                  <a:cubicBezTo>
                    <a:pt x="0" y="971"/>
                    <a:pt x="18" y="1000"/>
                    <a:pt x="56" y="1009"/>
                  </a:cubicBezTo>
                  <a:lnTo>
                    <a:pt x="2948" y="1569"/>
                  </a:lnTo>
                  <a:lnTo>
                    <a:pt x="2959" y="1569"/>
                  </a:lnTo>
                  <a:cubicBezTo>
                    <a:pt x="2977" y="1569"/>
                    <a:pt x="2986" y="1560"/>
                    <a:pt x="2995" y="1560"/>
                  </a:cubicBezTo>
                  <a:cubicBezTo>
                    <a:pt x="3015" y="1542"/>
                    <a:pt x="3015" y="1531"/>
                    <a:pt x="3015" y="1513"/>
                  </a:cubicBezTo>
                  <a:lnTo>
                    <a:pt x="3024" y="122"/>
                  </a:lnTo>
                  <a:lnTo>
                    <a:pt x="6477" y="243"/>
                  </a:lnTo>
                  <a:lnTo>
                    <a:pt x="6488" y="243"/>
                  </a:lnTo>
                  <a:cubicBezTo>
                    <a:pt x="6515" y="243"/>
                    <a:pt x="6544" y="216"/>
                    <a:pt x="6544" y="187"/>
                  </a:cubicBezTo>
                  <a:cubicBezTo>
                    <a:pt x="6544" y="151"/>
                    <a:pt x="6515" y="122"/>
                    <a:pt x="6488" y="122"/>
                  </a:cubicBezTo>
                  <a:lnTo>
                    <a:pt x="2968" y="1"/>
                  </a:ln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4"/>
            <p:cNvSpPr/>
            <p:nvPr/>
          </p:nvSpPr>
          <p:spPr>
            <a:xfrm>
              <a:off x="4879461" y="3026098"/>
              <a:ext cx="353703" cy="84804"/>
            </a:xfrm>
            <a:custGeom>
              <a:rect b="b" l="l" r="r" t="t"/>
              <a:pathLst>
                <a:path extrusionOk="0" h="1569" w="6544">
                  <a:moveTo>
                    <a:pt x="2968" y="1"/>
                  </a:moveTo>
                  <a:cubicBezTo>
                    <a:pt x="2959" y="1"/>
                    <a:pt x="2939" y="1"/>
                    <a:pt x="2930" y="21"/>
                  </a:cubicBezTo>
                  <a:cubicBezTo>
                    <a:pt x="2912" y="30"/>
                    <a:pt x="2912" y="39"/>
                    <a:pt x="2912" y="57"/>
                  </a:cubicBezTo>
                  <a:lnTo>
                    <a:pt x="2903" y="1439"/>
                  </a:lnTo>
                  <a:lnTo>
                    <a:pt x="74" y="888"/>
                  </a:lnTo>
                  <a:cubicBezTo>
                    <a:pt x="70" y="886"/>
                    <a:pt x="65" y="886"/>
                    <a:pt x="60" y="886"/>
                  </a:cubicBezTo>
                  <a:cubicBezTo>
                    <a:pt x="38" y="886"/>
                    <a:pt x="17" y="903"/>
                    <a:pt x="9" y="935"/>
                  </a:cubicBezTo>
                  <a:cubicBezTo>
                    <a:pt x="0" y="964"/>
                    <a:pt x="18" y="1000"/>
                    <a:pt x="56" y="1000"/>
                  </a:cubicBezTo>
                  <a:lnTo>
                    <a:pt x="2948" y="1560"/>
                  </a:lnTo>
                  <a:lnTo>
                    <a:pt x="2959" y="1569"/>
                  </a:lnTo>
                  <a:cubicBezTo>
                    <a:pt x="2977" y="1569"/>
                    <a:pt x="2986" y="1560"/>
                    <a:pt x="2995" y="1551"/>
                  </a:cubicBezTo>
                  <a:cubicBezTo>
                    <a:pt x="3015" y="1542"/>
                    <a:pt x="3024" y="1524"/>
                    <a:pt x="3024" y="1504"/>
                  </a:cubicBezTo>
                  <a:lnTo>
                    <a:pt x="3024" y="124"/>
                  </a:lnTo>
                  <a:lnTo>
                    <a:pt x="6488" y="236"/>
                  </a:lnTo>
                  <a:cubicBezTo>
                    <a:pt x="6491" y="237"/>
                    <a:pt x="6494" y="238"/>
                    <a:pt x="6498" y="238"/>
                  </a:cubicBezTo>
                  <a:cubicBezTo>
                    <a:pt x="6521" y="238"/>
                    <a:pt x="6544" y="211"/>
                    <a:pt x="6544" y="180"/>
                  </a:cubicBezTo>
                  <a:cubicBezTo>
                    <a:pt x="6544" y="151"/>
                    <a:pt x="6524" y="124"/>
                    <a:pt x="6488" y="124"/>
                  </a:cubicBezTo>
                  <a:lnTo>
                    <a:pt x="2968" y="1"/>
                  </a:ln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4"/>
            <p:cNvSpPr/>
            <p:nvPr/>
          </p:nvSpPr>
          <p:spPr>
            <a:xfrm>
              <a:off x="3784634" y="2694234"/>
              <a:ext cx="327921" cy="189175"/>
            </a:xfrm>
            <a:custGeom>
              <a:rect b="b" l="l" r="r" t="t"/>
              <a:pathLst>
                <a:path extrusionOk="0" h="3500" w="6067">
                  <a:moveTo>
                    <a:pt x="62" y="0"/>
                  </a:moveTo>
                  <a:cubicBezTo>
                    <a:pt x="42" y="0"/>
                    <a:pt x="23" y="10"/>
                    <a:pt x="10" y="27"/>
                  </a:cubicBezTo>
                  <a:cubicBezTo>
                    <a:pt x="1" y="57"/>
                    <a:pt x="1" y="92"/>
                    <a:pt x="30" y="113"/>
                  </a:cubicBezTo>
                  <a:cubicBezTo>
                    <a:pt x="1979" y="1280"/>
                    <a:pt x="3977" y="2418"/>
                    <a:pt x="5975" y="3491"/>
                  </a:cubicBezTo>
                  <a:cubicBezTo>
                    <a:pt x="5984" y="3491"/>
                    <a:pt x="5993" y="3500"/>
                    <a:pt x="6002" y="3500"/>
                  </a:cubicBezTo>
                  <a:cubicBezTo>
                    <a:pt x="6022" y="3500"/>
                    <a:pt x="6040" y="3482"/>
                    <a:pt x="6049" y="3464"/>
                  </a:cubicBezTo>
                  <a:cubicBezTo>
                    <a:pt x="6067" y="3435"/>
                    <a:pt x="6058" y="3397"/>
                    <a:pt x="6031" y="3388"/>
                  </a:cubicBezTo>
                  <a:cubicBezTo>
                    <a:pt x="4033" y="2315"/>
                    <a:pt x="2035" y="1177"/>
                    <a:pt x="95" y="9"/>
                  </a:cubicBezTo>
                  <a:cubicBezTo>
                    <a:pt x="84" y="3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4"/>
            <p:cNvSpPr/>
            <p:nvPr/>
          </p:nvSpPr>
          <p:spPr>
            <a:xfrm>
              <a:off x="3705938" y="2961563"/>
              <a:ext cx="367918" cy="22809"/>
            </a:xfrm>
            <a:custGeom>
              <a:rect b="b" l="l" r="r" t="t"/>
              <a:pathLst>
                <a:path extrusionOk="0" h="422" w="6807">
                  <a:moveTo>
                    <a:pt x="65" y="1"/>
                  </a:moveTo>
                  <a:cubicBezTo>
                    <a:pt x="30" y="1"/>
                    <a:pt x="1" y="19"/>
                    <a:pt x="1" y="57"/>
                  </a:cubicBezTo>
                  <a:cubicBezTo>
                    <a:pt x="1" y="86"/>
                    <a:pt x="18" y="113"/>
                    <a:pt x="57" y="113"/>
                  </a:cubicBezTo>
                  <a:cubicBezTo>
                    <a:pt x="2270" y="243"/>
                    <a:pt x="4528" y="346"/>
                    <a:pt x="6750" y="422"/>
                  </a:cubicBezTo>
                  <a:cubicBezTo>
                    <a:pt x="6777" y="422"/>
                    <a:pt x="6806" y="393"/>
                    <a:pt x="6806" y="366"/>
                  </a:cubicBezTo>
                  <a:cubicBezTo>
                    <a:pt x="6806" y="328"/>
                    <a:pt x="6777" y="299"/>
                    <a:pt x="6750" y="299"/>
                  </a:cubicBezTo>
                  <a:cubicBezTo>
                    <a:pt x="4528" y="225"/>
                    <a:pt x="2279" y="122"/>
                    <a:pt x="65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4"/>
            <p:cNvSpPr/>
            <p:nvPr/>
          </p:nvSpPr>
          <p:spPr>
            <a:xfrm>
              <a:off x="3867330" y="3073392"/>
              <a:ext cx="210038" cy="102209"/>
            </a:xfrm>
            <a:custGeom>
              <a:rect b="b" l="l" r="r" t="t"/>
              <a:pathLst>
                <a:path extrusionOk="0" h="1891" w="3886">
                  <a:moveTo>
                    <a:pt x="3817" y="1"/>
                  </a:moveTo>
                  <a:cubicBezTo>
                    <a:pt x="3809" y="1"/>
                    <a:pt x="3800" y="2"/>
                    <a:pt x="3791" y="4"/>
                  </a:cubicBezTo>
                  <a:cubicBezTo>
                    <a:pt x="2503" y="499"/>
                    <a:pt x="1244" y="1097"/>
                    <a:pt x="39" y="1787"/>
                  </a:cubicBezTo>
                  <a:cubicBezTo>
                    <a:pt x="12" y="1796"/>
                    <a:pt x="1" y="1834"/>
                    <a:pt x="21" y="1861"/>
                  </a:cubicBezTo>
                  <a:cubicBezTo>
                    <a:pt x="30" y="1881"/>
                    <a:pt x="48" y="1890"/>
                    <a:pt x="68" y="1890"/>
                  </a:cubicBezTo>
                  <a:cubicBezTo>
                    <a:pt x="77" y="1890"/>
                    <a:pt x="86" y="1890"/>
                    <a:pt x="95" y="1881"/>
                  </a:cubicBezTo>
                  <a:cubicBezTo>
                    <a:pt x="1289" y="1198"/>
                    <a:pt x="2550" y="611"/>
                    <a:pt x="3838" y="116"/>
                  </a:cubicBezTo>
                  <a:cubicBezTo>
                    <a:pt x="3865" y="98"/>
                    <a:pt x="3885" y="69"/>
                    <a:pt x="3865" y="33"/>
                  </a:cubicBezTo>
                  <a:cubicBezTo>
                    <a:pt x="3858" y="11"/>
                    <a:pt x="3841" y="1"/>
                    <a:pt x="3817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4"/>
            <p:cNvSpPr/>
            <p:nvPr/>
          </p:nvSpPr>
          <p:spPr>
            <a:xfrm>
              <a:off x="4905621" y="3117550"/>
              <a:ext cx="580227" cy="429860"/>
            </a:xfrm>
            <a:custGeom>
              <a:rect b="b" l="l" r="r" t="t"/>
              <a:pathLst>
                <a:path extrusionOk="0" h="7953" w="10735">
                  <a:moveTo>
                    <a:pt x="6759" y="0"/>
                  </a:moveTo>
                  <a:cubicBezTo>
                    <a:pt x="5023" y="0"/>
                    <a:pt x="3549" y="1109"/>
                    <a:pt x="3006" y="2650"/>
                  </a:cubicBezTo>
                  <a:cubicBezTo>
                    <a:pt x="1951" y="2314"/>
                    <a:pt x="943" y="1848"/>
                    <a:pt x="0" y="1250"/>
                  </a:cubicBezTo>
                  <a:lnTo>
                    <a:pt x="0" y="1250"/>
                  </a:lnTo>
                  <a:cubicBezTo>
                    <a:pt x="748" y="2249"/>
                    <a:pt x="1700" y="3051"/>
                    <a:pt x="2791" y="3620"/>
                  </a:cubicBezTo>
                  <a:cubicBezTo>
                    <a:pt x="2782" y="3732"/>
                    <a:pt x="2782" y="3853"/>
                    <a:pt x="2782" y="3976"/>
                  </a:cubicBezTo>
                  <a:cubicBezTo>
                    <a:pt x="2782" y="6170"/>
                    <a:pt x="4557" y="7953"/>
                    <a:pt x="6759" y="7953"/>
                  </a:cubicBezTo>
                  <a:cubicBezTo>
                    <a:pt x="8952" y="7953"/>
                    <a:pt x="10735" y="6170"/>
                    <a:pt x="10735" y="3976"/>
                  </a:cubicBezTo>
                  <a:cubicBezTo>
                    <a:pt x="10735" y="1772"/>
                    <a:pt x="8952" y="0"/>
                    <a:pt x="6759" y="0"/>
                  </a:cubicBezTo>
                  <a:close/>
                </a:path>
              </a:pathLst>
            </a:custGeom>
            <a:solidFill>
              <a:srgbClr val="7F4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4"/>
            <p:cNvSpPr/>
            <p:nvPr/>
          </p:nvSpPr>
          <p:spPr>
            <a:xfrm>
              <a:off x="5135656" y="3197220"/>
              <a:ext cx="270034" cy="269926"/>
            </a:xfrm>
            <a:custGeom>
              <a:rect b="b" l="l" r="r" t="t"/>
              <a:pathLst>
                <a:path extrusionOk="0" h="4994" w="4996">
                  <a:moveTo>
                    <a:pt x="2503" y="0"/>
                  </a:moveTo>
                  <a:cubicBezTo>
                    <a:pt x="1121" y="0"/>
                    <a:pt x="0" y="1120"/>
                    <a:pt x="0" y="2502"/>
                  </a:cubicBezTo>
                  <a:cubicBezTo>
                    <a:pt x="0" y="3873"/>
                    <a:pt x="1121" y="4994"/>
                    <a:pt x="2503" y="4994"/>
                  </a:cubicBezTo>
                  <a:cubicBezTo>
                    <a:pt x="3876" y="4994"/>
                    <a:pt x="4996" y="3873"/>
                    <a:pt x="4996" y="2502"/>
                  </a:cubicBezTo>
                  <a:cubicBezTo>
                    <a:pt x="4996" y="1120"/>
                    <a:pt x="3876" y="0"/>
                    <a:pt x="2503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4"/>
            <p:cNvSpPr/>
            <p:nvPr/>
          </p:nvSpPr>
          <p:spPr>
            <a:xfrm>
              <a:off x="5198246" y="3292509"/>
              <a:ext cx="29349" cy="29349"/>
            </a:xfrm>
            <a:custGeom>
              <a:rect b="b" l="l" r="r" t="t"/>
              <a:pathLst>
                <a:path extrusionOk="0" h="543" w="543">
                  <a:moveTo>
                    <a:pt x="272" y="0"/>
                  </a:moveTo>
                  <a:cubicBezTo>
                    <a:pt x="122" y="0"/>
                    <a:pt x="1" y="123"/>
                    <a:pt x="1" y="271"/>
                  </a:cubicBezTo>
                  <a:cubicBezTo>
                    <a:pt x="1" y="421"/>
                    <a:pt x="122" y="542"/>
                    <a:pt x="272" y="542"/>
                  </a:cubicBezTo>
                  <a:cubicBezTo>
                    <a:pt x="422" y="542"/>
                    <a:pt x="543" y="421"/>
                    <a:pt x="543" y="271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4"/>
            <p:cNvSpPr/>
            <p:nvPr/>
          </p:nvSpPr>
          <p:spPr>
            <a:xfrm>
              <a:off x="5196192" y="3334884"/>
              <a:ext cx="29349" cy="40970"/>
            </a:xfrm>
            <a:custGeom>
              <a:rect b="b" l="l" r="r" t="t"/>
              <a:pathLst>
                <a:path extrusionOk="0" h="758" w="543">
                  <a:moveTo>
                    <a:pt x="254" y="0"/>
                  </a:moveTo>
                  <a:cubicBezTo>
                    <a:pt x="254" y="0"/>
                    <a:pt x="1" y="336"/>
                    <a:pt x="1" y="486"/>
                  </a:cubicBezTo>
                  <a:cubicBezTo>
                    <a:pt x="1" y="636"/>
                    <a:pt x="124" y="757"/>
                    <a:pt x="272" y="757"/>
                  </a:cubicBezTo>
                  <a:cubicBezTo>
                    <a:pt x="422" y="757"/>
                    <a:pt x="543" y="636"/>
                    <a:pt x="543" y="486"/>
                  </a:cubicBezTo>
                  <a:cubicBezTo>
                    <a:pt x="543" y="336"/>
                    <a:pt x="254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4"/>
            <p:cNvSpPr/>
            <p:nvPr/>
          </p:nvSpPr>
          <p:spPr>
            <a:xfrm>
              <a:off x="5346071" y="3293590"/>
              <a:ext cx="33835" cy="36268"/>
            </a:xfrm>
            <a:custGeom>
              <a:rect b="b" l="l" r="r" t="t"/>
              <a:pathLst>
                <a:path extrusionOk="0" h="671" w="626">
                  <a:moveTo>
                    <a:pt x="39" y="0"/>
                  </a:moveTo>
                  <a:cubicBezTo>
                    <a:pt x="39" y="0"/>
                    <a:pt x="1" y="419"/>
                    <a:pt x="84" y="551"/>
                  </a:cubicBezTo>
                  <a:cubicBezTo>
                    <a:pt x="138" y="628"/>
                    <a:pt x="224" y="670"/>
                    <a:pt x="312" y="670"/>
                  </a:cubicBezTo>
                  <a:cubicBezTo>
                    <a:pt x="362" y="670"/>
                    <a:pt x="413" y="656"/>
                    <a:pt x="458" y="625"/>
                  </a:cubicBezTo>
                  <a:cubicBezTo>
                    <a:pt x="588" y="551"/>
                    <a:pt x="626" y="383"/>
                    <a:pt x="543" y="251"/>
                  </a:cubicBezTo>
                  <a:cubicBezTo>
                    <a:pt x="458" y="130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4"/>
            <p:cNvSpPr/>
            <p:nvPr/>
          </p:nvSpPr>
          <p:spPr>
            <a:xfrm>
              <a:off x="5300183" y="3264295"/>
              <a:ext cx="29241" cy="29349"/>
            </a:xfrm>
            <a:custGeom>
              <a:rect b="b" l="l" r="r" t="t"/>
              <a:pathLst>
                <a:path extrusionOk="0" h="543" w="541">
                  <a:moveTo>
                    <a:pt x="272" y="0"/>
                  </a:moveTo>
                  <a:cubicBezTo>
                    <a:pt x="122" y="0"/>
                    <a:pt x="1" y="121"/>
                    <a:pt x="1" y="271"/>
                  </a:cubicBezTo>
                  <a:cubicBezTo>
                    <a:pt x="1" y="421"/>
                    <a:pt x="122" y="542"/>
                    <a:pt x="272" y="542"/>
                  </a:cubicBezTo>
                  <a:cubicBezTo>
                    <a:pt x="420" y="542"/>
                    <a:pt x="541" y="421"/>
                    <a:pt x="541" y="271"/>
                  </a:cubicBezTo>
                  <a:cubicBezTo>
                    <a:pt x="541" y="121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4"/>
            <p:cNvSpPr/>
            <p:nvPr/>
          </p:nvSpPr>
          <p:spPr>
            <a:xfrm>
              <a:off x="5251755" y="3307751"/>
              <a:ext cx="72697" cy="54428"/>
            </a:xfrm>
            <a:custGeom>
              <a:rect b="b" l="l" r="r" t="t"/>
              <a:pathLst>
                <a:path extrusionOk="0" h="1007" w="1345">
                  <a:moveTo>
                    <a:pt x="621" y="1"/>
                  </a:moveTo>
                  <a:cubicBezTo>
                    <a:pt x="572" y="1"/>
                    <a:pt x="523" y="6"/>
                    <a:pt x="476" y="18"/>
                  </a:cubicBezTo>
                  <a:cubicBezTo>
                    <a:pt x="243" y="83"/>
                    <a:pt x="104" y="278"/>
                    <a:pt x="48" y="466"/>
                  </a:cubicBezTo>
                  <a:cubicBezTo>
                    <a:pt x="1" y="652"/>
                    <a:pt x="19" y="838"/>
                    <a:pt x="75" y="1006"/>
                  </a:cubicBezTo>
                  <a:cubicBezTo>
                    <a:pt x="160" y="850"/>
                    <a:pt x="216" y="690"/>
                    <a:pt x="299" y="578"/>
                  </a:cubicBezTo>
                  <a:cubicBezTo>
                    <a:pt x="373" y="457"/>
                    <a:pt x="476" y="381"/>
                    <a:pt x="570" y="354"/>
                  </a:cubicBezTo>
                  <a:cubicBezTo>
                    <a:pt x="598" y="346"/>
                    <a:pt x="629" y="341"/>
                    <a:pt x="661" y="341"/>
                  </a:cubicBezTo>
                  <a:cubicBezTo>
                    <a:pt x="737" y="341"/>
                    <a:pt x="824" y="365"/>
                    <a:pt x="915" y="410"/>
                  </a:cubicBezTo>
                  <a:cubicBezTo>
                    <a:pt x="1056" y="466"/>
                    <a:pt x="1186" y="549"/>
                    <a:pt x="1345" y="643"/>
                  </a:cubicBezTo>
                  <a:cubicBezTo>
                    <a:pt x="1307" y="466"/>
                    <a:pt x="1213" y="307"/>
                    <a:pt x="1074" y="177"/>
                  </a:cubicBezTo>
                  <a:cubicBezTo>
                    <a:pt x="1000" y="110"/>
                    <a:pt x="915" y="65"/>
                    <a:pt x="812" y="27"/>
                  </a:cubicBezTo>
                  <a:cubicBezTo>
                    <a:pt x="752" y="11"/>
                    <a:pt x="687" y="1"/>
                    <a:pt x="621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4"/>
            <p:cNvSpPr/>
            <p:nvPr/>
          </p:nvSpPr>
          <p:spPr>
            <a:xfrm>
              <a:off x="3496604" y="3215867"/>
              <a:ext cx="579632" cy="429860"/>
            </a:xfrm>
            <a:custGeom>
              <a:rect b="b" l="l" r="r" t="t"/>
              <a:pathLst>
                <a:path extrusionOk="0" h="7953" w="10724">
                  <a:moveTo>
                    <a:pt x="3977" y="0"/>
                  </a:moveTo>
                  <a:cubicBezTo>
                    <a:pt x="1783" y="0"/>
                    <a:pt x="0" y="1774"/>
                    <a:pt x="0" y="3976"/>
                  </a:cubicBezTo>
                  <a:cubicBezTo>
                    <a:pt x="0" y="6170"/>
                    <a:pt x="1783" y="7953"/>
                    <a:pt x="3977" y="7953"/>
                  </a:cubicBezTo>
                  <a:cubicBezTo>
                    <a:pt x="6170" y="7953"/>
                    <a:pt x="7953" y="6170"/>
                    <a:pt x="7953" y="3976"/>
                  </a:cubicBezTo>
                  <a:cubicBezTo>
                    <a:pt x="7953" y="3856"/>
                    <a:pt x="7944" y="3735"/>
                    <a:pt x="7935" y="3623"/>
                  </a:cubicBezTo>
                  <a:cubicBezTo>
                    <a:pt x="9026" y="3054"/>
                    <a:pt x="9978" y="2249"/>
                    <a:pt x="10724" y="1250"/>
                  </a:cubicBezTo>
                  <a:lnTo>
                    <a:pt x="10724" y="1250"/>
                  </a:lnTo>
                  <a:cubicBezTo>
                    <a:pt x="9792" y="1848"/>
                    <a:pt x="8784" y="2314"/>
                    <a:pt x="7729" y="2662"/>
                  </a:cubicBezTo>
                  <a:cubicBezTo>
                    <a:pt x="7187" y="1111"/>
                    <a:pt x="5713" y="0"/>
                    <a:pt x="3977" y="0"/>
                  </a:cubicBezTo>
                  <a:close/>
                </a:path>
              </a:pathLst>
            </a:custGeom>
            <a:solidFill>
              <a:srgbClr val="F57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4"/>
            <p:cNvSpPr/>
            <p:nvPr/>
          </p:nvSpPr>
          <p:spPr>
            <a:xfrm>
              <a:off x="3576273" y="3295536"/>
              <a:ext cx="269926" cy="270034"/>
            </a:xfrm>
            <a:custGeom>
              <a:rect b="b" l="l" r="r" t="t"/>
              <a:pathLst>
                <a:path extrusionOk="0" h="4996" w="4994">
                  <a:moveTo>
                    <a:pt x="2503" y="0"/>
                  </a:moveTo>
                  <a:cubicBezTo>
                    <a:pt x="1120" y="0"/>
                    <a:pt x="0" y="1120"/>
                    <a:pt x="0" y="2502"/>
                  </a:cubicBezTo>
                  <a:cubicBezTo>
                    <a:pt x="0" y="3876"/>
                    <a:pt x="1120" y="4996"/>
                    <a:pt x="2503" y="4996"/>
                  </a:cubicBezTo>
                  <a:cubicBezTo>
                    <a:pt x="3885" y="4996"/>
                    <a:pt x="4994" y="3876"/>
                    <a:pt x="4994" y="2502"/>
                  </a:cubicBezTo>
                  <a:cubicBezTo>
                    <a:pt x="4994" y="1120"/>
                    <a:pt x="3885" y="0"/>
                    <a:pt x="2503" y="0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4"/>
            <p:cNvSpPr/>
            <p:nvPr/>
          </p:nvSpPr>
          <p:spPr>
            <a:xfrm>
              <a:off x="3754852" y="3390934"/>
              <a:ext cx="29349" cy="29349"/>
            </a:xfrm>
            <a:custGeom>
              <a:rect b="b" l="l" r="r" t="t"/>
              <a:pathLst>
                <a:path extrusionOk="0" h="543" w="543">
                  <a:moveTo>
                    <a:pt x="272" y="0"/>
                  </a:moveTo>
                  <a:cubicBezTo>
                    <a:pt x="122" y="0"/>
                    <a:pt x="1" y="121"/>
                    <a:pt x="1" y="272"/>
                  </a:cubicBezTo>
                  <a:cubicBezTo>
                    <a:pt x="1" y="419"/>
                    <a:pt x="122" y="543"/>
                    <a:pt x="272" y="543"/>
                  </a:cubicBezTo>
                  <a:cubicBezTo>
                    <a:pt x="422" y="543"/>
                    <a:pt x="543" y="419"/>
                    <a:pt x="543" y="272"/>
                  </a:cubicBezTo>
                  <a:cubicBezTo>
                    <a:pt x="543" y="121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4"/>
            <p:cNvSpPr/>
            <p:nvPr/>
          </p:nvSpPr>
          <p:spPr>
            <a:xfrm>
              <a:off x="3753880" y="3433200"/>
              <a:ext cx="45456" cy="30538"/>
            </a:xfrm>
            <a:custGeom>
              <a:rect b="b" l="l" r="r" t="t"/>
              <a:pathLst>
                <a:path extrusionOk="0" h="565" w="841">
                  <a:moveTo>
                    <a:pt x="345" y="1"/>
                  </a:moveTo>
                  <a:cubicBezTo>
                    <a:pt x="192" y="1"/>
                    <a:pt x="66" y="65"/>
                    <a:pt x="39" y="180"/>
                  </a:cubicBezTo>
                  <a:cubicBezTo>
                    <a:pt x="1" y="330"/>
                    <a:pt x="140" y="489"/>
                    <a:pt x="346" y="545"/>
                  </a:cubicBezTo>
                  <a:cubicBezTo>
                    <a:pt x="397" y="558"/>
                    <a:pt x="447" y="564"/>
                    <a:pt x="495" y="564"/>
                  </a:cubicBezTo>
                  <a:cubicBezTo>
                    <a:pt x="649" y="564"/>
                    <a:pt x="775" y="498"/>
                    <a:pt x="803" y="386"/>
                  </a:cubicBezTo>
                  <a:cubicBezTo>
                    <a:pt x="841" y="244"/>
                    <a:pt x="700" y="76"/>
                    <a:pt x="496" y="20"/>
                  </a:cubicBezTo>
                  <a:cubicBezTo>
                    <a:pt x="444" y="7"/>
                    <a:pt x="393" y="1"/>
                    <a:pt x="345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4"/>
            <p:cNvSpPr/>
            <p:nvPr/>
          </p:nvSpPr>
          <p:spPr>
            <a:xfrm>
              <a:off x="3607622" y="3386880"/>
              <a:ext cx="45456" cy="30808"/>
            </a:xfrm>
            <a:custGeom>
              <a:rect b="b" l="l" r="r" t="t"/>
              <a:pathLst>
                <a:path extrusionOk="0" h="570" w="841">
                  <a:moveTo>
                    <a:pt x="347" y="1"/>
                  </a:moveTo>
                  <a:cubicBezTo>
                    <a:pt x="195" y="1"/>
                    <a:pt x="66" y="70"/>
                    <a:pt x="36" y="179"/>
                  </a:cubicBezTo>
                  <a:cubicBezTo>
                    <a:pt x="0" y="326"/>
                    <a:pt x="130" y="485"/>
                    <a:pt x="345" y="550"/>
                  </a:cubicBezTo>
                  <a:cubicBezTo>
                    <a:pt x="395" y="563"/>
                    <a:pt x="443" y="569"/>
                    <a:pt x="488" y="569"/>
                  </a:cubicBezTo>
                  <a:cubicBezTo>
                    <a:pt x="642" y="569"/>
                    <a:pt x="766" y="501"/>
                    <a:pt x="802" y="394"/>
                  </a:cubicBezTo>
                  <a:cubicBezTo>
                    <a:pt x="841" y="243"/>
                    <a:pt x="699" y="75"/>
                    <a:pt x="484" y="19"/>
                  </a:cubicBezTo>
                  <a:cubicBezTo>
                    <a:pt x="438" y="7"/>
                    <a:pt x="391" y="1"/>
                    <a:pt x="347" y="1"/>
                  </a:cubicBezTo>
                  <a:close/>
                </a:path>
              </a:pathLst>
            </a:custGeom>
            <a:solidFill>
              <a:srgbClr val="C96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4"/>
            <p:cNvSpPr/>
            <p:nvPr/>
          </p:nvSpPr>
          <p:spPr>
            <a:xfrm>
              <a:off x="3652429" y="3362720"/>
              <a:ext cx="29836" cy="29241"/>
            </a:xfrm>
            <a:custGeom>
              <a:rect b="b" l="l" r="r" t="t"/>
              <a:pathLst>
                <a:path extrusionOk="0" h="541" w="552">
                  <a:moveTo>
                    <a:pt x="280" y="1"/>
                  </a:moveTo>
                  <a:cubicBezTo>
                    <a:pt x="124" y="1"/>
                    <a:pt x="0" y="121"/>
                    <a:pt x="0" y="269"/>
                  </a:cubicBezTo>
                  <a:cubicBezTo>
                    <a:pt x="0" y="419"/>
                    <a:pt x="124" y="540"/>
                    <a:pt x="280" y="540"/>
                  </a:cubicBezTo>
                  <a:cubicBezTo>
                    <a:pt x="430" y="540"/>
                    <a:pt x="551" y="419"/>
                    <a:pt x="551" y="269"/>
                  </a:cubicBezTo>
                  <a:cubicBezTo>
                    <a:pt x="551" y="121"/>
                    <a:pt x="430" y="1"/>
                    <a:pt x="280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4"/>
            <p:cNvSpPr/>
            <p:nvPr/>
          </p:nvSpPr>
          <p:spPr>
            <a:xfrm>
              <a:off x="3668157" y="3408121"/>
              <a:ext cx="72697" cy="56050"/>
            </a:xfrm>
            <a:custGeom>
              <a:rect b="b" l="l" r="r" t="t"/>
              <a:pathLst>
                <a:path extrusionOk="0" h="1037" w="1345">
                  <a:moveTo>
                    <a:pt x="92" y="1"/>
                  </a:moveTo>
                  <a:cubicBezTo>
                    <a:pt x="27" y="169"/>
                    <a:pt x="1" y="346"/>
                    <a:pt x="36" y="531"/>
                  </a:cubicBezTo>
                  <a:cubicBezTo>
                    <a:pt x="83" y="729"/>
                    <a:pt x="213" y="924"/>
                    <a:pt x="437" y="1009"/>
                  </a:cubicBezTo>
                  <a:cubicBezTo>
                    <a:pt x="497" y="1028"/>
                    <a:pt x="561" y="1037"/>
                    <a:pt x="622" y="1037"/>
                  </a:cubicBezTo>
                  <a:cubicBezTo>
                    <a:pt x="675" y="1037"/>
                    <a:pt x="727" y="1030"/>
                    <a:pt x="773" y="1018"/>
                  </a:cubicBezTo>
                  <a:cubicBezTo>
                    <a:pt x="876" y="988"/>
                    <a:pt x="971" y="941"/>
                    <a:pt x="1044" y="876"/>
                  </a:cubicBezTo>
                  <a:cubicBezTo>
                    <a:pt x="1195" y="756"/>
                    <a:pt x="1298" y="605"/>
                    <a:pt x="1345" y="428"/>
                  </a:cubicBezTo>
                  <a:lnTo>
                    <a:pt x="1345" y="428"/>
                  </a:lnTo>
                  <a:cubicBezTo>
                    <a:pt x="1186" y="514"/>
                    <a:pt x="1044" y="596"/>
                    <a:pt x="906" y="644"/>
                  </a:cubicBezTo>
                  <a:cubicBezTo>
                    <a:pt x="816" y="673"/>
                    <a:pt x="734" y="692"/>
                    <a:pt x="662" y="692"/>
                  </a:cubicBezTo>
                  <a:cubicBezTo>
                    <a:pt x="621" y="692"/>
                    <a:pt x="584" y="686"/>
                    <a:pt x="549" y="673"/>
                  </a:cubicBezTo>
                  <a:cubicBezTo>
                    <a:pt x="467" y="644"/>
                    <a:pt x="363" y="561"/>
                    <a:pt x="299" y="437"/>
                  </a:cubicBezTo>
                  <a:cubicBezTo>
                    <a:pt x="225" y="316"/>
                    <a:pt x="178" y="157"/>
                    <a:pt x="92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4"/>
            <p:cNvSpPr/>
            <p:nvPr/>
          </p:nvSpPr>
          <p:spPr>
            <a:xfrm>
              <a:off x="4386530" y="2968590"/>
              <a:ext cx="36376" cy="52158"/>
            </a:xfrm>
            <a:custGeom>
              <a:rect b="b" l="l" r="r" t="t"/>
              <a:pathLst>
                <a:path extrusionOk="0" h="965" w="673">
                  <a:moveTo>
                    <a:pt x="337" y="1"/>
                  </a:moveTo>
                  <a:cubicBezTo>
                    <a:pt x="151" y="1"/>
                    <a:pt x="0" y="216"/>
                    <a:pt x="0" y="478"/>
                  </a:cubicBezTo>
                  <a:cubicBezTo>
                    <a:pt x="0" y="749"/>
                    <a:pt x="151" y="964"/>
                    <a:pt x="337" y="964"/>
                  </a:cubicBezTo>
                  <a:cubicBezTo>
                    <a:pt x="522" y="964"/>
                    <a:pt x="673" y="749"/>
                    <a:pt x="673" y="478"/>
                  </a:cubicBezTo>
                  <a:cubicBezTo>
                    <a:pt x="673" y="216"/>
                    <a:pt x="522" y="1"/>
                    <a:pt x="337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4"/>
            <p:cNvSpPr/>
            <p:nvPr/>
          </p:nvSpPr>
          <p:spPr>
            <a:xfrm>
              <a:off x="4576730" y="2968590"/>
              <a:ext cx="35889" cy="52158"/>
            </a:xfrm>
            <a:custGeom>
              <a:rect b="b" l="l" r="r" t="t"/>
              <a:pathLst>
                <a:path extrusionOk="0" h="965" w="664">
                  <a:moveTo>
                    <a:pt x="328" y="1"/>
                  </a:moveTo>
                  <a:cubicBezTo>
                    <a:pt x="149" y="1"/>
                    <a:pt x="1" y="216"/>
                    <a:pt x="1" y="478"/>
                  </a:cubicBezTo>
                  <a:cubicBezTo>
                    <a:pt x="1" y="749"/>
                    <a:pt x="149" y="964"/>
                    <a:pt x="328" y="964"/>
                  </a:cubicBezTo>
                  <a:cubicBezTo>
                    <a:pt x="514" y="964"/>
                    <a:pt x="664" y="749"/>
                    <a:pt x="664" y="478"/>
                  </a:cubicBezTo>
                  <a:cubicBezTo>
                    <a:pt x="664" y="216"/>
                    <a:pt x="514" y="1"/>
                    <a:pt x="328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4"/>
            <p:cNvSpPr/>
            <p:nvPr/>
          </p:nvSpPr>
          <p:spPr>
            <a:xfrm>
              <a:off x="4496953" y="2972697"/>
              <a:ext cx="54536" cy="167069"/>
            </a:xfrm>
            <a:custGeom>
              <a:rect b="b" l="l" r="r" t="t"/>
              <a:pathLst>
                <a:path extrusionOk="0" h="3091" w="1009">
                  <a:moveTo>
                    <a:pt x="86" y="1"/>
                  </a:moveTo>
                  <a:cubicBezTo>
                    <a:pt x="48" y="1"/>
                    <a:pt x="21" y="19"/>
                    <a:pt x="21" y="57"/>
                  </a:cubicBezTo>
                  <a:cubicBezTo>
                    <a:pt x="21" y="113"/>
                    <a:pt x="1" y="1522"/>
                    <a:pt x="861" y="2241"/>
                  </a:cubicBezTo>
                  <a:lnTo>
                    <a:pt x="113" y="2987"/>
                  </a:lnTo>
                  <a:cubicBezTo>
                    <a:pt x="86" y="3016"/>
                    <a:pt x="86" y="3052"/>
                    <a:pt x="113" y="3072"/>
                  </a:cubicBezTo>
                  <a:cubicBezTo>
                    <a:pt x="124" y="3081"/>
                    <a:pt x="133" y="3090"/>
                    <a:pt x="151" y="3090"/>
                  </a:cubicBezTo>
                  <a:cubicBezTo>
                    <a:pt x="169" y="3090"/>
                    <a:pt x="180" y="3081"/>
                    <a:pt x="189" y="3072"/>
                  </a:cubicBezTo>
                  <a:lnTo>
                    <a:pt x="991" y="2277"/>
                  </a:lnTo>
                  <a:cubicBezTo>
                    <a:pt x="1000" y="2259"/>
                    <a:pt x="1009" y="2250"/>
                    <a:pt x="1009" y="2232"/>
                  </a:cubicBezTo>
                  <a:cubicBezTo>
                    <a:pt x="1000" y="2212"/>
                    <a:pt x="1000" y="2194"/>
                    <a:pt x="982" y="2185"/>
                  </a:cubicBezTo>
                  <a:cubicBezTo>
                    <a:pt x="124" y="1522"/>
                    <a:pt x="142" y="75"/>
                    <a:pt x="142" y="57"/>
                  </a:cubicBezTo>
                  <a:cubicBezTo>
                    <a:pt x="142" y="28"/>
                    <a:pt x="113" y="1"/>
                    <a:pt x="86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4"/>
            <p:cNvSpPr/>
            <p:nvPr/>
          </p:nvSpPr>
          <p:spPr>
            <a:xfrm>
              <a:off x="4392583" y="3167871"/>
              <a:ext cx="181176" cy="69724"/>
            </a:xfrm>
            <a:custGeom>
              <a:rect b="b" l="l" r="r" t="t"/>
              <a:pathLst>
                <a:path extrusionOk="0" h="1290" w="3352">
                  <a:moveTo>
                    <a:pt x="69" y="1"/>
                  </a:moveTo>
                  <a:cubicBezTo>
                    <a:pt x="59" y="1"/>
                    <a:pt x="48" y="4"/>
                    <a:pt x="39" y="10"/>
                  </a:cubicBezTo>
                  <a:cubicBezTo>
                    <a:pt x="9" y="30"/>
                    <a:pt x="1" y="66"/>
                    <a:pt x="18" y="95"/>
                  </a:cubicBezTo>
                  <a:cubicBezTo>
                    <a:pt x="27" y="122"/>
                    <a:pt x="449" y="823"/>
                    <a:pt x="1112" y="879"/>
                  </a:cubicBezTo>
                  <a:cubicBezTo>
                    <a:pt x="1196" y="887"/>
                    <a:pt x="1273" y="890"/>
                    <a:pt x="1346" y="890"/>
                  </a:cubicBezTo>
                  <a:cubicBezTo>
                    <a:pt x="1522" y="890"/>
                    <a:pt x="1667" y="871"/>
                    <a:pt x="1793" y="850"/>
                  </a:cubicBezTo>
                  <a:cubicBezTo>
                    <a:pt x="1914" y="832"/>
                    <a:pt x="2028" y="816"/>
                    <a:pt x="2152" y="816"/>
                  </a:cubicBezTo>
                  <a:cubicBezTo>
                    <a:pt x="2275" y="816"/>
                    <a:pt x="2409" y="832"/>
                    <a:pt x="2568" y="879"/>
                  </a:cubicBezTo>
                  <a:cubicBezTo>
                    <a:pt x="3108" y="1047"/>
                    <a:pt x="3231" y="1262"/>
                    <a:pt x="3231" y="1262"/>
                  </a:cubicBezTo>
                  <a:cubicBezTo>
                    <a:pt x="3240" y="1280"/>
                    <a:pt x="3267" y="1289"/>
                    <a:pt x="3287" y="1289"/>
                  </a:cubicBezTo>
                  <a:lnTo>
                    <a:pt x="3314" y="1289"/>
                  </a:lnTo>
                  <a:cubicBezTo>
                    <a:pt x="3343" y="1271"/>
                    <a:pt x="3352" y="1233"/>
                    <a:pt x="3343" y="1206"/>
                  </a:cubicBezTo>
                  <a:cubicBezTo>
                    <a:pt x="3332" y="1197"/>
                    <a:pt x="3202" y="944"/>
                    <a:pt x="2595" y="767"/>
                  </a:cubicBezTo>
                  <a:cubicBezTo>
                    <a:pt x="2432" y="717"/>
                    <a:pt x="2293" y="701"/>
                    <a:pt x="2166" y="701"/>
                  </a:cubicBezTo>
                  <a:cubicBezTo>
                    <a:pt x="2031" y="701"/>
                    <a:pt x="1908" y="720"/>
                    <a:pt x="1784" y="738"/>
                  </a:cubicBezTo>
                  <a:cubicBezTo>
                    <a:pt x="1637" y="753"/>
                    <a:pt x="1496" y="777"/>
                    <a:pt x="1318" y="777"/>
                  </a:cubicBezTo>
                  <a:cubicBezTo>
                    <a:pt x="1257" y="777"/>
                    <a:pt x="1192" y="774"/>
                    <a:pt x="1121" y="767"/>
                  </a:cubicBezTo>
                  <a:cubicBezTo>
                    <a:pt x="522" y="711"/>
                    <a:pt x="121" y="39"/>
                    <a:pt x="113" y="30"/>
                  </a:cubicBezTo>
                  <a:cubicBezTo>
                    <a:pt x="107" y="11"/>
                    <a:pt x="88" y="1"/>
                    <a:pt x="69" y="1"/>
                  </a:cubicBezTo>
                  <a:close/>
                </a:path>
              </a:pathLst>
            </a:custGeom>
            <a:solidFill>
              <a:srgbClr val="3C1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85"/>
          <p:cNvSpPr txBox="1"/>
          <p:nvPr>
            <p:ph type="title"/>
          </p:nvPr>
        </p:nvSpPr>
        <p:spPr>
          <a:xfrm>
            <a:off x="659325" y="0"/>
            <a:ext cx="8174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finais</a:t>
            </a:r>
            <a:endParaRPr/>
          </a:p>
        </p:txBody>
      </p:sp>
      <p:graphicFrame>
        <p:nvGraphicFramePr>
          <p:cNvPr id="1412" name="Google Shape;1412;p85"/>
          <p:cNvGraphicFramePr/>
          <p:nvPr/>
        </p:nvGraphicFramePr>
        <p:xfrm>
          <a:off x="270025" y="61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{58B07C1E-BAD2-4DAB-A09C-CD5BEAB4FE4B}</a:tableStyleId>
              </a:tblPr>
              <a:tblGrid>
                <a:gridCol w="693000"/>
                <a:gridCol w="791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V0026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Tipo de situação censitária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C006 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Sexo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C009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Cor ou raça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J00101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Considerando saúde como um estado de bem-estar físico e mental, e não somente a ausência de doenças, como é o estado de saúde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J002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Nas duas últimas semanas, ___ deixou de realizar quaisquer de suas atividades habituais (trabalhar, ir à escola, brincar, afazeres domésticos etc.) por motivo da própria saúde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J007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Algum médico já deu o diagnóstico de alguma doença crônica, física ou mental, ou doença de longa duração (de mais de 6 meses de duração)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M01401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Com quantos familiares ou parentes ___ pode contar em momentos bons ou ruins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M01501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Com quantos amigos próximos ___ pode contar em momentos bons ou ruins (Sem considerar os familiares ou parentes)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M01601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Nos últimos doze meses, com que frequência o(a) Sr(a) se reuniu com outras pessoas para prática de atividades esportivas, exercícios físicos, recreativos ou artísticos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M01701</a:t>
                      </a:r>
                      <a:endParaRPr sz="9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91919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Nos últimos doze meses, com que frequência o(a) Sr(a) participou de reuniões de grupos como associações de moradores ou funcionários, movimentos sociais/comunitários, centros acadêmicos ou similares</a:t>
                      </a:r>
                      <a:endParaRPr sz="1000">
                        <a:solidFill>
                          <a:srgbClr val="191919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vercoming Depression by Slidesgo">
  <a:themeElements>
    <a:clrScheme name="Simple Light">
      <a:dk1>
        <a:srgbClr val="F57445"/>
      </a:dk1>
      <a:lt1>
        <a:srgbClr val="F9ECE1"/>
      </a:lt1>
      <a:dk2>
        <a:srgbClr val="3C1319"/>
      </a:dk2>
      <a:lt2>
        <a:srgbClr val="E69C6C"/>
      </a:lt2>
      <a:accent1>
        <a:srgbClr val="C9654A"/>
      </a:accent1>
      <a:accent2>
        <a:srgbClr val="996482"/>
      </a:accent2>
      <a:accent3>
        <a:srgbClr val="7F4A69"/>
      </a:accent3>
      <a:accent4>
        <a:srgbClr val="DBDADF"/>
      </a:accent4>
      <a:accent5>
        <a:srgbClr val="FFFFFF"/>
      </a:accent5>
      <a:accent6>
        <a:srgbClr val="FFFFFF"/>
      </a:accent6>
      <a:hlink>
        <a:srgbClr val="3C13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vercoming Depression by Slidesgo">
  <a:themeElements>
    <a:clrScheme name="Simple Light">
      <a:dk1>
        <a:srgbClr val="F57445"/>
      </a:dk1>
      <a:lt1>
        <a:srgbClr val="F9ECE1"/>
      </a:lt1>
      <a:dk2>
        <a:srgbClr val="3C1319"/>
      </a:dk2>
      <a:lt2>
        <a:srgbClr val="E69C6C"/>
      </a:lt2>
      <a:accent1>
        <a:srgbClr val="C9654A"/>
      </a:accent1>
      <a:accent2>
        <a:srgbClr val="996482"/>
      </a:accent2>
      <a:accent3>
        <a:srgbClr val="7F4A69"/>
      </a:accent3>
      <a:accent4>
        <a:srgbClr val="DBDADF"/>
      </a:accent4>
      <a:accent5>
        <a:srgbClr val="FFFFFF"/>
      </a:accent5>
      <a:accent6>
        <a:srgbClr val="FFFFFF"/>
      </a:accent6>
      <a:hlink>
        <a:srgbClr val="3C13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