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24384000" cy="15748000"/>
  <p:notesSz cx="6858000" cy="9144000"/>
  <p:embeddedFontLst>
    <p:embeddedFont>
      <p:font typeface="Calibri" panose="020F0502020204030204" pitchFamily="34" charset="0"/>
      <p:regular r:id="rId34"/>
      <p:bold r:id="rId35"/>
      <p:italic r:id="rId36"/>
      <p:boldItalic r:id="rId37"/>
    </p:embeddedFont>
    <p:embeddedFont>
      <p:font typeface="Helvetica Neue" panose="020B0604020202020204" charset="0"/>
      <p:regular r:id="rId38"/>
      <p:bold r:id="rId39"/>
      <p:italic r:id="rId40"/>
      <p:boldItalic r:id="rId41"/>
    </p:embeddedFont>
    <p:embeddedFont>
      <p:font typeface="Helvetica Neue Light"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960">
          <p15:clr>
            <a:srgbClr val="A4A3A4"/>
          </p15:clr>
        </p15:guide>
        <p15:guide id="2" pos="76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ir9rzDBJM9o8L3nyHM+HINnF1o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55144F-629A-4FCB-89D6-4CE1BBD24ADF}">
  <a:tblStyle styleId="{3655144F-629A-4FCB-89D6-4CE1BBD24ADF}"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BF3"/>
          </a:solidFill>
        </a:fill>
      </a:tcStyle>
    </a:wholeTbl>
    <a:band1H>
      <a:tcTxStyle/>
      <a:tcStyle>
        <a:tcBdr/>
        <a:fill>
          <a:solidFill>
            <a:srgbClr val="CAD5E6"/>
          </a:solidFill>
        </a:fill>
      </a:tcStyle>
    </a:band1H>
    <a:band2H>
      <a:tcTxStyle/>
      <a:tcStyle>
        <a:tcBdr/>
      </a:tcStyle>
    </a:band2H>
    <a:band1V>
      <a:tcTxStyle/>
      <a:tcStyle>
        <a:tcBdr/>
        <a:fill>
          <a:solidFill>
            <a:srgbClr val="CAD5E6"/>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7" d="100"/>
          <a:sy n="27" d="100"/>
        </p:scale>
        <p:origin x="1143" y="72"/>
      </p:cViewPr>
      <p:guideLst>
        <p:guide orient="horz" pos="4960"/>
        <p:guide pos="76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customschemas.google.com/relationships/presentationmetadata" Target="metadata"/><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1pPr>
            <a:lvl2pPr marL="914400" marR="0" lvl="1"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2pPr>
            <a:lvl3pPr marL="1371600" marR="0" lvl="2"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3pPr>
            <a:lvl4pPr marL="1828800" marR="0" lvl="3"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4pPr>
            <a:lvl5pPr marL="2286000" marR="0" lvl="4"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5pPr>
            <a:lvl6pPr marL="2743200" marR="0" lvl="5"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6pPr>
            <a:lvl7pPr marL="3200400" marR="0" lvl="6"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7pPr>
            <a:lvl8pPr marL="3657600" marR="0" lvl="7"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8pPr>
            <a:lvl9pPr marL="4114800" marR="0" lvl="8"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42" name="Google Shape;42;p1: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109" name="Google Shape;109;p5: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125" name="Google Shape;125;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139" name="Google Shape;139;p7: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154" name="Google Shape;154;p8: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169" name="Google Shape;169;p9: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182" name="Google Shape;182;p10: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192" name="Google Shape;192;p11: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205" name="Google Shape;205;p12: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220" name="Google Shape;220;p13: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236" name="Google Shape;236;p14: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49" name="Google Shape;49;p2: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252" name="Google Shape;252;p15: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267" name="Google Shape;267;p1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282" name="Google Shape;282;p17: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295" name="Google Shape;295;p18: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306" name="Google Shape;306;p19: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316" name="Google Shape;316;p20: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2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328" name="Google Shape;328;p21: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339" name="Google Shape;339;p22: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349" name="Google Shape;349;p23: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2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359" name="Google Shape;359;p24: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379cade216_3_5: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379cade216_3_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2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369" name="Google Shape;369;p25: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2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377" name="Google Shape;377;p2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379cade216_3_1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379cade216_3_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37908ecc01_0_4: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37908ecc01_0_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379cade216_3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379cade216_3_3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379cade216_3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379cade216_3_2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86" name="Google Shape;86;p3: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99" name="Google Shape;99;p4: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subtítulo" type="title">
  <p:cSld name="TITLE">
    <p:spTree>
      <p:nvGrpSpPr>
        <p:cNvPr id="1" name="Shape 9"/>
        <p:cNvGrpSpPr/>
        <p:nvPr/>
      </p:nvGrpSpPr>
      <p:grpSpPr>
        <a:xfrm>
          <a:off x="0" y="0"/>
          <a:ext cx="0" cy="0"/>
          <a:chOff x="0" y="0"/>
          <a:chExt cx="0" cy="0"/>
        </a:xfrm>
      </p:grpSpPr>
      <p:sp>
        <p:nvSpPr>
          <p:cNvPr id="10" name="Google Shape;10;p28"/>
          <p:cNvSpPr txBox="1">
            <a:spLocks noGrp="1"/>
          </p:cNvSpPr>
          <p:nvPr>
            <p:ph type="title"/>
          </p:nvPr>
        </p:nvSpPr>
        <p:spPr>
          <a:xfrm>
            <a:off x="4833937" y="3319859"/>
            <a:ext cx="14716126" cy="4643438"/>
          </a:xfrm>
          <a:prstGeom prst="rect">
            <a:avLst/>
          </a:prstGeom>
          <a:noFill/>
          <a:ln>
            <a:noFill/>
          </a:ln>
        </p:spPr>
        <p:txBody>
          <a:bodyPr spcFirstLastPara="1" wrap="square" lIns="71425" tIns="71425" rIns="71425" bIns="71425" anchor="b"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11" name="Google Shape;11;p28"/>
          <p:cNvSpPr txBox="1">
            <a:spLocks noGrp="1"/>
          </p:cNvSpPr>
          <p:nvPr>
            <p:ph type="body" idx="1"/>
          </p:nvPr>
        </p:nvSpPr>
        <p:spPr>
          <a:xfrm>
            <a:off x="4833937" y="8088312"/>
            <a:ext cx="14716126" cy="1589485"/>
          </a:xfrm>
          <a:prstGeom prst="rect">
            <a:avLst/>
          </a:prstGeom>
          <a:noFill/>
          <a:ln>
            <a:noFill/>
          </a:ln>
        </p:spPr>
        <p:txBody>
          <a:bodyPr spcFirstLastPara="1" wrap="square" lIns="71425" tIns="71425" rIns="71425" bIns="71425" anchor="t" anchorCtr="0">
            <a:noAutofit/>
          </a:bodyPr>
          <a:lstStyle>
            <a:lvl1pPr marL="457200" lvl="0" indent="-228600" algn="ctr">
              <a:lnSpc>
                <a:spcPct val="100000"/>
              </a:lnSpc>
              <a:spcBef>
                <a:spcPts val="0"/>
              </a:spcBef>
              <a:spcAft>
                <a:spcPts val="0"/>
              </a:spcAft>
              <a:buClr>
                <a:srgbClr val="FFFFFF"/>
              </a:buClr>
              <a:buSzPts val="5800"/>
              <a:buFont typeface="Helvetica Neue"/>
              <a:buNone/>
              <a:defRPr sz="5800"/>
            </a:lvl1pPr>
            <a:lvl2pPr marL="914400" lvl="1" indent="-228600" algn="ctr">
              <a:lnSpc>
                <a:spcPct val="100000"/>
              </a:lnSpc>
              <a:spcBef>
                <a:spcPts val="0"/>
              </a:spcBef>
              <a:spcAft>
                <a:spcPts val="0"/>
              </a:spcAft>
              <a:buClr>
                <a:srgbClr val="FFFFFF"/>
              </a:buClr>
              <a:buSzPts val="5800"/>
              <a:buFont typeface="Helvetica Neue"/>
              <a:buNone/>
              <a:defRPr sz="5800"/>
            </a:lvl2pPr>
            <a:lvl3pPr marL="1371600" lvl="2" indent="-228600" algn="ctr">
              <a:lnSpc>
                <a:spcPct val="100000"/>
              </a:lnSpc>
              <a:spcBef>
                <a:spcPts val="0"/>
              </a:spcBef>
              <a:spcAft>
                <a:spcPts val="0"/>
              </a:spcAft>
              <a:buClr>
                <a:srgbClr val="FFFFFF"/>
              </a:buClr>
              <a:buSzPts val="5800"/>
              <a:buFont typeface="Helvetica Neue"/>
              <a:buNone/>
              <a:defRPr sz="5800"/>
            </a:lvl3pPr>
            <a:lvl4pPr marL="1828800" lvl="3" indent="-228600" algn="ctr">
              <a:lnSpc>
                <a:spcPct val="100000"/>
              </a:lnSpc>
              <a:spcBef>
                <a:spcPts val="0"/>
              </a:spcBef>
              <a:spcAft>
                <a:spcPts val="0"/>
              </a:spcAft>
              <a:buClr>
                <a:srgbClr val="FFFFFF"/>
              </a:buClr>
              <a:buSzPts val="5800"/>
              <a:buFont typeface="Helvetica Neue"/>
              <a:buNone/>
              <a:defRPr sz="5800"/>
            </a:lvl4pPr>
            <a:lvl5pPr marL="2286000" lvl="4" indent="-228600" algn="ctr">
              <a:lnSpc>
                <a:spcPct val="100000"/>
              </a:lnSpc>
              <a:spcBef>
                <a:spcPts val="0"/>
              </a:spcBef>
              <a:spcAft>
                <a:spcPts val="0"/>
              </a:spcAft>
              <a:buClr>
                <a:srgbClr val="FFFFFF"/>
              </a:buClr>
              <a:buSzPts val="5800"/>
              <a:buFont typeface="Helvetica Neue"/>
              <a:buNone/>
              <a:defRPr sz="5800"/>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4" algn="l">
              <a:lnSpc>
                <a:spcPct val="100000"/>
              </a:lnSpc>
              <a:spcBef>
                <a:spcPts val="6700"/>
              </a:spcBef>
              <a:spcAft>
                <a:spcPts val="0"/>
              </a:spcAft>
              <a:buClr>
                <a:srgbClr val="FFFFFF"/>
              </a:buClr>
              <a:buSzPts val="2610"/>
              <a:buChar char="•"/>
              <a:defRPr/>
            </a:lvl8pPr>
            <a:lvl9pPr marL="4114800" lvl="8" indent="-394334" algn="l">
              <a:lnSpc>
                <a:spcPct val="100000"/>
              </a:lnSpc>
              <a:spcBef>
                <a:spcPts val="6700"/>
              </a:spcBef>
              <a:spcAft>
                <a:spcPts val="0"/>
              </a:spcAft>
              <a:buClr>
                <a:srgbClr val="FFFFFF"/>
              </a:buClr>
              <a:buSzPts val="2610"/>
              <a:buChar char="•"/>
              <a:defRPr/>
            </a:lvl9pPr>
          </a:lstStyle>
          <a:p>
            <a:endParaRPr/>
          </a:p>
        </p:txBody>
      </p:sp>
      <p:sp>
        <p:nvSpPr>
          <p:cNvPr id="12" name="Google Shape;12;p28"/>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marR="0" lvl="0"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arriba)">
  <p:cSld name="Título (arriba)">
    <p:spTree>
      <p:nvGrpSpPr>
        <p:cNvPr id="1" name="Shape 13"/>
        <p:cNvGrpSpPr/>
        <p:nvPr/>
      </p:nvGrpSpPr>
      <p:grpSpPr>
        <a:xfrm>
          <a:off x="0" y="0"/>
          <a:ext cx="0" cy="0"/>
          <a:chOff x="0" y="0"/>
          <a:chExt cx="0" cy="0"/>
        </a:xfrm>
      </p:grpSpPr>
      <p:sp>
        <p:nvSpPr>
          <p:cNvPr id="14" name="Google Shape;14;p29"/>
          <p:cNvSpPr txBox="1">
            <a:spLocks noGrp="1"/>
          </p:cNvSpPr>
          <p:nvPr>
            <p:ph type="title"/>
          </p:nvPr>
        </p:nvSpPr>
        <p:spPr>
          <a:xfrm>
            <a:off x="4387453" y="1373187"/>
            <a:ext cx="15609095" cy="3036095"/>
          </a:xfrm>
          <a:prstGeom prst="rect">
            <a:avLst/>
          </a:prstGeom>
          <a:noFill/>
          <a:ln>
            <a:noFill/>
          </a:ln>
        </p:spPr>
        <p:txBody>
          <a:bodyPr spcFirstLastPara="1" wrap="square" lIns="71425" tIns="71425" rIns="71425" bIns="71425"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15" name="Google Shape;15;p29"/>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marR="0" lvl="0"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viñetas">
  <p:cSld name="Título y viñetas">
    <p:spTree>
      <p:nvGrpSpPr>
        <p:cNvPr id="1" name="Shape 16"/>
        <p:cNvGrpSpPr/>
        <p:nvPr/>
      </p:nvGrpSpPr>
      <p:grpSpPr>
        <a:xfrm>
          <a:off x="0" y="0"/>
          <a:ext cx="0" cy="0"/>
          <a:chOff x="0" y="0"/>
          <a:chExt cx="0" cy="0"/>
        </a:xfrm>
      </p:grpSpPr>
      <p:sp>
        <p:nvSpPr>
          <p:cNvPr id="17" name="Google Shape;17;p30"/>
          <p:cNvSpPr txBox="1">
            <a:spLocks noGrp="1"/>
          </p:cNvSpPr>
          <p:nvPr>
            <p:ph type="title"/>
          </p:nvPr>
        </p:nvSpPr>
        <p:spPr>
          <a:xfrm>
            <a:off x="4387453" y="1373187"/>
            <a:ext cx="15609095" cy="3036095"/>
          </a:xfrm>
          <a:prstGeom prst="rect">
            <a:avLst/>
          </a:prstGeom>
          <a:noFill/>
          <a:ln>
            <a:noFill/>
          </a:ln>
        </p:spPr>
        <p:txBody>
          <a:bodyPr spcFirstLastPara="1" wrap="square" lIns="71425" tIns="71425" rIns="71425" bIns="71425"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18" name="Google Shape;18;p30"/>
          <p:cNvSpPr txBox="1">
            <a:spLocks noGrp="1"/>
          </p:cNvSpPr>
          <p:nvPr>
            <p:ph type="body" idx="1"/>
          </p:nvPr>
        </p:nvSpPr>
        <p:spPr>
          <a:xfrm>
            <a:off x="4387453" y="4659312"/>
            <a:ext cx="15609095" cy="8840392"/>
          </a:xfrm>
          <a:prstGeom prst="rect">
            <a:avLst/>
          </a:prstGeom>
          <a:noFill/>
          <a:ln>
            <a:noFill/>
          </a:ln>
        </p:spPr>
        <p:txBody>
          <a:bodyPr spcFirstLastPara="1" wrap="square" lIns="71425" tIns="71425" rIns="71425" bIns="71425" anchor="ctr" anchorCtr="0">
            <a:noAutofit/>
          </a:bodyPr>
          <a:lstStyle>
            <a:lvl1pPr marL="457200" lvl="0" indent="-394335" algn="l">
              <a:lnSpc>
                <a:spcPct val="100000"/>
              </a:lnSpc>
              <a:spcBef>
                <a:spcPts val="6700"/>
              </a:spcBef>
              <a:spcAft>
                <a:spcPts val="0"/>
              </a:spcAft>
              <a:buClr>
                <a:srgbClr val="FFFFFF"/>
              </a:buClr>
              <a:buSzPts val="2610"/>
              <a:buChar char="•"/>
              <a:defRPr/>
            </a:lvl1pPr>
            <a:lvl2pPr marL="914400" lvl="1" indent="-394335" algn="l">
              <a:lnSpc>
                <a:spcPct val="100000"/>
              </a:lnSpc>
              <a:spcBef>
                <a:spcPts val="6700"/>
              </a:spcBef>
              <a:spcAft>
                <a:spcPts val="0"/>
              </a:spcAft>
              <a:buClr>
                <a:srgbClr val="FFFFFF"/>
              </a:buClr>
              <a:buSzPts val="2610"/>
              <a:buChar char="•"/>
              <a:defRPr/>
            </a:lvl2pPr>
            <a:lvl3pPr marL="1371600" lvl="2" indent="-394335" algn="l">
              <a:lnSpc>
                <a:spcPct val="100000"/>
              </a:lnSpc>
              <a:spcBef>
                <a:spcPts val="6700"/>
              </a:spcBef>
              <a:spcAft>
                <a:spcPts val="0"/>
              </a:spcAft>
              <a:buClr>
                <a:srgbClr val="FFFFFF"/>
              </a:buClr>
              <a:buSzPts val="2610"/>
              <a:buChar char="•"/>
              <a:defRPr/>
            </a:lvl3pPr>
            <a:lvl4pPr marL="1828800" lvl="3" indent="-394335" algn="l">
              <a:lnSpc>
                <a:spcPct val="100000"/>
              </a:lnSpc>
              <a:spcBef>
                <a:spcPts val="6700"/>
              </a:spcBef>
              <a:spcAft>
                <a:spcPts val="0"/>
              </a:spcAft>
              <a:buClr>
                <a:srgbClr val="FFFFFF"/>
              </a:buClr>
              <a:buSzPts val="2610"/>
              <a:buChar char="•"/>
              <a:defRPr/>
            </a:lvl4pPr>
            <a:lvl5pPr marL="2286000" lvl="4" indent="-394335" algn="l">
              <a:lnSpc>
                <a:spcPct val="100000"/>
              </a:lnSpc>
              <a:spcBef>
                <a:spcPts val="6700"/>
              </a:spcBef>
              <a:spcAft>
                <a:spcPts val="0"/>
              </a:spcAft>
              <a:buClr>
                <a:srgbClr val="FFFFFF"/>
              </a:buClr>
              <a:buSzPts val="2610"/>
              <a:buChar char="•"/>
              <a:defRPr/>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4" algn="l">
              <a:lnSpc>
                <a:spcPct val="100000"/>
              </a:lnSpc>
              <a:spcBef>
                <a:spcPts val="6700"/>
              </a:spcBef>
              <a:spcAft>
                <a:spcPts val="0"/>
              </a:spcAft>
              <a:buClr>
                <a:srgbClr val="FFFFFF"/>
              </a:buClr>
              <a:buSzPts val="2610"/>
              <a:buChar char="•"/>
              <a:defRPr/>
            </a:lvl8pPr>
            <a:lvl9pPr marL="4114800" lvl="8" indent="-394334" algn="l">
              <a:lnSpc>
                <a:spcPct val="100000"/>
              </a:lnSpc>
              <a:spcBef>
                <a:spcPts val="6700"/>
              </a:spcBef>
              <a:spcAft>
                <a:spcPts val="0"/>
              </a:spcAft>
              <a:buClr>
                <a:srgbClr val="FFFFFF"/>
              </a:buClr>
              <a:buSzPts val="2610"/>
              <a:buChar char="•"/>
              <a:defRPr/>
            </a:lvl9pPr>
          </a:lstStyle>
          <a:p>
            <a:endParaRPr/>
          </a:p>
        </p:txBody>
      </p:sp>
      <p:sp>
        <p:nvSpPr>
          <p:cNvPr id="19" name="Google Shape;19;p30"/>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marR="0" lvl="0"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viñetas y foto">
  <p:cSld name="Título, viñetas y foto">
    <p:spTree>
      <p:nvGrpSpPr>
        <p:cNvPr id="1" name="Shape 20"/>
        <p:cNvGrpSpPr/>
        <p:nvPr/>
      </p:nvGrpSpPr>
      <p:grpSpPr>
        <a:xfrm>
          <a:off x="0" y="0"/>
          <a:ext cx="0" cy="0"/>
          <a:chOff x="0" y="0"/>
          <a:chExt cx="0" cy="0"/>
        </a:xfrm>
      </p:grpSpPr>
      <p:sp>
        <p:nvSpPr>
          <p:cNvPr id="21" name="Google Shape;21;p31"/>
          <p:cNvSpPr>
            <a:spLocks noGrp="1"/>
          </p:cNvSpPr>
          <p:nvPr>
            <p:ph type="pic" idx="2"/>
          </p:nvPr>
        </p:nvSpPr>
        <p:spPr>
          <a:xfrm>
            <a:off x="12495609" y="4659312"/>
            <a:ext cx="7500938" cy="8840392"/>
          </a:xfrm>
          <a:prstGeom prst="rect">
            <a:avLst/>
          </a:prstGeom>
          <a:noFill/>
          <a:ln>
            <a:noFill/>
          </a:ln>
        </p:spPr>
      </p:sp>
      <p:sp>
        <p:nvSpPr>
          <p:cNvPr id="22" name="Google Shape;22;p31"/>
          <p:cNvSpPr txBox="1">
            <a:spLocks noGrp="1"/>
          </p:cNvSpPr>
          <p:nvPr>
            <p:ph type="title"/>
          </p:nvPr>
        </p:nvSpPr>
        <p:spPr>
          <a:xfrm>
            <a:off x="4387453" y="1373187"/>
            <a:ext cx="15609095" cy="3036095"/>
          </a:xfrm>
          <a:prstGeom prst="rect">
            <a:avLst/>
          </a:prstGeom>
          <a:noFill/>
          <a:ln>
            <a:noFill/>
          </a:ln>
        </p:spPr>
        <p:txBody>
          <a:bodyPr spcFirstLastPara="1" wrap="square" lIns="71425" tIns="71425" rIns="71425" bIns="71425"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23" name="Google Shape;23;p31"/>
          <p:cNvSpPr txBox="1">
            <a:spLocks noGrp="1"/>
          </p:cNvSpPr>
          <p:nvPr>
            <p:ph type="body" idx="1"/>
          </p:nvPr>
        </p:nvSpPr>
        <p:spPr>
          <a:xfrm>
            <a:off x="4387453" y="4659312"/>
            <a:ext cx="7500938" cy="8840392"/>
          </a:xfrm>
          <a:prstGeom prst="rect">
            <a:avLst/>
          </a:prstGeom>
          <a:noFill/>
          <a:ln>
            <a:noFill/>
          </a:ln>
        </p:spPr>
        <p:txBody>
          <a:bodyPr spcFirstLastPara="1" wrap="square" lIns="71425" tIns="71425" rIns="71425" bIns="71425" anchor="ctr" anchorCtr="0">
            <a:noAutofit/>
          </a:bodyPr>
          <a:lstStyle>
            <a:lvl1pPr marL="457200" lvl="0" indent="-615315" algn="l">
              <a:lnSpc>
                <a:spcPct val="100000"/>
              </a:lnSpc>
              <a:spcBef>
                <a:spcPts val="5100"/>
              </a:spcBef>
              <a:spcAft>
                <a:spcPts val="0"/>
              </a:spcAft>
              <a:buClr>
                <a:srgbClr val="FFFFFF"/>
              </a:buClr>
              <a:buSzPts val="6090"/>
              <a:buFont typeface="Helvetica Neue"/>
              <a:buChar char="•"/>
              <a:defRPr sz="4200"/>
            </a:lvl1pPr>
            <a:lvl2pPr marL="914400" lvl="1" indent="-615315" algn="l">
              <a:lnSpc>
                <a:spcPct val="100000"/>
              </a:lnSpc>
              <a:spcBef>
                <a:spcPts val="5100"/>
              </a:spcBef>
              <a:spcAft>
                <a:spcPts val="0"/>
              </a:spcAft>
              <a:buClr>
                <a:srgbClr val="FFFFFF"/>
              </a:buClr>
              <a:buSzPts val="6090"/>
              <a:buFont typeface="Helvetica Neue"/>
              <a:buChar char="•"/>
              <a:defRPr sz="4200"/>
            </a:lvl2pPr>
            <a:lvl3pPr marL="1371600" lvl="2" indent="-615315" algn="l">
              <a:lnSpc>
                <a:spcPct val="100000"/>
              </a:lnSpc>
              <a:spcBef>
                <a:spcPts val="5100"/>
              </a:spcBef>
              <a:spcAft>
                <a:spcPts val="0"/>
              </a:spcAft>
              <a:buClr>
                <a:srgbClr val="FFFFFF"/>
              </a:buClr>
              <a:buSzPts val="6090"/>
              <a:buFont typeface="Helvetica Neue"/>
              <a:buChar char="•"/>
              <a:defRPr sz="4200"/>
            </a:lvl3pPr>
            <a:lvl4pPr marL="1828800" lvl="3" indent="-615314" algn="l">
              <a:lnSpc>
                <a:spcPct val="100000"/>
              </a:lnSpc>
              <a:spcBef>
                <a:spcPts val="5100"/>
              </a:spcBef>
              <a:spcAft>
                <a:spcPts val="0"/>
              </a:spcAft>
              <a:buClr>
                <a:srgbClr val="FFFFFF"/>
              </a:buClr>
              <a:buSzPts val="6090"/>
              <a:buFont typeface="Helvetica Neue"/>
              <a:buChar char="•"/>
              <a:defRPr sz="4200"/>
            </a:lvl4pPr>
            <a:lvl5pPr marL="2286000" lvl="4" indent="-615314" algn="l">
              <a:lnSpc>
                <a:spcPct val="100000"/>
              </a:lnSpc>
              <a:spcBef>
                <a:spcPts val="5100"/>
              </a:spcBef>
              <a:spcAft>
                <a:spcPts val="0"/>
              </a:spcAft>
              <a:buClr>
                <a:srgbClr val="FFFFFF"/>
              </a:buClr>
              <a:buSzPts val="6090"/>
              <a:buFont typeface="Helvetica Neue"/>
              <a:buChar char="•"/>
              <a:defRPr sz="4200"/>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4" algn="l">
              <a:lnSpc>
                <a:spcPct val="100000"/>
              </a:lnSpc>
              <a:spcBef>
                <a:spcPts val="6700"/>
              </a:spcBef>
              <a:spcAft>
                <a:spcPts val="0"/>
              </a:spcAft>
              <a:buClr>
                <a:srgbClr val="FFFFFF"/>
              </a:buClr>
              <a:buSzPts val="2610"/>
              <a:buChar char="•"/>
              <a:defRPr/>
            </a:lvl8pPr>
            <a:lvl9pPr marL="4114800" lvl="8" indent="-394334" algn="l">
              <a:lnSpc>
                <a:spcPct val="100000"/>
              </a:lnSpc>
              <a:spcBef>
                <a:spcPts val="6700"/>
              </a:spcBef>
              <a:spcAft>
                <a:spcPts val="0"/>
              </a:spcAft>
              <a:buClr>
                <a:srgbClr val="FFFFFF"/>
              </a:buClr>
              <a:buSzPts val="2610"/>
              <a:buChar char="•"/>
              <a:defRPr/>
            </a:lvl9pPr>
          </a:lstStyle>
          <a:p>
            <a:endParaRPr/>
          </a:p>
        </p:txBody>
      </p:sp>
      <p:sp>
        <p:nvSpPr>
          <p:cNvPr id="24" name="Google Shape;24;p31"/>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marR="0" lvl="0"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iñetas">
  <p:cSld name="Viñetas">
    <p:spTree>
      <p:nvGrpSpPr>
        <p:cNvPr id="1" name="Shape 25"/>
        <p:cNvGrpSpPr/>
        <p:nvPr/>
      </p:nvGrpSpPr>
      <p:grpSpPr>
        <a:xfrm>
          <a:off x="0" y="0"/>
          <a:ext cx="0" cy="0"/>
          <a:chOff x="0" y="0"/>
          <a:chExt cx="0" cy="0"/>
        </a:xfrm>
      </p:grpSpPr>
      <p:sp>
        <p:nvSpPr>
          <p:cNvPr id="26" name="Google Shape;26;p32"/>
          <p:cNvSpPr txBox="1">
            <a:spLocks noGrp="1"/>
          </p:cNvSpPr>
          <p:nvPr>
            <p:ph type="body" idx="1"/>
          </p:nvPr>
        </p:nvSpPr>
        <p:spPr>
          <a:xfrm>
            <a:off x="4387453" y="2801937"/>
            <a:ext cx="15609095" cy="10144126"/>
          </a:xfrm>
          <a:prstGeom prst="rect">
            <a:avLst/>
          </a:prstGeom>
          <a:noFill/>
          <a:ln>
            <a:noFill/>
          </a:ln>
        </p:spPr>
        <p:txBody>
          <a:bodyPr spcFirstLastPara="1" wrap="square" lIns="71425" tIns="71425" rIns="71425" bIns="71425" anchor="ctr" anchorCtr="0">
            <a:noAutofit/>
          </a:bodyPr>
          <a:lstStyle>
            <a:lvl1pPr marL="457200" lvl="0" indent="-394335" algn="l">
              <a:lnSpc>
                <a:spcPct val="100000"/>
              </a:lnSpc>
              <a:spcBef>
                <a:spcPts val="6700"/>
              </a:spcBef>
              <a:spcAft>
                <a:spcPts val="0"/>
              </a:spcAft>
              <a:buClr>
                <a:srgbClr val="FFFFFF"/>
              </a:buClr>
              <a:buSzPts val="2610"/>
              <a:buChar char="•"/>
              <a:defRPr/>
            </a:lvl1pPr>
            <a:lvl2pPr marL="914400" lvl="1" indent="-394335" algn="l">
              <a:lnSpc>
                <a:spcPct val="100000"/>
              </a:lnSpc>
              <a:spcBef>
                <a:spcPts val="6700"/>
              </a:spcBef>
              <a:spcAft>
                <a:spcPts val="0"/>
              </a:spcAft>
              <a:buClr>
                <a:srgbClr val="FFFFFF"/>
              </a:buClr>
              <a:buSzPts val="2610"/>
              <a:buChar char="•"/>
              <a:defRPr/>
            </a:lvl2pPr>
            <a:lvl3pPr marL="1371600" lvl="2" indent="-394335" algn="l">
              <a:lnSpc>
                <a:spcPct val="100000"/>
              </a:lnSpc>
              <a:spcBef>
                <a:spcPts val="6700"/>
              </a:spcBef>
              <a:spcAft>
                <a:spcPts val="0"/>
              </a:spcAft>
              <a:buClr>
                <a:srgbClr val="FFFFFF"/>
              </a:buClr>
              <a:buSzPts val="2610"/>
              <a:buChar char="•"/>
              <a:defRPr/>
            </a:lvl3pPr>
            <a:lvl4pPr marL="1828800" lvl="3" indent="-394335" algn="l">
              <a:lnSpc>
                <a:spcPct val="100000"/>
              </a:lnSpc>
              <a:spcBef>
                <a:spcPts val="6700"/>
              </a:spcBef>
              <a:spcAft>
                <a:spcPts val="0"/>
              </a:spcAft>
              <a:buClr>
                <a:srgbClr val="FFFFFF"/>
              </a:buClr>
              <a:buSzPts val="2610"/>
              <a:buChar char="•"/>
              <a:defRPr/>
            </a:lvl4pPr>
            <a:lvl5pPr marL="2286000" lvl="4" indent="-394335" algn="l">
              <a:lnSpc>
                <a:spcPct val="100000"/>
              </a:lnSpc>
              <a:spcBef>
                <a:spcPts val="6700"/>
              </a:spcBef>
              <a:spcAft>
                <a:spcPts val="0"/>
              </a:spcAft>
              <a:buClr>
                <a:srgbClr val="FFFFFF"/>
              </a:buClr>
              <a:buSzPts val="2610"/>
              <a:buChar char="•"/>
              <a:defRPr/>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4" algn="l">
              <a:lnSpc>
                <a:spcPct val="100000"/>
              </a:lnSpc>
              <a:spcBef>
                <a:spcPts val="6700"/>
              </a:spcBef>
              <a:spcAft>
                <a:spcPts val="0"/>
              </a:spcAft>
              <a:buClr>
                <a:srgbClr val="FFFFFF"/>
              </a:buClr>
              <a:buSzPts val="2610"/>
              <a:buChar char="•"/>
              <a:defRPr/>
            </a:lvl8pPr>
            <a:lvl9pPr marL="4114800" lvl="8" indent="-394334" algn="l">
              <a:lnSpc>
                <a:spcPct val="100000"/>
              </a:lnSpc>
              <a:spcBef>
                <a:spcPts val="6700"/>
              </a:spcBef>
              <a:spcAft>
                <a:spcPts val="0"/>
              </a:spcAft>
              <a:buClr>
                <a:srgbClr val="FFFFFF"/>
              </a:buClr>
              <a:buSzPts val="2610"/>
              <a:buChar char="•"/>
              <a:defRPr/>
            </a:lvl9pPr>
          </a:lstStyle>
          <a:p>
            <a:endParaRPr/>
          </a:p>
        </p:txBody>
      </p:sp>
      <p:sp>
        <p:nvSpPr>
          <p:cNvPr id="27" name="Google Shape;27;p32"/>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marR="0" lvl="0"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 fotos">
  <p:cSld name="3 fotos">
    <p:spTree>
      <p:nvGrpSpPr>
        <p:cNvPr id="1" name="Shape 28"/>
        <p:cNvGrpSpPr/>
        <p:nvPr/>
      </p:nvGrpSpPr>
      <p:grpSpPr>
        <a:xfrm>
          <a:off x="0" y="0"/>
          <a:ext cx="0" cy="0"/>
          <a:chOff x="0" y="0"/>
          <a:chExt cx="0" cy="0"/>
        </a:xfrm>
      </p:grpSpPr>
      <p:sp>
        <p:nvSpPr>
          <p:cNvPr id="29" name="Google Shape;29;p33"/>
          <p:cNvSpPr>
            <a:spLocks noGrp="1"/>
          </p:cNvSpPr>
          <p:nvPr>
            <p:ph type="pic" idx="2"/>
          </p:nvPr>
        </p:nvSpPr>
        <p:spPr>
          <a:xfrm>
            <a:off x="12513468" y="7999015"/>
            <a:ext cx="7500939" cy="5482829"/>
          </a:xfrm>
          <a:prstGeom prst="rect">
            <a:avLst/>
          </a:prstGeom>
          <a:noFill/>
          <a:ln>
            <a:noFill/>
          </a:ln>
        </p:spPr>
      </p:sp>
      <p:sp>
        <p:nvSpPr>
          <p:cNvPr id="30" name="Google Shape;30;p33"/>
          <p:cNvSpPr>
            <a:spLocks noGrp="1"/>
          </p:cNvSpPr>
          <p:nvPr>
            <p:ph type="pic" idx="3"/>
          </p:nvPr>
        </p:nvSpPr>
        <p:spPr>
          <a:xfrm>
            <a:off x="12513468" y="1908968"/>
            <a:ext cx="7500939" cy="5482829"/>
          </a:xfrm>
          <a:prstGeom prst="rect">
            <a:avLst/>
          </a:prstGeom>
          <a:noFill/>
          <a:ln>
            <a:noFill/>
          </a:ln>
        </p:spPr>
      </p:sp>
      <p:sp>
        <p:nvSpPr>
          <p:cNvPr id="31" name="Google Shape;31;p33"/>
          <p:cNvSpPr>
            <a:spLocks noGrp="1"/>
          </p:cNvSpPr>
          <p:nvPr>
            <p:ph type="pic" idx="4"/>
          </p:nvPr>
        </p:nvSpPr>
        <p:spPr>
          <a:xfrm>
            <a:off x="4387453" y="1908968"/>
            <a:ext cx="7500938" cy="11572876"/>
          </a:xfrm>
          <a:prstGeom prst="rect">
            <a:avLst/>
          </a:prstGeom>
          <a:noFill/>
          <a:ln>
            <a:noFill/>
          </a:ln>
        </p:spPr>
      </p:sp>
      <p:sp>
        <p:nvSpPr>
          <p:cNvPr id="32" name="Google Shape;32;p33"/>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marR="0" lvl="0"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ita">
  <p:cSld name="Cita">
    <p:spTree>
      <p:nvGrpSpPr>
        <p:cNvPr id="1" name="Shape 33"/>
        <p:cNvGrpSpPr/>
        <p:nvPr/>
      </p:nvGrpSpPr>
      <p:grpSpPr>
        <a:xfrm>
          <a:off x="0" y="0"/>
          <a:ext cx="0" cy="0"/>
          <a:chOff x="0" y="0"/>
          <a:chExt cx="0" cy="0"/>
        </a:xfrm>
      </p:grpSpPr>
      <p:sp>
        <p:nvSpPr>
          <p:cNvPr id="34" name="Google Shape;34;p34"/>
          <p:cNvSpPr txBox="1">
            <a:spLocks noGrp="1"/>
          </p:cNvSpPr>
          <p:nvPr>
            <p:ph type="body" idx="1"/>
          </p:nvPr>
        </p:nvSpPr>
        <p:spPr>
          <a:xfrm>
            <a:off x="4833937" y="9963546"/>
            <a:ext cx="14716126" cy="676175"/>
          </a:xfrm>
          <a:prstGeom prst="rect">
            <a:avLst/>
          </a:prstGeom>
          <a:noFill/>
          <a:ln>
            <a:noFill/>
          </a:ln>
        </p:spPr>
        <p:txBody>
          <a:bodyPr spcFirstLastPara="1" wrap="square" lIns="71425" tIns="71425" rIns="71425" bIns="71425" anchor="t" anchorCtr="0">
            <a:noAutofit/>
          </a:bodyPr>
          <a:lstStyle>
            <a:lvl1pPr marL="457200" lvl="0" indent="-228600" algn="ctr">
              <a:lnSpc>
                <a:spcPct val="100000"/>
              </a:lnSpc>
              <a:spcBef>
                <a:spcPts val="0"/>
              </a:spcBef>
              <a:spcAft>
                <a:spcPts val="0"/>
              </a:spcAft>
              <a:buClr>
                <a:srgbClr val="FFFFFF"/>
              </a:buClr>
              <a:buSzPts val="3600"/>
              <a:buFont typeface="Helvetica Neue"/>
              <a:buNone/>
              <a:defRPr sz="3600" i="1"/>
            </a:lvl1pPr>
            <a:lvl2pPr marL="914400" lvl="1" indent="-394335" algn="l">
              <a:lnSpc>
                <a:spcPct val="100000"/>
              </a:lnSpc>
              <a:spcBef>
                <a:spcPts val="6700"/>
              </a:spcBef>
              <a:spcAft>
                <a:spcPts val="0"/>
              </a:spcAft>
              <a:buClr>
                <a:srgbClr val="FFFFFF"/>
              </a:buClr>
              <a:buSzPts val="2610"/>
              <a:buChar char="•"/>
              <a:defRPr/>
            </a:lvl2pPr>
            <a:lvl3pPr marL="1371600" lvl="2" indent="-394335" algn="l">
              <a:lnSpc>
                <a:spcPct val="100000"/>
              </a:lnSpc>
              <a:spcBef>
                <a:spcPts val="6700"/>
              </a:spcBef>
              <a:spcAft>
                <a:spcPts val="0"/>
              </a:spcAft>
              <a:buClr>
                <a:srgbClr val="FFFFFF"/>
              </a:buClr>
              <a:buSzPts val="2610"/>
              <a:buChar char="•"/>
              <a:defRPr/>
            </a:lvl3pPr>
            <a:lvl4pPr marL="1828800" lvl="3" indent="-394335" algn="l">
              <a:lnSpc>
                <a:spcPct val="100000"/>
              </a:lnSpc>
              <a:spcBef>
                <a:spcPts val="6700"/>
              </a:spcBef>
              <a:spcAft>
                <a:spcPts val="0"/>
              </a:spcAft>
              <a:buClr>
                <a:srgbClr val="FFFFFF"/>
              </a:buClr>
              <a:buSzPts val="2610"/>
              <a:buChar char="•"/>
              <a:defRPr/>
            </a:lvl4pPr>
            <a:lvl5pPr marL="2286000" lvl="4" indent="-394335" algn="l">
              <a:lnSpc>
                <a:spcPct val="100000"/>
              </a:lnSpc>
              <a:spcBef>
                <a:spcPts val="6700"/>
              </a:spcBef>
              <a:spcAft>
                <a:spcPts val="0"/>
              </a:spcAft>
              <a:buClr>
                <a:srgbClr val="FFFFFF"/>
              </a:buClr>
              <a:buSzPts val="2610"/>
              <a:buChar char="•"/>
              <a:defRPr/>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4" algn="l">
              <a:lnSpc>
                <a:spcPct val="100000"/>
              </a:lnSpc>
              <a:spcBef>
                <a:spcPts val="6700"/>
              </a:spcBef>
              <a:spcAft>
                <a:spcPts val="0"/>
              </a:spcAft>
              <a:buClr>
                <a:srgbClr val="FFFFFF"/>
              </a:buClr>
              <a:buSzPts val="2610"/>
              <a:buChar char="•"/>
              <a:defRPr/>
            </a:lvl8pPr>
            <a:lvl9pPr marL="4114800" lvl="8" indent="-394334" algn="l">
              <a:lnSpc>
                <a:spcPct val="100000"/>
              </a:lnSpc>
              <a:spcBef>
                <a:spcPts val="6700"/>
              </a:spcBef>
              <a:spcAft>
                <a:spcPts val="0"/>
              </a:spcAft>
              <a:buClr>
                <a:srgbClr val="FFFFFF"/>
              </a:buClr>
              <a:buSzPts val="2610"/>
              <a:buChar char="•"/>
              <a:defRPr/>
            </a:lvl9pPr>
          </a:lstStyle>
          <a:p>
            <a:endParaRPr/>
          </a:p>
        </p:txBody>
      </p:sp>
      <p:sp>
        <p:nvSpPr>
          <p:cNvPr id="35" name="Google Shape;35;p34"/>
          <p:cNvSpPr txBox="1">
            <a:spLocks noGrp="1"/>
          </p:cNvSpPr>
          <p:nvPr>
            <p:ph type="body" idx="2"/>
          </p:nvPr>
        </p:nvSpPr>
        <p:spPr>
          <a:xfrm>
            <a:off x="4833937" y="7035456"/>
            <a:ext cx="14716126" cy="936520"/>
          </a:xfrm>
          <a:prstGeom prst="rect">
            <a:avLst/>
          </a:prstGeom>
          <a:noFill/>
          <a:ln>
            <a:noFill/>
          </a:ln>
        </p:spPr>
        <p:txBody>
          <a:bodyPr spcFirstLastPara="1" wrap="square" lIns="71425" tIns="71425" rIns="71425" bIns="71425" anchor="ctr" anchorCtr="0">
            <a:noAutofit/>
          </a:bodyPr>
          <a:lstStyle>
            <a:lvl1pPr marL="457200" lvl="0" indent="-228600" algn="ctr">
              <a:lnSpc>
                <a:spcPct val="100000"/>
              </a:lnSpc>
              <a:spcBef>
                <a:spcPts val="0"/>
              </a:spcBef>
              <a:spcAft>
                <a:spcPts val="0"/>
              </a:spcAft>
              <a:buClr>
                <a:srgbClr val="FFFFFF"/>
              </a:buClr>
              <a:buSzPts val="5200"/>
              <a:buFont typeface="Helvetica Neue"/>
              <a:buNone/>
              <a:defRPr sz="5200">
                <a:latin typeface="Helvetica Neue"/>
                <a:ea typeface="Helvetica Neue"/>
                <a:cs typeface="Helvetica Neue"/>
                <a:sym typeface="Helvetica Neue"/>
              </a:defRPr>
            </a:lvl1pPr>
            <a:lvl2pPr marL="914400" lvl="1" indent="-394335" algn="l">
              <a:lnSpc>
                <a:spcPct val="100000"/>
              </a:lnSpc>
              <a:spcBef>
                <a:spcPts val="6700"/>
              </a:spcBef>
              <a:spcAft>
                <a:spcPts val="0"/>
              </a:spcAft>
              <a:buClr>
                <a:srgbClr val="FFFFFF"/>
              </a:buClr>
              <a:buSzPts val="2610"/>
              <a:buChar char="•"/>
              <a:defRPr/>
            </a:lvl2pPr>
            <a:lvl3pPr marL="1371600" lvl="2" indent="-394335" algn="l">
              <a:lnSpc>
                <a:spcPct val="100000"/>
              </a:lnSpc>
              <a:spcBef>
                <a:spcPts val="6700"/>
              </a:spcBef>
              <a:spcAft>
                <a:spcPts val="0"/>
              </a:spcAft>
              <a:buClr>
                <a:srgbClr val="FFFFFF"/>
              </a:buClr>
              <a:buSzPts val="2610"/>
              <a:buChar char="•"/>
              <a:defRPr/>
            </a:lvl3pPr>
            <a:lvl4pPr marL="1828800" lvl="3" indent="-394335" algn="l">
              <a:lnSpc>
                <a:spcPct val="100000"/>
              </a:lnSpc>
              <a:spcBef>
                <a:spcPts val="6700"/>
              </a:spcBef>
              <a:spcAft>
                <a:spcPts val="0"/>
              </a:spcAft>
              <a:buClr>
                <a:srgbClr val="FFFFFF"/>
              </a:buClr>
              <a:buSzPts val="2610"/>
              <a:buChar char="•"/>
              <a:defRPr/>
            </a:lvl4pPr>
            <a:lvl5pPr marL="2286000" lvl="4" indent="-394335" algn="l">
              <a:lnSpc>
                <a:spcPct val="100000"/>
              </a:lnSpc>
              <a:spcBef>
                <a:spcPts val="6700"/>
              </a:spcBef>
              <a:spcAft>
                <a:spcPts val="0"/>
              </a:spcAft>
              <a:buClr>
                <a:srgbClr val="FFFFFF"/>
              </a:buClr>
              <a:buSzPts val="2610"/>
              <a:buChar char="•"/>
              <a:defRPr/>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4" algn="l">
              <a:lnSpc>
                <a:spcPct val="100000"/>
              </a:lnSpc>
              <a:spcBef>
                <a:spcPts val="6700"/>
              </a:spcBef>
              <a:spcAft>
                <a:spcPts val="0"/>
              </a:spcAft>
              <a:buClr>
                <a:srgbClr val="FFFFFF"/>
              </a:buClr>
              <a:buSzPts val="2610"/>
              <a:buChar char="•"/>
              <a:defRPr/>
            </a:lvl8pPr>
            <a:lvl9pPr marL="4114800" lvl="8" indent="-394334" algn="l">
              <a:lnSpc>
                <a:spcPct val="100000"/>
              </a:lnSpc>
              <a:spcBef>
                <a:spcPts val="6700"/>
              </a:spcBef>
              <a:spcAft>
                <a:spcPts val="0"/>
              </a:spcAft>
              <a:buClr>
                <a:srgbClr val="FFFFFF"/>
              </a:buClr>
              <a:buSzPts val="2610"/>
              <a:buChar char="•"/>
              <a:defRPr/>
            </a:lvl9pPr>
          </a:lstStyle>
          <a:p>
            <a:endParaRPr/>
          </a:p>
        </p:txBody>
      </p:sp>
      <p:sp>
        <p:nvSpPr>
          <p:cNvPr id="36" name="Google Shape;36;p34"/>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marR="0" lvl="0"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oto">
  <p:cSld name="Foto">
    <p:spTree>
      <p:nvGrpSpPr>
        <p:cNvPr id="1" name="Shape 37"/>
        <p:cNvGrpSpPr/>
        <p:nvPr/>
      </p:nvGrpSpPr>
      <p:grpSpPr>
        <a:xfrm>
          <a:off x="0" y="0"/>
          <a:ext cx="0" cy="0"/>
          <a:chOff x="0" y="0"/>
          <a:chExt cx="0" cy="0"/>
        </a:xfrm>
      </p:grpSpPr>
      <p:sp>
        <p:nvSpPr>
          <p:cNvPr id="38" name="Google Shape;38;p35"/>
          <p:cNvSpPr>
            <a:spLocks noGrp="1"/>
          </p:cNvSpPr>
          <p:nvPr>
            <p:ph type="pic" idx="2"/>
          </p:nvPr>
        </p:nvSpPr>
        <p:spPr>
          <a:xfrm>
            <a:off x="3048000" y="1016000"/>
            <a:ext cx="18288001" cy="13716000"/>
          </a:xfrm>
          <a:prstGeom prst="rect">
            <a:avLst/>
          </a:prstGeom>
          <a:noFill/>
          <a:ln>
            <a:noFill/>
          </a:ln>
        </p:spPr>
      </p:sp>
      <p:sp>
        <p:nvSpPr>
          <p:cNvPr id="39" name="Google Shape;39;p35"/>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marR="0" lvl="0"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
        <p:cNvGrpSpPr/>
        <p:nvPr/>
      </p:nvGrpSpPr>
      <p:grpSpPr>
        <a:xfrm>
          <a:off x="0" y="0"/>
          <a:ext cx="0" cy="0"/>
          <a:chOff x="0" y="0"/>
          <a:chExt cx="0" cy="0"/>
        </a:xfrm>
      </p:grpSpPr>
      <p:sp>
        <p:nvSpPr>
          <p:cNvPr id="6" name="Google Shape;6;p27"/>
          <p:cNvSpPr txBox="1">
            <a:spLocks noGrp="1"/>
          </p:cNvSpPr>
          <p:nvPr>
            <p:ph type="body" idx="1"/>
          </p:nvPr>
        </p:nvSpPr>
        <p:spPr>
          <a:xfrm>
            <a:off x="4387453" y="2801937"/>
            <a:ext cx="15609095" cy="10144126"/>
          </a:xfrm>
          <a:prstGeom prst="rect">
            <a:avLst/>
          </a:prstGeom>
          <a:noFill/>
          <a:ln>
            <a:noFill/>
          </a:ln>
        </p:spPr>
        <p:txBody>
          <a:bodyPr spcFirstLastPara="1" wrap="square" lIns="71425" tIns="71425" rIns="71425" bIns="71425" anchor="ctr" anchorCtr="0">
            <a:noAutofit/>
          </a:bodyPr>
          <a:lstStyle>
            <a:lvl1pPr marL="457200" marR="0" lvl="0"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L="914400" marR="0" lvl="1"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L="1371600" marR="0" lvl="2"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L="1828800" marR="0" lvl="3"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L="2286000" marR="0" lvl="4"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L="2743200" marR="0" lvl="5"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L="3200400" marR="0" lvl="6"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L="3657600" marR="0" lvl="7"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L="4114800" marR="0" lvl="8"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7" name="Google Shape;7;p27"/>
          <p:cNvSpPr txBox="1">
            <a:spLocks noGrp="1"/>
          </p:cNvSpPr>
          <p:nvPr>
            <p:ph type="title"/>
          </p:nvPr>
        </p:nvSpPr>
        <p:spPr>
          <a:xfrm>
            <a:off x="4387453" y="1373187"/>
            <a:ext cx="15609095" cy="3036095"/>
          </a:xfrm>
          <a:prstGeom prst="rect">
            <a:avLst/>
          </a:prstGeom>
          <a:noFill/>
          <a:ln>
            <a:noFill/>
          </a:ln>
        </p:spPr>
        <p:txBody>
          <a:bodyPr spcFirstLastPara="1" wrap="square" lIns="71425" tIns="71425" rIns="71425" bIns="71425" anchor="ctr" anchorCtr="0">
            <a:noAutofit/>
          </a:bodyPr>
          <a:lstStyle>
            <a:lvl1pPr marR="0" lvl="0"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9pPr>
          </a:lstStyle>
          <a:p>
            <a:endParaRPr/>
          </a:p>
        </p:txBody>
      </p:sp>
      <p:sp>
        <p:nvSpPr>
          <p:cNvPr id="8" name="Google Shape;8;p27"/>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marR="0" lvl="0"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mailto:Valero22diego@gmail.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3"/>
        <p:cNvGrpSpPr/>
        <p:nvPr/>
      </p:nvGrpSpPr>
      <p:grpSpPr>
        <a:xfrm>
          <a:off x="0" y="0"/>
          <a:ext cx="0" cy="0"/>
          <a:chOff x="0" y="0"/>
          <a:chExt cx="0" cy="0"/>
        </a:xfrm>
      </p:grpSpPr>
      <p:sp>
        <p:nvSpPr>
          <p:cNvPr id="44" name="Google Shape;44;p1"/>
          <p:cNvSpPr txBox="1"/>
          <p:nvPr/>
        </p:nvSpPr>
        <p:spPr>
          <a:xfrm>
            <a:off x="15050984" y="2814007"/>
            <a:ext cx="6794600" cy="2235201"/>
          </a:xfrm>
          <a:prstGeom prst="rect">
            <a:avLst/>
          </a:prstGeom>
          <a:noFill/>
          <a:ln>
            <a:noFill/>
          </a:ln>
        </p:spPr>
        <p:txBody>
          <a:bodyPr spcFirstLastPara="1" wrap="square" lIns="71425" tIns="71425" rIns="71425" bIns="71425" anchor="b" anchorCtr="0">
            <a:noAutofit/>
          </a:bodyPr>
          <a:lstStyle/>
          <a:p>
            <a:pPr marL="36575" marR="36575" lvl="0" indent="12191" algn="r" rtl="0">
              <a:lnSpc>
                <a:spcPct val="80000"/>
              </a:lnSpc>
              <a:spcBef>
                <a:spcPts val="0"/>
              </a:spcBef>
              <a:spcAft>
                <a:spcPts val="0"/>
              </a:spcAft>
              <a:buClr>
                <a:srgbClr val="434343"/>
              </a:buClr>
              <a:buSzPts val="8160"/>
              <a:buFont typeface="Calibri"/>
              <a:buNone/>
            </a:pPr>
            <a:endParaRPr sz="1400" b="0" i="0" u="none" strike="noStrike" cap="none">
              <a:solidFill>
                <a:srgbClr val="000000"/>
              </a:solidFill>
              <a:latin typeface="Arial"/>
              <a:ea typeface="Arial"/>
              <a:cs typeface="Arial"/>
              <a:sym typeface="Arial"/>
            </a:endParaRPr>
          </a:p>
        </p:txBody>
      </p:sp>
      <p:pic>
        <p:nvPicPr>
          <p:cNvPr id="45" name="Google Shape;45;p1"/>
          <p:cNvPicPr preferRelativeResize="0"/>
          <p:nvPr/>
        </p:nvPicPr>
        <p:blipFill rotWithShape="1">
          <a:blip r:embed="rId4">
            <a:alphaModFix/>
          </a:blip>
          <a:srcRect/>
          <a:stretch/>
        </p:blipFill>
        <p:spPr>
          <a:xfrm>
            <a:off x="8448927" y="2534223"/>
            <a:ext cx="10213625" cy="7715000"/>
          </a:xfrm>
          <a:prstGeom prst="rect">
            <a:avLst/>
          </a:prstGeom>
          <a:noFill/>
          <a:ln>
            <a:noFill/>
          </a:ln>
        </p:spPr>
      </p:pic>
      <p:sp>
        <p:nvSpPr>
          <p:cNvPr id="46" name="Google Shape;46;p1"/>
          <p:cNvSpPr/>
          <p:nvPr/>
        </p:nvSpPr>
        <p:spPr>
          <a:xfrm>
            <a:off x="4256812" y="10034184"/>
            <a:ext cx="16804500" cy="1200300"/>
          </a:xfrm>
          <a:prstGeom prst="rect">
            <a:avLst/>
          </a:prstGeom>
          <a:noFill/>
          <a:ln>
            <a:noFill/>
          </a:ln>
        </p:spPr>
        <p:txBody>
          <a:bodyPr spcFirstLastPara="1" wrap="square" lIns="91425" tIns="45700" rIns="91425" bIns="45700" anchor="t" anchorCtr="0">
            <a:spAutoFit/>
          </a:bodyPr>
          <a:lstStyle/>
          <a:p>
            <a:pPr marL="1828800" marR="0" lvl="0" indent="0" algn="l" rtl="0">
              <a:lnSpc>
                <a:spcPct val="100000"/>
              </a:lnSpc>
              <a:spcBef>
                <a:spcPts val="0"/>
              </a:spcBef>
              <a:spcAft>
                <a:spcPts val="0"/>
              </a:spcAft>
              <a:buNone/>
            </a:pPr>
            <a:r>
              <a:rPr lang="es-ES" sz="7200" b="1" i="0" u="none" strike="noStrike" cap="none">
                <a:solidFill>
                  <a:srgbClr val="5F5F5F"/>
                </a:solidFill>
                <a:latin typeface="Arial"/>
                <a:ea typeface="Arial"/>
                <a:cs typeface="Arial"/>
                <a:sym typeface="Arial"/>
              </a:rPr>
              <a:t>Tienda Virtual Instruments Sound</a:t>
            </a:r>
            <a:endParaRPr sz="72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0"/>
        <p:cNvGrpSpPr/>
        <p:nvPr/>
      </p:nvGrpSpPr>
      <p:grpSpPr>
        <a:xfrm>
          <a:off x="0" y="0"/>
          <a:ext cx="0" cy="0"/>
          <a:chOff x="0" y="0"/>
          <a:chExt cx="0" cy="0"/>
        </a:xfrm>
      </p:grpSpPr>
      <p:sp>
        <p:nvSpPr>
          <p:cNvPr id="111" name="Google Shape;111;p5"/>
          <p:cNvSpPr txBox="1"/>
          <p:nvPr/>
        </p:nvSpPr>
        <p:spPr>
          <a:xfrm>
            <a:off x="7379192" y="8018098"/>
            <a:ext cx="5446471" cy="5601335"/>
          </a:xfrm>
          <a:prstGeom prst="rect">
            <a:avLst/>
          </a:prstGeom>
          <a:noFill/>
          <a:ln>
            <a:noFill/>
          </a:ln>
        </p:spPr>
        <p:txBody>
          <a:bodyPr spcFirstLastPara="1" wrap="square" lIns="71425" tIns="71425" rIns="71425" bIns="71425" anchor="ctr" anchorCtr="0">
            <a:noAutofit/>
          </a:bodyPr>
          <a:lstStyle/>
          <a:p>
            <a:pPr marL="0" marR="0" lvl="0" indent="0" algn="just" rtl="0">
              <a:lnSpc>
                <a:spcPct val="100000"/>
              </a:lnSpc>
              <a:spcBef>
                <a:spcPts val="0"/>
              </a:spcBef>
              <a:spcAft>
                <a:spcPts val="0"/>
              </a:spcAft>
              <a:buClr>
                <a:schemeClr val="dk2"/>
              </a:buClr>
              <a:buSzPts val="3300"/>
              <a:buFont typeface="Arial"/>
              <a:buNone/>
            </a:pPr>
            <a:endParaRPr sz="1400" b="0" i="0" u="none" strike="noStrike" cap="none">
              <a:solidFill>
                <a:srgbClr val="000000"/>
              </a:solidFill>
              <a:latin typeface="Arial"/>
              <a:ea typeface="Arial"/>
              <a:cs typeface="Arial"/>
              <a:sym typeface="Arial"/>
            </a:endParaRPr>
          </a:p>
        </p:txBody>
      </p:sp>
      <p:pic>
        <p:nvPicPr>
          <p:cNvPr id="112" name="Google Shape;112;p5"/>
          <p:cNvPicPr preferRelativeResize="0"/>
          <p:nvPr/>
        </p:nvPicPr>
        <p:blipFill rotWithShape="1">
          <a:blip r:embed="rId3">
            <a:alphaModFix/>
          </a:blip>
          <a:srcRect/>
          <a:stretch/>
        </p:blipFill>
        <p:spPr>
          <a:xfrm>
            <a:off x="22023636" y="891645"/>
            <a:ext cx="1397000" cy="1371600"/>
          </a:xfrm>
          <a:prstGeom prst="rect">
            <a:avLst/>
          </a:prstGeom>
          <a:noFill/>
          <a:ln>
            <a:noFill/>
          </a:ln>
        </p:spPr>
      </p:pic>
      <p:sp>
        <p:nvSpPr>
          <p:cNvPr id="113" name="Google Shape;113;p5"/>
          <p:cNvSpPr/>
          <p:nvPr/>
        </p:nvSpPr>
        <p:spPr>
          <a:xfrm>
            <a:off x="633663" y="681046"/>
            <a:ext cx="12192000" cy="3577903"/>
          </a:xfrm>
          <a:prstGeom prst="rect">
            <a:avLst/>
          </a:prstGeom>
          <a:noFill/>
          <a:ln>
            <a:noFill/>
          </a:ln>
        </p:spPr>
        <p:txBody>
          <a:bodyPr spcFirstLastPara="1" wrap="square" lIns="91425" tIns="45700" rIns="91425" bIns="45700" anchor="t" anchorCtr="0">
            <a:spAutoFit/>
          </a:bodyPr>
          <a:lstStyle/>
          <a:p>
            <a:pPr marL="457200" marR="0" lvl="1" indent="0" algn="l" rtl="0">
              <a:lnSpc>
                <a:spcPct val="100000"/>
              </a:lnSpc>
              <a:spcBef>
                <a:spcPts val="0"/>
              </a:spcBef>
              <a:spcAft>
                <a:spcPts val="0"/>
              </a:spcAft>
              <a:buNone/>
            </a:pPr>
            <a:r>
              <a:rPr lang="es-ES" sz="2800" b="1" i="0" u="none" strike="noStrike" cap="none">
                <a:solidFill>
                  <a:srgbClr val="000000"/>
                </a:solidFill>
                <a:latin typeface="Arial"/>
                <a:ea typeface="Arial"/>
                <a:cs typeface="Arial"/>
                <a:sym typeface="Arial"/>
              </a:rPr>
              <a:t>Restricciones </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300"/>
              </a:spcBef>
              <a:spcAft>
                <a:spcPts val="0"/>
              </a:spcAft>
              <a:buNone/>
            </a:pPr>
            <a:r>
              <a:rPr lang="es-ES" sz="2800" b="0" i="0" u="none" strike="noStrike" cap="none">
                <a:solidFill>
                  <a:srgbClr val="000000"/>
                </a:solidFill>
                <a:latin typeface="Arial"/>
                <a:ea typeface="Arial"/>
                <a:cs typeface="Arial"/>
                <a:sym typeface="Arial"/>
              </a:rPr>
              <a:t>     1 Interfaz para usada con Internet </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     2 Los servidores deben ser capaces de atender consultas </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          Concurrentemente </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     3 El sitio web se diseñará según un modelo           </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          Cliente/servidor </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     4 El sistema deberá tener un diseño o implementación </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           Sencilla, independiente de la plataforma o el lenguaje                                              </a:t>
            </a:r>
            <a:endParaRPr sz="2800" b="0" i="0" u="none" strike="noStrike" cap="none">
              <a:solidFill>
                <a:srgbClr val="000000"/>
              </a:solidFill>
              <a:latin typeface="Arial"/>
              <a:ea typeface="Arial"/>
              <a:cs typeface="Arial"/>
              <a:sym typeface="Arial"/>
            </a:endParaRPr>
          </a:p>
        </p:txBody>
      </p:sp>
      <p:sp>
        <p:nvSpPr>
          <p:cNvPr id="114" name="Google Shape;114;p5"/>
          <p:cNvSpPr/>
          <p:nvPr/>
        </p:nvSpPr>
        <p:spPr>
          <a:xfrm>
            <a:off x="1177411" y="4543775"/>
            <a:ext cx="688201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5 El sitio web será capaz de trabajar 24/7 </a:t>
            </a:r>
            <a:endParaRPr sz="2800" b="0" i="0" u="none" strike="noStrike" cap="none">
              <a:solidFill>
                <a:srgbClr val="000000"/>
              </a:solidFill>
              <a:latin typeface="Arial"/>
              <a:ea typeface="Arial"/>
              <a:cs typeface="Arial"/>
              <a:sym typeface="Arial"/>
            </a:endParaRPr>
          </a:p>
        </p:txBody>
      </p:sp>
      <p:sp>
        <p:nvSpPr>
          <p:cNvPr id="115" name="Google Shape;115;p5"/>
          <p:cNvSpPr/>
          <p:nvPr/>
        </p:nvSpPr>
        <p:spPr>
          <a:xfrm>
            <a:off x="11328650" y="1081155"/>
            <a:ext cx="12192000" cy="31470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2800" b="1" i="0" u="none" strike="noStrike" cap="none">
                <a:solidFill>
                  <a:srgbClr val="000000"/>
                </a:solidFill>
                <a:latin typeface="Arial"/>
                <a:ea typeface="Arial"/>
                <a:cs typeface="Arial"/>
                <a:sym typeface="Arial"/>
              </a:rPr>
              <a:t>  Suposiciones y dependencias</a:t>
            </a:r>
            <a:endParaRPr sz="2800" b="0" i="0" u="none" strike="noStrike" cap="none">
              <a:solidFill>
                <a:srgbClr val="000000"/>
              </a:solidFill>
              <a:latin typeface="Arial"/>
              <a:ea typeface="Arial"/>
              <a:cs typeface="Arial"/>
              <a:sym typeface="Arial"/>
            </a:endParaRPr>
          </a:p>
          <a:p>
            <a:pPr marL="381000" marR="0" lvl="0" indent="0" algn="l" rtl="0">
              <a:lnSpc>
                <a:spcPct val="100000"/>
              </a:lnSpc>
              <a:spcBef>
                <a:spcPts val="300"/>
              </a:spcBef>
              <a:spcAft>
                <a:spcPts val="0"/>
              </a:spcAft>
              <a:buNone/>
            </a:pPr>
            <a:r>
              <a:rPr lang="es-ES" sz="2800" b="0" i="0" u="none" strike="noStrike" cap="none">
                <a:solidFill>
                  <a:srgbClr val="000000"/>
                </a:solidFill>
                <a:latin typeface="Arial"/>
                <a:ea typeface="Arial"/>
                <a:cs typeface="Arial"/>
                <a:sym typeface="Arial"/>
              </a:rPr>
              <a:t> </a:t>
            </a:r>
            <a:endParaRPr sz="2800" b="0" i="0" u="none" strike="noStrike" cap="none">
              <a:solidFill>
                <a:srgbClr val="000000"/>
              </a:solidFill>
              <a:latin typeface="Arial"/>
              <a:ea typeface="Arial"/>
              <a:cs typeface="Arial"/>
              <a:sym typeface="Arial"/>
            </a:endParaRPr>
          </a:p>
          <a:p>
            <a:pPr marL="27051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Metodología de mantenimiento del sistema los requisitos en este        documento pueden cambiar, pues los procesos son dinámicos y por lo tanto cambian los requisitos del software para las cuáles es necesario las fases de análisis y diseño estén bien documentadas y además definir una fase </a:t>
            </a:r>
            <a:endParaRPr sz="2800" b="0" i="0" u="none" strike="noStrike" cap="none">
              <a:solidFill>
                <a:srgbClr val="000000"/>
              </a:solidFill>
              <a:latin typeface="Arial"/>
              <a:ea typeface="Arial"/>
              <a:cs typeface="Arial"/>
              <a:sym typeface="Arial"/>
            </a:endParaRPr>
          </a:p>
        </p:txBody>
      </p:sp>
      <p:sp>
        <p:nvSpPr>
          <p:cNvPr id="116" name="Google Shape;116;p5"/>
          <p:cNvSpPr/>
          <p:nvPr/>
        </p:nvSpPr>
        <p:spPr>
          <a:xfrm>
            <a:off x="11328650" y="5032601"/>
            <a:ext cx="12192000" cy="1854354"/>
          </a:xfrm>
          <a:prstGeom prst="rect">
            <a:avLst/>
          </a:prstGeom>
          <a:noFill/>
          <a:ln>
            <a:noFill/>
          </a:ln>
        </p:spPr>
        <p:txBody>
          <a:bodyPr spcFirstLastPara="1" wrap="square" lIns="91425" tIns="45700" rIns="91425" bIns="45700" anchor="t" anchorCtr="0">
            <a:spAutoFit/>
          </a:bodyPr>
          <a:lstStyle/>
          <a:p>
            <a:pPr marL="457200" marR="0" lvl="1" indent="0" algn="l" rtl="0">
              <a:lnSpc>
                <a:spcPct val="100000"/>
              </a:lnSpc>
              <a:spcBef>
                <a:spcPts val="0"/>
              </a:spcBef>
              <a:spcAft>
                <a:spcPts val="0"/>
              </a:spcAft>
              <a:buNone/>
            </a:pPr>
            <a:r>
              <a:rPr lang="es-ES" sz="2800" b="1" i="0" u="none" strike="noStrike" cap="none">
                <a:solidFill>
                  <a:srgbClr val="000000"/>
                </a:solidFill>
                <a:latin typeface="Arial"/>
                <a:ea typeface="Arial"/>
                <a:cs typeface="Arial"/>
                <a:sym typeface="Arial"/>
              </a:rPr>
              <a:t>Evolución previsible del sistema</a:t>
            </a:r>
            <a:endParaRPr sz="2800" b="0" i="0" u="none" strike="noStrike" cap="none">
              <a:solidFill>
                <a:srgbClr val="000000"/>
              </a:solidFill>
              <a:latin typeface="Arial"/>
              <a:ea typeface="Arial"/>
              <a:cs typeface="Arial"/>
              <a:sym typeface="Arial"/>
            </a:endParaRPr>
          </a:p>
          <a:p>
            <a:pPr marL="381000" marR="0" lvl="0" indent="0" algn="just" rtl="0">
              <a:lnSpc>
                <a:spcPct val="100000"/>
              </a:lnSpc>
              <a:spcBef>
                <a:spcPts val="300"/>
              </a:spcBef>
              <a:spcAft>
                <a:spcPts val="0"/>
              </a:spcAft>
              <a:buNone/>
            </a:pPr>
            <a:r>
              <a:rPr lang="es-ES" sz="2800" b="0" i="0" u="none" strike="noStrike" cap="none">
                <a:solidFill>
                  <a:srgbClr val="000000"/>
                </a:solidFill>
                <a:latin typeface="Arial"/>
                <a:ea typeface="Arial"/>
                <a:cs typeface="Arial"/>
                <a:sym typeface="Arial"/>
              </a:rPr>
              <a:t> </a:t>
            </a:r>
            <a:endParaRPr sz="2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s-ES" sz="2800" b="0" i="1" u="none" strike="noStrike" cap="none">
                <a:solidFill>
                  <a:srgbClr val="0000FF"/>
                </a:solidFill>
                <a:latin typeface="Arial"/>
                <a:ea typeface="Arial"/>
                <a:cs typeface="Arial"/>
                <a:sym typeface="Arial"/>
              </a:rPr>
              <a:t>     </a:t>
            </a:r>
            <a:r>
              <a:rPr lang="es-ES" sz="2800" b="0" i="0" u="none" strike="noStrike" cap="none">
                <a:solidFill>
                  <a:srgbClr val="000000"/>
                </a:solidFill>
                <a:latin typeface="Arial"/>
                <a:ea typeface="Arial"/>
                <a:cs typeface="Arial"/>
                <a:sym typeface="Arial"/>
              </a:rPr>
              <a:t>El sitio web, tendrán manejo no sólo del sistema de ventas </a:t>
            </a:r>
            <a:endParaRPr sz="2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     Si no, en proceso de prestación de servicio </a:t>
            </a:r>
            <a:endParaRPr sz="2800" b="0" i="0" u="none" strike="noStrike" cap="none">
              <a:solidFill>
                <a:srgbClr val="000000"/>
              </a:solidFill>
              <a:latin typeface="Arial"/>
              <a:ea typeface="Arial"/>
              <a:cs typeface="Arial"/>
              <a:sym typeface="Arial"/>
            </a:endParaRPr>
          </a:p>
        </p:txBody>
      </p:sp>
      <p:graphicFrame>
        <p:nvGraphicFramePr>
          <p:cNvPr id="117" name="Google Shape;117;p5"/>
          <p:cNvGraphicFramePr/>
          <p:nvPr/>
        </p:nvGraphicFramePr>
        <p:xfrm>
          <a:off x="1177411" y="8018098"/>
          <a:ext cx="3000000" cy="3000000"/>
        </p:xfrm>
        <a:graphic>
          <a:graphicData uri="http://schemas.openxmlformats.org/drawingml/2006/table">
            <a:tbl>
              <a:tblPr>
                <a:noFill/>
                <a:tableStyleId>{3655144F-629A-4FCB-89D6-4CE1BBD24ADF}</a:tableStyleId>
              </a:tblPr>
              <a:tblGrid>
                <a:gridCol w="1515500">
                  <a:extLst>
                    <a:ext uri="{9D8B030D-6E8A-4147-A177-3AD203B41FA5}">
                      <a16:colId xmlns:a16="http://schemas.microsoft.com/office/drawing/2014/main" val="20000"/>
                    </a:ext>
                  </a:extLst>
                </a:gridCol>
                <a:gridCol w="1095550">
                  <a:extLst>
                    <a:ext uri="{9D8B030D-6E8A-4147-A177-3AD203B41FA5}">
                      <a16:colId xmlns:a16="http://schemas.microsoft.com/office/drawing/2014/main" val="20001"/>
                    </a:ext>
                  </a:extLst>
                </a:gridCol>
                <a:gridCol w="1205100">
                  <a:extLst>
                    <a:ext uri="{9D8B030D-6E8A-4147-A177-3AD203B41FA5}">
                      <a16:colId xmlns:a16="http://schemas.microsoft.com/office/drawing/2014/main" val="20002"/>
                    </a:ext>
                  </a:extLst>
                </a:gridCol>
                <a:gridCol w="1970300">
                  <a:extLst>
                    <a:ext uri="{9D8B030D-6E8A-4147-A177-3AD203B41FA5}">
                      <a16:colId xmlns:a16="http://schemas.microsoft.com/office/drawing/2014/main" val="20003"/>
                    </a:ext>
                  </a:extLst>
                </a:gridCol>
              </a:tblGrid>
              <a:tr h="1389300">
                <a:tc>
                  <a:txBody>
                    <a:bodyPr/>
                    <a:lstStyle/>
                    <a:p>
                      <a:pPr marL="0" marR="0" lvl="0" indent="0" algn="l" rtl="0">
                        <a:lnSpc>
                          <a:spcPct val="100000"/>
                        </a:lnSpc>
                        <a:spcBef>
                          <a:spcPts val="0"/>
                        </a:spcBef>
                        <a:spcAft>
                          <a:spcPts val="0"/>
                        </a:spcAft>
                        <a:buNone/>
                      </a:pPr>
                      <a:r>
                        <a:rPr lang="es-ES" sz="2800" u="none" strike="noStrike" cap="none"/>
                        <a:t>Número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RF01</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0"/>
                  </a:ext>
                </a:extLst>
              </a:tr>
              <a:tr h="1389300">
                <a:tc>
                  <a:txBody>
                    <a:bodyPr/>
                    <a:lstStyle/>
                    <a:p>
                      <a:pPr marL="0" marR="0" lvl="0" indent="0" algn="l" rtl="0">
                        <a:lnSpc>
                          <a:spcPct val="100000"/>
                        </a:lnSpc>
                        <a:spcBef>
                          <a:spcPts val="0"/>
                        </a:spcBef>
                        <a:spcAft>
                          <a:spcPts val="0"/>
                        </a:spcAft>
                        <a:buNone/>
                      </a:pPr>
                      <a:r>
                        <a:rPr lang="es-ES" sz="2800" u="none" strike="noStrike" cap="none"/>
                        <a:t>Nombre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Registro de usuarios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1"/>
                  </a:ext>
                </a:extLst>
              </a:tr>
              <a:tr h="930075">
                <a:tc>
                  <a:txBody>
                    <a:bodyPr/>
                    <a:lstStyle/>
                    <a:p>
                      <a:pPr marL="0" marR="0" lvl="0" indent="0" algn="l" rtl="0">
                        <a:lnSpc>
                          <a:spcPct val="100000"/>
                        </a:lnSpc>
                        <a:spcBef>
                          <a:spcPts val="0"/>
                        </a:spcBef>
                        <a:spcAft>
                          <a:spcPts val="0"/>
                        </a:spcAft>
                        <a:buNone/>
                      </a:pPr>
                      <a:r>
                        <a:rPr lang="es-ES" sz="2800" u="none" strike="noStrike" cap="none"/>
                        <a:t>Tipo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highlight>
                            <a:srgbClr val="000000"/>
                          </a:highlight>
                        </a:rPr>
                        <a:t>B</a:t>
                      </a:r>
                      <a:r>
                        <a:rPr lang="es-ES" sz="2800" u="none" strike="noStrike" cap="none"/>
                        <a:t>Requisito</a:t>
                      </a:r>
                      <a:endParaRPr sz="2800" u="none" strike="noStrike" cap="none">
                        <a:latin typeface="Arial"/>
                        <a:ea typeface="Arial"/>
                        <a:cs typeface="Arial"/>
                        <a:sym typeface="Arial"/>
                      </a:endParaRPr>
                    </a:p>
                  </a:txBody>
                  <a:tcPr marL="25400" marR="25400" marT="0" marB="10800"/>
                </a:tc>
                <a:tc gridSpan="2">
                  <a:txBody>
                    <a:bodyPr/>
                    <a:lstStyle/>
                    <a:p>
                      <a:pPr marL="0" marR="0" lvl="0" indent="0" algn="l" rtl="0">
                        <a:lnSpc>
                          <a:spcPct val="100000"/>
                        </a:lnSpc>
                        <a:spcBef>
                          <a:spcPts val="0"/>
                        </a:spcBef>
                        <a:spcAft>
                          <a:spcPts val="0"/>
                        </a:spcAft>
                        <a:buNone/>
                      </a:pPr>
                      <a:r>
                        <a:rPr lang="es-ES" sz="2800" u="none" strike="noStrike" cap="none"/>
                        <a:t>☐ Restricción</a:t>
                      </a:r>
                      <a:endParaRPr sz="2800" u="none" strike="noStrike" cap="none">
                        <a:latin typeface="Arial"/>
                        <a:ea typeface="Arial"/>
                        <a:cs typeface="Arial"/>
                        <a:sym typeface="Arial"/>
                      </a:endParaRPr>
                    </a:p>
                  </a:txBody>
                  <a:tcPr marL="68575" marR="68575" marT="0" marB="0"/>
                </a:tc>
                <a:tc hMerge="1">
                  <a:txBody>
                    <a:bodyPr/>
                    <a:lstStyle/>
                    <a:p>
                      <a:endParaRPr lang="es-419"/>
                    </a:p>
                  </a:txBody>
                  <a:tcPr/>
                </a:tc>
                <a:extLst>
                  <a:ext uri="{0D108BD9-81ED-4DB2-BD59-A6C34878D82A}">
                    <a16:rowId xmlns:a16="http://schemas.microsoft.com/office/drawing/2014/main" val="10002"/>
                  </a:ext>
                </a:extLst>
              </a:tr>
              <a:tr h="470850">
                <a:tc>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3"/>
                  </a:ext>
                </a:extLst>
              </a:tr>
              <a:tr h="1848525">
                <a:tc>
                  <a:txBody>
                    <a:bodyPr/>
                    <a:lstStyle/>
                    <a:p>
                      <a:pPr marL="0" marR="0" lvl="0" indent="0" algn="l" rtl="0">
                        <a:lnSpc>
                          <a:spcPct val="100000"/>
                        </a:lnSpc>
                        <a:spcBef>
                          <a:spcPts val="0"/>
                        </a:spcBef>
                        <a:spcAft>
                          <a:spcPts val="0"/>
                        </a:spcAft>
                        <a:buNone/>
                      </a:pPr>
                      <a:r>
                        <a:rPr lang="es-ES" sz="2800" u="none" strike="noStrike" cap="none"/>
                        <a:t>Prioridad del requisito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Alta/Esencial</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Media/Deseado</a:t>
                      </a:r>
                      <a:endParaRPr sz="2800" u="none" strike="noStrike" cap="none">
                        <a:latin typeface="Arial"/>
                        <a:ea typeface="Arial"/>
                        <a:cs typeface="Arial"/>
                        <a:sym typeface="Arial"/>
                      </a:endParaRPr>
                    </a:p>
                  </a:txBody>
                  <a:tcPr marL="68575" marR="68575" marT="0" marB="0"/>
                </a:tc>
                <a:tc>
                  <a:txBody>
                    <a:bodyPr/>
                    <a:lstStyle/>
                    <a:p>
                      <a:pPr marL="0" marR="0" lvl="0" indent="0" algn="l" rtl="0">
                        <a:lnSpc>
                          <a:spcPct val="100000"/>
                        </a:lnSpc>
                        <a:spcBef>
                          <a:spcPts val="0"/>
                        </a:spcBef>
                        <a:spcAft>
                          <a:spcPts val="0"/>
                        </a:spcAft>
                        <a:buNone/>
                      </a:pPr>
                      <a:r>
                        <a:rPr lang="es-ES" sz="2800" u="none" strike="noStrike" cap="none"/>
                        <a:t>☐ Baja/ Opcional</a:t>
                      </a:r>
                      <a:endParaRPr sz="2800" u="none" strike="noStrike" cap="none">
                        <a:latin typeface="Arial"/>
                        <a:ea typeface="Arial"/>
                        <a:cs typeface="Arial"/>
                        <a:sym typeface="Arial"/>
                      </a:endParaRPr>
                    </a:p>
                  </a:txBody>
                  <a:tcPr marL="68575" marR="68575" marT="0" marB="0"/>
                </a:tc>
                <a:extLst>
                  <a:ext uri="{0D108BD9-81ED-4DB2-BD59-A6C34878D82A}">
                    <a16:rowId xmlns:a16="http://schemas.microsoft.com/office/drawing/2014/main" val="10004"/>
                  </a:ext>
                </a:extLst>
              </a:tr>
            </a:tbl>
          </a:graphicData>
        </a:graphic>
      </p:graphicFrame>
      <p:sp>
        <p:nvSpPr>
          <p:cNvPr id="118" name="Google Shape;118;p5"/>
          <p:cNvSpPr/>
          <p:nvPr/>
        </p:nvSpPr>
        <p:spPr>
          <a:xfrm>
            <a:off x="9601200" y="7304088"/>
            <a:ext cx="2438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aphicFrame>
        <p:nvGraphicFramePr>
          <p:cNvPr id="119" name="Google Shape;119;p5"/>
          <p:cNvGraphicFramePr/>
          <p:nvPr/>
        </p:nvGraphicFramePr>
        <p:xfrm>
          <a:off x="8059423" y="8018098"/>
          <a:ext cx="3000000" cy="3000000"/>
        </p:xfrm>
        <a:graphic>
          <a:graphicData uri="http://schemas.openxmlformats.org/drawingml/2006/table">
            <a:tbl>
              <a:tblPr>
                <a:noFill/>
                <a:tableStyleId>{3655144F-629A-4FCB-89D6-4CE1BBD24ADF}</a:tableStyleId>
              </a:tblPr>
              <a:tblGrid>
                <a:gridCol w="1582325">
                  <a:extLst>
                    <a:ext uri="{9D8B030D-6E8A-4147-A177-3AD203B41FA5}">
                      <a16:colId xmlns:a16="http://schemas.microsoft.com/office/drawing/2014/main" val="20000"/>
                    </a:ext>
                  </a:extLst>
                </a:gridCol>
                <a:gridCol w="1143850">
                  <a:extLst>
                    <a:ext uri="{9D8B030D-6E8A-4147-A177-3AD203B41FA5}">
                      <a16:colId xmlns:a16="http://schemas.microsoft.com/office/drawing/2014/main" val="20001"/>
                    </a:ext>
                  </a:extLst>
                </a:gridCol>
                <a:gridCol w="1258225">
                  <a:extLst>
                    <a:ext uri="{9D8B030D-6E8A-4147-A177-3AD203B41FA5}">
                      <a16:colId xmlns:a16="http://schemas.microsoft.com/office/drawing/2014/main" val="20002"/>
                    </a:ext>
                  </a:extLst>
                </a:gridCol>
                <a:gridCol w="1197225">
                  <a:extLst>
                    <a:ext uri="{9D8B030D-6E8A-4147-A177-3AD203B41FA5}">
                      <a16:colId xmlns:a16="http://schemas.microsoft.com/office/drawing/2014/main" val="20003"/>
                    </a:ext>
                  </a:extLst>
                </a:gridCol>
              </a:tblGrid>
              <a:tr h="1153250">
                <a:tc>
                  <a:txBody>
                    <a:bodyPr/>
                    <a:lstStyle/>
                    <a:p>
                      <a:pPr marL="0" marR="0" lvl="0" indent="0" algn="l" rtl="0">
                        <a:lnSpc>
                          <a:spcPct val="100000"/>
                        </a:lnSpc>
                        <a:spcBef>
                          <a:spcPts val="0"/>
                        </a:spcBef>
                        <a:spcAft>
                          <a:spcPts val="0"/>
                        </a:spcAft>
                        <a:buNone/>
                      </a:pPr>
                      <a:r>
                        <a:rPr lang="es-ES" sz="2800" u="none" strike="noStrike" cap="none"/>
                        <a:t>Número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RF02</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0"/>
                  </a:ext>
                </a:extLst>
              </a:tr>
              <a:tr h="1153250">
                <a:tc>
                  <a:txBody>
                    <a:bodyPr/>
                    <a:lstStyle/>
                    <a:p>
                      <a:pPr marL="0" marR="0" lvl="0" indent="0" algn="l" rtl="0">
                        <a:lnSpc>
                          <a:spcPct val="100000"/>
                        </a:lnSpc>
                        <a:spcBef>
                          <a:spcPts val="0"/>
                        </a:spcBef>
                        <a:spcAft>
                          <a:spcPts val="0"/>
                        </a:spcAft>
                        <a:buNone/>
                      </a:pPr>
                      <a:r>
                        <a:rPr lang="es-ES" sz="2800" u="none" strike="noStrike" cap="none"/>
                        <a:t>Nombre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Iniciar sesión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1"/>
                  </a:ext>
                </a:extLst>
              </a:tr>
              <a:tr h="1153250">
                <a:tc>
                  <a:txBody>
                    <a:bodyPr/>
                    <a:lstStyle/>
                    <a:p>
                      <a:pPr marL="0" marR="0" lvl="0" indent="0" algn="l" rtl="0">
                        <a:lnSpc>
                          <a:spcPct val="100000"/>
                        </a:lnSpc>
                        <a:spcBef>
                          <a:spcPts val="0"/>
                        </a:spcBef>
                        <a:spcAft>
                          <a:spcPts val="0"/>
                        </a:spcAft>
                        <a:buNone/>
                      </a:pPr>
                      <a:r>
                        <a:rPr lang="es-ES" sz="2800" u="none" strike="noStrike" cap="none"/>
                        <a:t>Tipo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highlight>
                            <a:srgbClr val="000000"/>
                          </a:highlight>
                        </a:rPr>
                        <a:t>B</a:t>
                      </a:r>
                      <a:r>
                        <a:rPr lang="es-ES" sz="2800" u="none" strike="noStrike" cap="none"/>
                        <a:t>   Requisito</a:t>
                      </a:r>
                      <a:endParaRPr sz="2800" u="none" strike="noStrike" cap="none">
                        <a:latin typeface="Arial"/>
                        <a:ea typeface="Arial"/>
                        <a:cs typeface="Arial"/>
                        <a:sym typeface="Arial"/>
                      </a:endParaRPr>
                    </a:p>
                  </a:txBody>
                  <a:tcPr marL="25400" marR="25400" marT="0" marB="10800"/>
                </a:tc>
                <a:tc gridSpan="2">
                  <a:txBody>
                    <a:bodyPr/>
                    <a:lstStyle/>
                    <a:p>
                      <a:pPr marL="0" marR="0" lvl="0" indent="0" algn="l" rtl="0">
                        <a:lnSpc>
                          <a:spcPct val="100000"/>
                        </a:lnSpc>
                        <a:spcBef>
                          <a:spcPts val="0"/>
                        </a:spcBef>
                        <a:spcAft>
                          <a:spcPts val="0"/>
                        </a:spcAft>
                        <a:buNone/>
                      </a:pPr>
                      <a:r>
                        <a:rPr lang="es-ES" sz="2800" u="none" strike="noStrike" cap="none"/>
                        <a:t>☐ Restricción</a:t>
                      </a:r>
                      <a:endParaRPr sz="2800" u="none" strike="noStrike" cap="none">
                        <a:latin typeface="Arial"/>
                        <a:ea typeface="Arial"/>
                        <a:cs typeface="Arial"/>
                        <a:sym typeface="Arial"/>
                      </a:endParaRPr>
                    </a:p>
                  </a:txBody>
                  <a:tcPr marL="68575" marR="68575" marT="0" marB="0"/>
                </a:tc>
                <a:tc hMerge="1">
                  <a:txBody>
                    <a:bodyPr/>
                    <a:lstStyle/>
                    <a:p>
                      <a:endParaRPr lang="es-419"/>
                    </a:p>
                  </a:txBody>
                  <a:tcPr/>
                </a:tc>
                <a:extLst>
                  <a:ext uri="{0D108BD9-81ED-4DB2-BD59-A6C34878D82A}">
                    <a16:rowId xmlns:a16="http://schemas.microsoft.com/office/drawing/2014/main" val="10002"/>
                  </a:ext>
                </a:extLst>
              </a:tr>
              <a:tr h="390850">
                <a:tc>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3"/>
                  </a:ext>
                </a:extLst>
              </a:tr>
              <a:tr h="1534450">
                <a:tc>
                  <a:txBody>
                    <a:bodyPr/>
                    <a:lstStyle/>
                    <a:p>
                      <a:pPr marL="0" marR="0" lvl="0" indent="0" algn="l" rtl="0">
                        <a:lnSpc>
                          <a:spcPct val="100000"/>
                        </a:lnSpc>
                        <a:spcBef>
                          <a:spcPts val="0"/>
                        </a:spcBef>
                        <a:spcAft>
                          <a:spcPts val="0"/>
                        </a:spcAft>
                        <a:buNone/>
                      </a:pPr>
                      <a:r>
                        <a:rPr lang="es-ES" sz="2800" u="none" strike="noStrike" cap="none"/>
                        <a:t>Prioridad del requisito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Alta/Esencial</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Media/Deseado</a:t>
                      </a:r>
                      <a:endParaRPr sz="2800" u="none" strike="noStrike" cap="none">
                        <a:latin typeface="Arial"/>
                        <a:ea typeface="Arial"/>
                        <a:cs typeface="Arial"/>
                        <a:sym typeface="Arial"/>
                      </a:endParaRPr>
                    </a:p>
                  </a:txBody>
                  <a:tcPr marL="68575" marR="68575" marT="0" marB="0"/>
                </a:tc>
                <a:tc>
                  <a:txBody>
                    <a:bodyPr/>
                    <a:lstStyle/>
                    <a:p>
                      <a:pPr marL="0" marR="0" lvl="0" indent="0" algn="l" rtl="0">
                        <a:lnSpc>
                          <a:spcPct val="100000"/>
                        </a:lnSpc>
                        <a:spcBef>
                          <a:spcPts val="0"/>
                        </a:spcBef>
                        <a:spcAft>
                          <a:spcPts val="0"/>
                        </a:spcAft>
                        <a:buNone/>
                      </a:pPr>
                      <a:r>
                        <a:rPr lang="es-ES" sz="2800" u="none" strike="noStrike" cap="none"/>
                        <a:t>☐ Baja/ Opcional</a:t>
                      </a:r>
                      <a:endParaRPr sz="2800" u="none" strike="noStrike" cap="none">
                        <a:latin typeface="Arial"/>
                        <a:ea typeface="Arial"/>
                        <a:cs typeface="Arial"/>
                        <a:sym typeface="Arial"/>
                      </a:endParaRPr>
                    </a:p>
                  </a:txBody>
                  <a:tcPr marL="68575" marR="68575" marT="0" marB="0"/>
                </a:tc>
                <a:extLst>
                  <a:ext uri="{0D108BD9-81ED-4DB2-BD59-A6C34878D82A}">
                    <a16:rowId xmlns:a16="http://schemas.microsoft.com/office/drawing/2014/main" val="10004"/>
                  </a:ext>
                </a:extLst>
              </a:tr>
            </a:tbl>
          </a:graphicData>
        </a:graphic>
      </p:graphicFrame>
      <p:sp>
        <p:nvSpPr>
          <p:cNvPr id="120" name="Google Shape;120;p5"/>
          <p:cNvSpPr/>
          <p:nvPr/>
        </p:nvSpPr>
        <p:spPr>
          <a:xfrm>
            <a:off x="9601200" y="7304088"/>
            <a:ext cx="2438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aphicFrame>
        <p:nvGraphicFramePr>
          <p:cNvPr id="121" name="Google Shape;121;p5"/>
          <p:cNvGraphicFramePr/>
          <p:nvPr/>
        </p:nvGraphicFramePr>
        <p:xfrm>
          <a:off x="13921253" y="8015680"/>
          <a:ext cx="3000000" cy="3000000"/>
        </p:xfrm>
        <a:graphic>
          <a:graphicData uri="http://schemas.openxmlformats.org/drawingml/2006/table">
            <a:tbl>
              <a:tblPr>
                <a:noFill/>
                <a:tableStyleId>{3655144F-629A-4FCB-89D6-4CE1BBD24ADF}</a:tableStyleId>
              </a:tblPr>
              <a:tblGrid>
                <a:gridCol w="1582325">
                  <a:extLst>
                    <a:ext uri="{9D8B030D-6E8A-4147-A177-3AD203B41FA5}">
                      <a16:colId xmlns:a16="http://schemas.microsoft.com/office/drawing/2014/main" val="20000"/>
                    </a:ext>
                  </a:extLst>
                </a:gridCol>
                <a:gridCol w="1143850">
                  <a:extLst>
                    <a:ext uri="{9D8B030D-6E8A-4147-A177-3AD203B41FA5}">
                      <a16:colId xmlns:a16="http://schemas.microsoft.com/office/drawing/2014/main" val="20001"/>
                    </a:ext>
                  </a:extLst>
                </a:gridCol>
                <a:gridCol w="1258225">
                  <a:extLst>
                    <a:ext uri="{9D8B030D-6E8A-4147-A177-3AD203B41FA5}">
                      <a16:colId xmlns:a16="http://schemas.microsoft.com/office/drawing/2014/main" val="20002"/>
                    </a:ext>
                  </a:extLst>
                </a:gridCol>
                <a:gridCol w="1197225">
                  <a:extLst>
                    <a:ext uri="{9D8B030D-6E8A-4147-A177-3AD203B41FA5}">
                      <a16:colId xmlns:a16="http://schemas.microsoft.com/office/drawing/2014/main" val="20003"/>
                    </a:ext>
                  </a:extLst>
                </a:gridCol>
              </a:tblGrid>
              <a:tr h="355600">
                <a:tc>
                  <a:txBody>
                    <a:bodyPr/>
                    <a:lstStyle/>
                    <a:p>
                      <a:pPr marL="0" marR="0" lvl="0" indent="0" algn="l" rtl="0">
                        <a:lnSpc>
                          <a:spcPct val="100000"/>
                        </a:lnSpc>
                        <a:spcBef>
                          <a:spcPts val="0"/>
                        </a:spcBef>
                        <a:spcAft>
                          <a:spcPts val="0"/>
                        </a:spcAft>
                        <a:buNone/>
                      </a:pPr>
                      <a:r>
                        <a:rPr lang="es-ES" sz="2800" u="none" strike="noStrike" cap="none"/>
                        <a:t>Número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RF03</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0"/>
                  </a:ext>
                </a:extLst>
              </a:tr>
              <a:tr h="355600">
                <a:tc>
                  <a:txBody>
                    <a:bodyPr/>
                    <a:lstStyle/>
                    <a:p>
                      <a:pPr marL="0" marR="0" lvl="0" indent="0" algn="l" rtl="0">
                        <a:lnSpc>
                          <a:spcPct val="100000"/>
                        </a:lnSpc>
                        <a:spcBef>
                          <a:spcPts val="0"/>
                        </a:spcBef>
                        <a:spcAft>
                          <a:spcPts val="0"/>
                        </a:spcAft>
                        <a:buNone/>
                      </a:pPr>
                      <a:r>
                        <a:rPr lang="es-ES" sz="2800" u="none" strike="noStrike" cap="none"/>
                        <a:t>Nombre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Recuperación de contraseña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1"/>
                  </a:ext>
                </a:extLst>
              </a:tr>
              <a:tr h="355600">
                <a:tc>
                  <a:txBody>
                    <a:bodyPr/>
                    <a:lstStyle/>
                    <a:p>
                      <a:pPr marL="0" marR="0" lvl="0" indent="0" algn="l" rtl="0">
                        <a:lnSpc>
                          <a:spcPct val="100000"/>
                        </a:lnSpc>
                        <a:spcBef>
                          <a:spcPts val="0"/>
                        </a:spcBef>
                        <a:spcAft>
                          <a:spcPts val="0"/>
                        </a:spcAft>
                        <a:buNone/>
                      </a:pPr>
                      <a:r>
                        <a:rPr lang="es-ES" sz="2800" u="none" strike="noStrike" cap="none"/>
                        <a:t>Tipo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Requisito</a:t>
                      </a:r>
                      <a:endParaRPr sz="2800" u="none" strike="noStrike" cap="none">
                        <a:latin typeface="Arial"/>
                        <a:ea typeface="Arial"/>
                        <a:cs typeface="Arial"/>
                        <a:sym typeface="Arial"/>
                      </a:endParaRPr>
                    </a:p>
                  </a:txBody>
                  <a:tcPr marL="25400" marR="25400" marT="0" marB="10800"/>
                </a:tc>
                <a:tc gridSpan="2">
                  <a:txBody>
                    <a:bodyPr/>
                    <a:lstStyle/>
                    <a:p>
                      <a:pPr marL="0" marR="0" lvl="0" indent="0" algn="l" rtl="0">
                        <a:lnSpc>
                          <a:spcPct val="100000"/>
                        </a:lnSpc>
                        <a:spcBef>
                          <a:spcPts val="0"/>
                        </a:spcBef>
                        <a:spcAft>
                          <a:spcPts val="0"/>
                        </a:spcAft>
                        <a:buNone/>
                      </a:pPr>
                      <a:r>
                        <a:rPr lang="es-ES" sz="2800" u="none" strike="noStrike" cap="none">
                          <a:highlight>
                            <a:srgbClr val="000000"/>
                          </a:highlight>
                        </a:rPr>
                        <a:t>N</a:t>
                      </a:r>
                      <a:r>
                        <a:rPr lang="es-ES" sz="2800" u="none" strike="noStrike" cap="none"/>
                        <a:t> Restricción</a:t>
                      </a:r>
                      <a:endParaRPr sz="2800" u="none" strike="noStrike" cap="none">
                        <a:latin typeface="Arial"/>
                        <a:ea typeface="Arial"/>
                        <a:cs typeface="Arial"/>
                        <a:sym typeface="Arial"/>
                      </a:endParaRPr>
                    </a:p>
                  </a:txBody>
                  <a:tcPr marL="68575" marR="68575" marT="0" marB="0"/>
                </a:tc>
                <a:tc hMerge="1">
                  <a:txBody>
                    <a:bodyPr/>
                    <a:lstStyle/>
                    <a:p>
                      <a:endParaRPr lang="es-419"/>
                    </a:p>
                  </a:txBody>
                  <a:tcPr/>
                </a:tc>
                <a:extLst>
                  <a:ext uri="{0D108BD9-81ED-4DB2-BD59-A6C34878D82A}">
                    <a16:rowId xmlns:a16="http://schemas.microsoft.com/office/drawing/2014/main" val="10002"/>
                  </a:ext>
                </a:extLst>
              </a:tr>
              <a:tr h="355600">
                <a:tc>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3"/>
                  </a:ext>
                </a:extLst>
              </a:tr>
              <a:tr h="355600">
                <a:tc>
                  <a:txBody>
                    <a:bodyPr/>
                    <a:lstStyle/>
                    <a:p>
                      <a:pPr marL="0" marR="0" lvl="0" indent="0" algn="l" rtl="0">
                        <a:lnSpc>
                          <a:spcPct val="100000"/>
                        </a:lnSpc>
                        <a:spcBef>
                          <a:spcPts val="0"/>
                        </a:spcBef>
                        <a:spcAft>
                          <a:spcPts val="0"/>
                        </a:spcAft>
                        <a:buNone/>
                      </a:pPr>
                      <a:r>
                        <a:rPr lang="es-ES" sz="2800" u="none" strike="noStrike" cap="none"/>
                        <a:t>Prioridad del requisito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highlight>
                            <a:srgbClr val="000000"/>
                          </a:highlight>
                        </a:rPr>
                        <a:t>K</a:t>
                      </a:r>
                      <a:r>
                        <a:rPr lang="es-ES" sz="2800" u="none" strike="noStrike" cap="none"/>
                        <a:t>☐ Alta/Esencial</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Media/Deseado</a:t>
                      </a:r>
                      <a:endParaRPr sz="2800" u="none" strike="noStrike" cap="none">
                        <a:latin typeface="Arial"/>
                        <a:ea typeface="Arial"/>
                        <a:cs typeface="Arial"/>
                        <a:sym typeface="Arial"/>
                      </a:endParaRPr>
                    </a:p>
                  </a:txBody>
                  <a:tcPr marL="68575" marR="68575" marT="0" marB="0"/>
                </a:tc>
                <a:tc>
                  <a:txBody>
                    <a:bodyPr/>
                    <a:lstStyle/>
                    <a:p>
                      <a:pPr marL="0" marR="0" lvl="0" indent="0" algn="l" rtl="0">
                        <a:lnSpc>
                          <a:spcPct val="100000"/>
                        </a:lnSpc>
                        <a:spcBef>
                          <a:spcPts val="0"/>
                        </a:spcBef>
                        <a:spcAft>
                          <a:spcPts val="0"/>
                        </a:spcAft>
                        <a:buNone/>
                      </a:pPr>
                      <a:r>
                        <a:rPr lang="es-ES" sz="2800" u="none" strike="noStrike" cap="none"/>
                        <a:t>☐ Baja/ Opcional</a:t>
                      </a:r>
                      <a:endParaRPr sz="2800" u="none" strike="noStrike" cap="none">
                        <a:latin typeface="Arial"/>
                        <a:ea typeface="Arial"/>
                        <a:cs typeface="Arial"/>
                        <a:sym typeface="Arial"/>
                      </a:endParaRPr>
                    </a:p>
                  </a:txBody>
                  <a:tcPr marL="68575" marR="68575" marT="0" marB="0"/>
                </a:tc>
                <a:extLst>
                  <a:ext uri="{0D108BD9-81ED-4DB2-BD59-A6C34878D82A}">
                    <a16:rowId xmlns:a16="http://schemas.microsoft.com/office/drawing/2014/main" val="10004"/>
                  </a:ext>
                </a:extLst>
              </a:tr>
            </a:tbl>
          </a:graphicData>
        </a:graphic>
      </p:graphicFrame>
      <p:sp>
        <p:nvSpPr>
          <p:cNvPr id="122" name="Google Shape;122;p5"/>
          <p:cNvSpPr/>
          <p:nvPr/>
        </p:nvSpPr>
        <p:spPr>
          <a:xfrm>
            <a:off x="13921253" y="8015045"/>
            <a:ext cx="2438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6"/>
        <p:cNvGrpSpPr/>
        <p:nvPr/>
      </p:nvGrpSpPr>
      <p:grpSpPr>
        <a:xfrm>
          <a:off x="0" y="0"/>
          <a:ext cx="0" cy="0"/>
          <a:chOff x="0" y="0"/>
          <a:chExt cx="0" cy="0"/>
        </a:xfrm>
      </p:grpSpPr>
      <p:sp>
        <p:nvSpPr>
          <p:cNvPr id="127" name="Google Shape;127;p6"/>
          <p:cNvSpPr txBox="1"/>
          <p:nvPr/>
        </p:nvSpPr>
        <p:spPr>
          <a:xfrm>
            <a:off x="5585765" y="6431219"/>
            <a:ext cx="13212471" cy="2885562"/>
          </a:xfrm>
          <a:prstGeom prst="rect">
            <a:avLst/>
          </a:prstGeom>
          <a:noFill/>
          <a:ln>
            <a:noFill/>
          </a:ln>
        </p:spPr>
        <p:txBody>
          <a:bodyPr spcFirstLastPara="1" wrap="square" lIns="71425" tIns="71425" rIns="71425" bIns="71425" anchor="b" anchorCtr="0">
            <a:noAutofit/>
          </a:bodyPr>
          <a:lstStyle/>
          <a:p>
            <a:pPr marL="28955" marR="28955" lvl="0" indent="9651" algn="ctr" rtl="0">
              <a:lnSpc>
                <a:spcPct val="120000"/>
              </a:lnSpc>
              <a:spcBef>
                <a:spcPts val="0"/>
              </a:spcBef>
              <a:spcAft>
                <a:spcPts val="0"/>
              </a:spcAft>
              <a:buClr>
                <a:srgbClr val="434343"/>
              </a:buClr>
              <a:buSzPts val="5400"/>
              <a:buFont typeface="Calibri"/>
              <a:buNone/>
            </a:pPr>
            <a:endParaRPr sz="5400" b="1" i="0" u="none" strike="noStrike" cap="none">
              <a:solidFill>
                <a:srgbClr val="434343"/>
              </a:solidFill>
              <a:latin typeface="Calibri"/>
              <a:ea typeface="Calibri"/>
              <a:cs typeface="Calibri"/>
              <a:sym typeface="Calibri"/>
            </a:endParaRPr>
          </a:p>
        </p:txBody>
      </p:sp>
      <p:graphicFrame>
        <p:nvGraphicFramePr>
          <p:cNvPr id="128" name="Google Shape;128;p6"/>
          <p:cNvGraphicFramePr/>
          <p:nvPr/>
        </p:nvGraphicFramePr>
        <p:xfrm>
          <a:off x="404166" y="705485"/>
          <a:ext cx="3000000" cy="3000000"/>
        </p:xfrm>
        <a:graphic>
          <a:graphicData uri="http://schemas.openxmlformats.org/drawingml/2006/table">
            <a:tbl>
              <a:tblPr>
                <a:noFill/>
                <a:tableStyleId>{3655144F-629A-4FCB-89D6-4CE1BBD24ADF}</a:tableStyleId>
              </a:tblPr>
              <a:tblGrid>
                <a:gridCol w="1582325">
                  <a:extLst>
                    <a:ext uri="{9D8B030D-6E8A-4147-A177-3AD203B41FA5}">
                      <a16:colId xmlns:a16="http://schemas.microsoft.com/office/drawing/2014/main" val="20000"/>
                    </a:ext>
                  </a:extLst>
                </a:gridCol>
                <a:gridCol w="1143850">
                  <a:extLst>
                    <a:ext uri="{9D8B030D-6E8A-4147-A177-3AD203B41FA5}">
                      <a16:colId xmlns:a16="http://schemas.microsoft.com/office/drawing/2014/main" val="20001"/>
                    </a:ext>
                  </a:extLst>
                </a:gridCol>
                <a:gridCol w="1258225">
                  <a:extLst>
                    <a:ext uri="{9D8B030D-6E8A-4147-A177-3AD203B41FA5}">
                      <a16:colId xmlns:a16="http://schemas.microsoft.com/office/drawing/2014/main" val="20002"/>
                    </a:ext>
                  </a:extLst>
                </a:gridCol>
                <a:gridCol w="1197225">
                  <a:extLst>
                    <a:ext uri="{9D8B030D-6E8A-4147-A177-3AD203B41FA5}">
                      <a16:colId xmlns:a16="http://schemas.microsoft.com/office/drawing/2014/main" val="20003"/>
                    </a:ext>
                  </a:extLst>
                </a:gridCol>
              </a:tblGrid>
              <a:tr h="355600">
                <a:tc>
                  <a:txBody>
                    <a:bodyPr/>
                    <a:lstStyle/>
                    <a:p>
                      <a:pPr marL="0" marR="0" lvl="0" indent="0" algn="l" rtl="0">
                        <a:lnSpc>
                          <a:spcPct val="100000"/>
                        </a:lnSpc>
                        <a:spcBef>
                          <a:spcPts val="0"/>
                        </a:spcBef>
                        <a:spcAft>
                          <a:spcPts val="0"/>
                        </a:spcAft>
                        <a:buNone/>
                      </a:pPr>
                      <a:r>
                        <a:rPr lang="es-ES" sz="2800" u="none" strike="noStrike" cap="none"/>
                        <a:t>Número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RF04</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0"/>
                  </a:ext>
                </a:extLst>
              </a:tr>
              <a:tr h="355600">
                <a:tc>
                  <a:txBody>
                    <a:bodyPr/>
                    <a:lstStyle/>
                    <a:p>
                      <a:pPr marL="0" marR="0" lvl="0" indent="0" algn="l" rtl="0">
                        <a:lnSpc>
                          <a:spcPct val="100000"/>
                        </a:lnSpc>
                        <a:spcBef>
                          <a:spcPts val="0"/>
                        </a:spcBef>
                        <a:spcAft>
                          <a:spcPts val="0"/>
                        </a:spcAft>
                        <a:buNone/>
                      </a:pPr>
                      <a:r>
                        <a:rPr lang="es-ES" sz="2800" u="none" strike="noStrike" cap="none"/>
                        <a:t>Nombre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Cambio de contraseña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1"/>
                  </a:ext>
                </a:extLst>
              </a:tr>
              <a:tr h="355600">
                <a:tc>
                  <a:txBody>
                    <a:bodyPr/>
                    <a:lstStyle/>
                    <a:p>
                      <a:pPr marL="0" marR="0" lvl="0" indent="0" algn="l" rtl="0">
                        <a:lnSpc>
                          <a:spcPct val="100000"/>
                        </a:lnSpc>
                        <a:spcBef>
                          <a:spcPts val="0"/>
                        </a:spcBef>
                        <a:spcAft>
                          <a:spcPts val="0"/>
                        </a:spcAft>
                        <a:buNone/>
                      </a:pPr>
                      <a:r>
                        <a:rPr lang="es-ES" sz="2800" u="none" strike="noStrike" cap="none"/>
                        <a:t>Tipo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Requisito</a:t>
                      </a:r>
                      <a:endParaRPr sz="2800" u="none" strike="noStrike" cap="none">
                        <a:latin typeface="Arial"/>
                        <a:ea typeface="Arial"/>
                        <a:cs typeface="Arial"/>
                        <a:sym typeface="Arial"/>
                      </a:endParaRPr>
                    </a:p>
                  </a:txBody>
                  <a:tcPr marL="25400" marR="25400" marT="0" marB="10800"/>
                </a:tc>
                <a:tc gridSpan="2">
                  <a:txBody>
                    <a:bodyPr/>
                    <a:lstStyle/>
                    <a:p>
                      <a:pPr marL="0" marR="0" lvl="0" indent="0" algn="l" rtl="0">
                        <a:lnSpc>
                          <a:spcPct val="100000"/>
                        </a:lnSpc>
                        <a:spcBef>
                          <a:spcPts val="0"/>
                        </a:spcBef>
                        <a:spcAft>
                          <a:spcPts val="0"/>
                        </a:spcAft>
                        <a:buNone/>
                      </a:pPr>
                      <a:r>
                        <a:rPr lang="es-ES" sz="2800" u="none" strike="noStrike" cap="none">
                          <a:highlight>
                            <a:srgbClr val="000000"/>
                          </a:highlight>
                        </a:rPr>
                        <a:t>H</a:t>
                      </a:r>
                      <a:r>
                        <a:rPr lang="es-ES" sz="2800" u="none" strike="noStrike" cap="none"/>
                        <a:t> Restricción</a:t>
                      </a:r>
                      <a:endParaRPr sz="2800" u="none" strike="noStrike" cap="none">
                        <a:latin typeface="Arial"/>
                        <a:ea typeface="Arial"/>
                        <a:cs typeface="Arial"/>
                        <a:sym typeface="Arial"/>
                      </a:endParaRPr>
                    </a:p>
                  </a:txBody>
                  <a:tcPr marL="68575" marR="68575" marT="0" marB="0"/>
                </a:tc>
                <a:tc hMerge="1">
                  <a:txBody>
                    <a:bodyPr/>
                    <a:lstStyle/>
                    <a:p>
                      <a:endParaRPr lang="es-419"/>
                    </a:p>
                  </a:txBody>
                  <a:tcPr/>
                </a:tc>
                <a:extLst>
                  <a:ext uri="{0D108BD9-81ED-4DB2-BD59-A6C34878D82A}">
                    <a16:rowId xmlns:a16="http://schemas.microsoft.com/office/drawing/2014/main" val="10002"/>
                  </a:ext>
                </a:extLst>
              </a:tr>
              <a:tr h="355600">
                <a:tc>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3"/>
                  </a:ext>
                </a:extLst>
              </a:tr>
              <a:tr h="355600">
                <a:tc>
                  <a:txBody>
                    <a:bodyPr/>
                    <a:lstStyle/>
                    <a:p>
                      <a:pPr marL="0" marR="0" lvl="0" indent="0" algn="l" rtl="0">
                        <a:lnSpc>
                          <a:spcPct val="100000"/>
                        </a:lnSpc>
                        <a:spcBef>
                          <a:spcPts val="0"/>
                        </a:spcBef>
                        <a:spcAft>
                          <a:spcPts val="0"/>
                        </a:spcAft>
                        <a:buNone/>
                      </a:pPr>
                      <a:r>
                        <a:rPr lang="es-ES" sz="2800" u="none" strike="noStrike" cap="none"/>
                        <a:t>Prioridad del requisito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Alta/Esencial</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highlight>
                            <a:srgbClr val="000000"/>
                          </a:highlight>
                        </a:rPr>
                        <a:t>H</a:t>
                      </a:r>
                      <a:r>
                        <a:rPr lang="es-ES" sz="2800" u="none" strike="noStrike" cap="none"/>
                        <a:t> Media/Deseado</a:t>
                      </a:r>
                      <a:endParaRPr sz="2800" u="none" strike="noStrike" cap="none">
                        <a:latin typeface="Arial"/>
                        <a:ea typeface="Arial"/>
                        <a:cs typeface="Arial"/>
                        <a:sym typeface="Arial"/>
                      </a:endParaRPr>
                    </a:p>
                  </a:txBody>
                  <a:tcPr marL="68575" marR="68575" marT="0" marB="0"/>
                </a:tc>
                <a:tc>
                  <a:txBody>
                    <a:bodyPr/>
                    <a:lstStyle/>
                    <a:p>
                      <a:pPr marL="0" marR="0" lvl="0" indent="0" algn="l" rtl="0">
                        <a:lnSpc>
                          <a:spcPct val="100000"/>
                        </a:lnSpc>
                        <a:spcBef>
                          <a:spcPts val="0"/>
                        </a:spcBef>
                        <a:spcAft>
                          <a:spcPts val="0"/>
                        </a:spcAft>
                        <a:buNone/>
                      </a:pPr>
                      <a:r>
                        <a:rPr lang="es-ES" sz="2800" u="none" strike="noStrike" cap="none"/>
                        <a:t>☐ Baja/ Opcional</a:t>
                      </a:r>
                      <a:endParaRPr sz="2800" u="none" strike="noStrike" cap="none">
                        <a:latin typeface="Arial"/>
                        <a:ea typeface="Arial"/>
                        <a:cs typeface="Arial"/>
                        <a:sym typeface="Arial"/>
                      </a:endParaRPr>
                    </a:p>
                  </a:txBody>
                  <a:tcPr marL="68575" marR="68575" marT="0" marB="0"/>
                </a:tc>
                <a:extLst>
                  <a:ext uri="{0D108BD9-81ED-4DB2-BD59-A6C34878D82A}">
                    <a16:rowId xmlns:a16="http://schemas.microsoft.com/office/drawing/2014/main" val="10004"/>
                  </a:ext>
                </a:extLst>
              </a:tr>
            </a:tbl>
          </a:graphicData>
        </a:graphic>
      </p:graphicFrame>
      <p:graphicFrame>
        <p:nvGraphicFramePr>
          <p:cNvPr id="129" name="Google Shape;129;p6"/>
          <p:cNvGraphicFramePr/>
          <p:nvPr/>
        </p:nvGraphicFramePr>
        <p:xfrm>
          <a:off x="6107134" y="705485"/>
          <a:ext cx="3000000" cy="3000000"/>
        </p:xfrm>
        <a:graphic>
          <a:graphicData uri="http://schemas.openxmlformats.org/drawingml/2006/table">
            <a:tbl>
              <a:tblPr>
                <a:noFill/>
                <a:tableStyleId>{3655144F-629A-4FCB-89D6-4CE1BBD24ADF}</a:tableStyleId>
              </a:tblPr>
              <a:tblGrid>
                <a:gridCol w="1582325">
                  <a:extLst>
                    <a:ext uri="{9D8B030D-6E8A-4147-A177-3AD203B41FA5}">
                      <a16:colId xmlns:a16="http://schemas.microsoft.com/office/drawing/2014/main" val="20000"/>
                    </a:ext>
                  </a:extLst>
                </a:gridCol>
                <a:gridCol w="1143850">
                  <a:extLst>
                    <a:ext uri="{9D8B030D-6E8A-4147-A177-3AD203B41FA5}">
                      <a16:colId xmlns:a16="http://schemas.microsoft.com/office/drawing/2014/main" val="20001"/>
                    </a:ext>
                  </a:extLst>
                </a:gridCol>
                <a:gridCol w="1258225">
                  <a:extLst>
                    <a:ext uri="{9D8B030D-6E8A-4147-A177-3AD203B41FA5}">
                      <a16:colId xmlns:a16="http://schemas.microsoft.com/office/drawing/2014/main" val="20002"/>
                    </a:ext>
                  </a:extLst>
                </a:gridCol>
                <a:gridCol w="1197225">
                  <a:extLst>
                    <a:ext uri="{9D8B030D-6E8A-4147-A177-3AD203B41FA5}">
                      <a16:colId xmlns:a16="http://schemas.microsoft.com/office/drawing/2014/main" val="20003"/>
                    </a:ext>
                  </a:extLst>
                </a:gridCol>
              </a:tblGrid>
              <a:tr h="355600">
                <a:tc>
                  <a:txBody>
                    <a:bodyPr/>
                    <a:lstStyle/>
                    <a:p>
                      <a:pPr marL="0" marR="0" lvl="0" indent="0" algn="l" rtl="0">
                        <a:lnSpc>
                          <a:spcPct val="100000"/>
                        </a:lnSpc>
                        <a:spcBef>
                          <a:spcPts val="0"/>
                        </a:spcBef>
                        <a:spcAft>
                          <a:spcPts val="0"/>
                        </a:spcAft>
                        <a:buNone/>
                      </a:pPr>
                      <a:r>
                        <a:rPr lang="es-ES" sz="2800" u="none" strike="noStrike" cap="none"/>
                        <a:t>Número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RF05</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0"/>
                  </a:ext>
                </a:extLst>
              </a:tr>
              <a:tr h="355600">
                <a:tc>
                  <a:txBody>
                    <a:bodyPr/>
                    <a:lstStyle/>
                    <a:p>
                      <a:pPr marL="0" marR="0" lvl="0" indent="0" algn="l" rtl="0">
                        <a:lnSpc>
                          <a:spcPct val="100000"/>
                        </a:lnSpc>
                        <a:spcBef>
                          <a:spcPts val="0"/>
                        </a:spcBef>
                        <a:spcAft>
                          <a:spcPts val="0"/>
                        </a:spcAft>
                        <a:buNone/>
                      </a:pPr>
                      <a:r>
                        <a:rPr lang="es-ES" sz="2800" u="none" strike="noStrike" cap="none"/>
                        <a:t>Nombre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Actualizar datos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1"/>
                  </a:ext>
                </a:extLst>
              </a:tr>
              <a:tr h="355600">
                <a:tc>
                  <a:txBody>
                    <a:bodyPr/>
                    <a:lstStyle/>
                    <a:p>
                      <a:pPr marL="0" marR="0" lvl="0" indent="0" algn="l" rtl="0">
                        <a:lnSpc>
                          <a:spcPct val="100000"/>
                        </a:lnSpc>
                        <a:spcBef>
                          <a:spcPts val="0"/>
                        </a:spcBef>
                        <a:spcAft>
                          <a:spcPts val="0"/>
                        </a:spcAft>
                        <a:buNone/>
                      </a:pPr>
                      <a:r>
                        <a:rPr lang="es-ES" sz="2800" u="none" strike="noStrike" cap="none"/>
                        <a:t>Tipo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highlight>
                            <a:srgbClr val="000000"/>
                          </a:highlight>
                        </a:rPr>
                        <a:t>U</a:t>
                      </a:r>
                      <a:r>
                        <a:rPr lang="es-ES" sz="2800" u="none" strike="noStrike" cap="none"/>
                        <a:t>   Requisito</a:t>
                      </a:r>
                      <a:endParaRPr sz="2800" u="none" strike="noStrike" cap="none">
                        <a:latin typeface="Arial"/>
                        <a:ea typeface="Arial"/>
                        <a:cs typeface="Arial"/>
                        <a:sym typeface="Arial"/>
                      </a:endParaRPr>
                    </a:p>
                  </a:txBody>
                  <a:tcPr marL="25400" marR="25400" marT="0" marB="10800"/>
                </a:tc>
                <a:tc gridSpan="2">
                  <a:txBody>
                    <a:bodyPr/>
                    <a:lstStyle/>
                    <a:p>
                      <a:pPr marL="0" marR="0" lvl="0" indent="0" algn="l" rtl="0">
                        <a:lnSpc>
                          <a:spcPct val="100000"/>
                        </a:lnSpc>
                        <a:spcBef>
                          <a:spcPts val="0"/>
                        </a:spcBef>
                        <a:spcAft>
                          <a:spcPts val="0"/>
                        </a:spcAft>
                        <a:buNone/>
                      </a:pPr>
                      <a:r>
                        <a:rPr lang="es-ES" sz="2800" u="none" strike="noStrike" cap="none"/>
                        <a:t>☐ Restricción</a:t>
                      </a:r>
                      <a:endParaRPr sz="2800" u="none" strike="noStrike" cap="none">
                        <a:latin typeface="Arial"/>
                        <a:ea typeface="Arial"/>
                        <a:cs typeface="Arial"/>
                        <a:sym typeface="Arial"/>
                      </a:endParaRPr>
                    </a:p>
                  </a:txBody>
                  <a:tcPr marL="68575" marR="68575" marT="0" marB="0"/>
                </a:tc>
                <a:tc hMerge="1">
                  <a:txBody>
                    <a:bodyPr/>
                    <a:lstStyle/>
                    <a:p>
                      <a:endParaRPr lang="es-419"/>
                    </a:p>
                  </a:txBody>
                  <a:tcPr/>
                </a:tc>
                <a:extLst>
                  <a:ext uri="{0D108BD9-81ED-4DB2-BD59-A6C34878D82A}">
                    <a16:rowId xmlns:a16="http://schemas.microsoft.com/office/drawing/2014/main" val="10002"/>
                  </a:ext>
                </a:extLst>
              </a:tr>
              <a:tr h="355600">
                <a:tc>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3"/>
                  </a:ext>
                </a:extLst>
              </a:tr>
              <a:tr h="355600">
                <a:tc>
                  <a:txBody>
                    <a:bodyPr/>
                    <a:lstStyle/>
                    <a:p>
                      <a:pPr marL="0" marR="0" lvl="0" indent="0" algn="l" rtl="0">
                        <a:lnSpc>
                          <a:spcPct val="100000"/>
                        </a:lnSpc>
                        <a:spcBef>
                          <a:spcPts val="0"/>
                        </a:spcBef>
                        <a:spcAft>
                          <a:spcPts val="0"/>
                        </a:spcAft>
                        <a:buNone/>
                      </a:pPr>
                      <a:r>
                        <a:rPr lang="es-ES" sz="2800" u="none" strike="noStrike" cap="none"/>
                        <a:t>Prioridad del requisito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highlight>
                            <a:srgbClr val="000000"/>
                          </a:highlight>
                        </a:rPr>
                        <a:t>U</a:t>
                      </a:r>
                      <a:r>
                        <a:rPr lang="es-ES" sz="2800" u="none" strike="noStrike" cap="none"/>
                        <a:t> Alta/Esencial</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Media/Deseado</a:t>
                      </a:r>
                      <a:endParaRPr sz="2800" u="none" strike="noStrike" cap="none">
                        <a:latin typeface="Arial"/>
                        <a:ea typeface="Arial"/>
                        <a:cs typeface="Arial"/>
                        <a:sym typeface="Arial"/>
                      </a:endParaRPr>
                    </a:p>
                  </a:txBody>
                  <a:tcPr marL="68575" marR="68575" marT="0" marB="0"/>
                </a:tc>
                <a:tc>
                  <a:txBody>
                    <a:bodyPr/>
                    <a:lstStyle/>
                    <a:p>
                      <a:pPr marL="0" marR="0" lvl="0" indent="0" algn="l" rtl="0">
                        <a:lnSpc>
                          <a:spcPct val="100000"/>
                        </a:lnSpc>
                        <a:spcBef>
                          <a:spcPts val="0"/>
                        </a:spcBef>
                        <a:spcAft>
                          <a:spcPts val="0"/>
                        </a:spcAft>
                        <a:buNone/>
                      </a:pPr>
                      <a:r>
                        <a:rPr lang="es-ES" sz="2800" u="none" strike="noStrike" cap="none"/>
                        <a:t>☐ Baja/ Opcional</a:t>
                      </a:r>
                      <a:endParaRPr sz="2800" u="none" strike="noStrike" cap="none">
                        <a:latin typeface="Arial"/>
                        <a:ea typeface="Arial"/>
                        <a:cs typeface="Arial"/>
                        <a:sym typeface="Arial"/>
                      </a:endParaRPr>
                    </a:p>
                  </a:txBody>
                  <a:tcPr marL="68575" marR="68575" marT="0" marB="0"/>
                </a:tc>
                <a:extLst>
                  <a:ext uri="{0D108BD9-81ED-4DB2-BD59-A6C34878D82A}">
                    <a16:rowId xmlns:a16="http://schemas.microsoft.com/office/drawing/2014/main" val="10004"/>
                  </a:ext>
                </a:extLst>
              </a:tr>
            </a:tbl>
          </a:graphicData>
        </a:graphic>
      </p:graphicFrame>
      <p:sp>
        <p:nvSpPr>
          <p:cNvPr id="130" name="Google Shape;130;p6"/>
          <p:cNvSpPr/>
          <p:nvPr/>
        </p:nvSpPr>
        <p:spPr>
          <a:xfrm>
            <a:off x="9216190" y="2563645"/>
            <a:ext cx="2438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aphicFrame>
        <p:nvGraphicFramePr>
          <p:cNvPr id="131" name="Google Shape;131;p6"/>
          <p:cNvGraphicFramePr/>
          <p:nvPr/>
        </p:nvGraphicFramePr>
        <p:xfrm>
          <a:off x="11806989" y="711116"/>
          <a:ext cx="3000000" cy="3000000"/>
        </p:xfrm>
        <a:graphic>
          <a:graphicData uri="http://schemas.openxmlformats.org/drawingml/2006/table">
            <a:tbl>
              <a:tblPr>
                <a:noFill/>
                <a:tableStyleId>{3655144F-629A-4FCB-89D6-4CE1BBD24ADF}</a:tableStyleId>
              </a:tblPr>
              <a:tblGrid>
                <a:gridCol w="1582325">
                  <a:extLst>
                    <a:ext uri="{9D8B030D-6E8A-4147-A177-3AD203B41FA5}">
                      <a16:colId xmlns:a16="http://schemas.microsoft.com/office/drawing/2014/main" val="20000"/>
                    </a:ext>
                  </a:extLst>
                </a:gridCol>
                <a:gridCol w="1143850">
                  <a:extLst>
                    <a:ext uri="{9D8B030D-6E8A-4147-A177-3AD203B41FA5}">
                      <a16:colId xmlns:a16="http://schemas.microsoft.com/office/drawing/2014/main" val="20001"/>
                    </a:ext>
                  </a:extLst>
                </a:gridCol>
                <a:gridCol w="1258225">
                  <a:extLst>
                    <a:ext uri="{9D8B030D-6E8A-4147-A177-3AD203B41FA5}">
                      <a16:colId xmlns:a16="http://schemas.microsoft.com/office/drawing/2014/main" val="20002"/>
                    </a:ext>
                  </a:extLst>
                </a:gridCol>
                <a:gridCol w="1197225">
                  <a:extLst>
                    <a:ext uri="{9D8B030D-6E8A-4147-A177-3AD203B41FA5}">
                      <a16:colId xmlns:a16="http://schemas.microsoft.com/office/drawing/2014/main" val="20003"/>
                    </a:ext>
                  </a:extLst>
                </a:gridCol>
              </a:tblGrid>
              <a:tr h="355600">
                <a:tc>
                  <a:txBody>
                    <a:bodyPr/>
                    <a:lstStyle/>
                    <a:p>
                      <a:pPr marL="0" marR="0" lvl="0" indent="0" algn="l" rtl="0">
                        <a:lnSpc>
                          <a:spcPct val="100000"/>
                        </a:lnSpc>
                        <a:spcBef>
                          <a:spcPts val="0"/>
                        </a:spcBef>
                        <a:spcAft>
                          <a:spcPts val="0"/>
                        </a:spcAft>
                        <a:buNone/>
                      </a:pPr>
                      <a:r>
                        <a:rPr lang="es-ES" sz="2800" u="none" strike="noStrike" cap="none"/>
                        <a:t>Número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RF06</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0"/>
                  </a:ext>
                </a:extLst>
              </a:tr>
              <a:tr h="355600">
                <a:tc>
                  <a:txBody>
                    <a:bodyPr/>
                    <a:lstStyle/>
                    <a:p>
                      <a:pPr marL="0" marR="0" lvl="0" indent="0" algn="l" rtl="0">
                        <a:lnSpc>
                          <a:spcPct val="100000"/>
                        </a:lnSpc>
                        <a:spcBef>
                          <a:spcPts val="0"/>
                        </a:spcBef>
                        <a:spcAft>
                          <a:spcPts val="0"/>
                        </a:spcAft>
                        <a:buNone/>
                      </a:pPr>
                      <a:r>
                        <a:rPr lang="es-ES" sz="2800" u="none" strike="noStrike" cap="none"/>
                        <a:t>Nombre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Gestionar usuarios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1"/>
                  </a:ext>
                </a:extLst>
              </a:tr>
              <a:tr h="355600">
                <a:tc>
                  <a:txBody>
                    <a:bodyPr/>
                    <a:lstStyle/>
                    <a:p>
                      <a:pPr marL="0" marR="0" lvl="0" indent="0" algn="l" rtl="0">
                        <a:lnSpc>
                          <a:spcPct val="100000"/>
                        </a:lnSpc>
                        <a:spcBef>
                          <a:spcPts val="0"/>
                        </a:spcBef>
                        <a:spcAft>
                          <a:spcPts val="0"/>
                        </a:spcAft>
                        <a:buNone/>
                      </a:pPr>
                      <a:r>
                        <a:rPr lang="es-ES" sz="2800" u="none" strike="noStrike" cap="none"/>
                        <a:t>Tipo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Requisito</a:t>
                      </a:r>
                      <a:endParaRPr sz="2800" u="none" strike="noStrike" cap="none">
                        <a:latin typeface="Arial"/>
                        <a:ea typeface="Arial"/>
                        <a:cs typeface="Arial"/>
                        <a:sym typeface="Arial"/>
                      </a:endParaRPr>
                    </a:p>
                  </a:txBody>
                  <a:tcPr marL="25400" marR="25400" marT="0" marB="10800"/>
                </a:tc>
                <a:tc gridSpan="2">
                  <a:txBody>
                    <a:bodyPr/>
                    <a:lstStyle/>
                    <a:p>
                      <a:pPr marL="0" marR="0" lvl="0" indent="0" algn="l" rtl="0">
                        <a:lnSpc>
                          <a:spcPct val="100000"/>
                        </a:lnSpc>
                        <a:spcBef>
                          <a:spcPts val="0"/>
                        </a:spcBef>
                        <a:spcAft>
                          <a:spcPts val="0"/>
                        </a:spcAft>
                        <a:buNone/>
                      </a:pPr>
                      <a:r>
                        <a:rPr lang="es-ES" sz="2800" u="none" strike="noStrike" cap="none">
                          <a:highlight>
                            <a:srgbClr val="000000"/>
                          </a:highlight>
                        </a:rPr>
                        <a:t>H</a:t>
                      </a:r>
                      <a:r>
                        <a:rPr lang="es-ES" sz="2800" u="none" strike="noStrike" cap="none"/>
                        <a:t> Restricción</a:t>
                      </a:r>
                      <a:endParaRPr sz="2800" u="none" strike="noStrike" cap="none">
                        <a:latin typeface="Arial"/>
                        <a:ea typeface="Arial"/>
                        <a:cs typeface="Arial"/>
                        <a:sym typeface="Arial"/>
                      </a:endParaRPr>
                    </a:p>
                  </a:txBody>
                  <a:tcPr marL="68575" marR="68575" marT="0" marB="0"/>
                </a:tc>
                <a:tc hMerge="1">
                  <a:txBody>
                    <a:bodyPr/>
                    <a:lstStyle/>
                    <a:p>
                      <a:endParaRPr lang="es-419"/>
                    </a:p>
                  </a:txBody>
                  <a:tcPr/>
                </a:tc>
                <a:extLst>
                  <a:ext uri="{0D108BD9-81ED-4DB2-BD59-A6C34878D82A}">
                    <a16:rowId xmlns:a16="http://schemas.microsoft.com/office/drawing/2014/main" val="10002"/>
                  </a:ext>
                </a:extLst>
              </a:tr>
              <a:tr h="355600">
                <a:tc>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3"/>
                  </a:ext>
                </a:extLst>
              </a:tr>
              <a:tr h="355600">
                <a:tc>
                  <a:txBody>
                    <a:bodyPr/>
                    <a:lstStyle/>
                    <a:p>
                      <a:pPr marL="0" marR="0" lvl="0" indent="0" algn="l" rtl="0">
                        <a:lnSpc>
                          <a:spcPct val="100000"/>
                        </a:lnSpc>
                        <a:spcBef>
                          <a:spcPts val="0"/>
                        </a:spcBef>
                        <a:spcAft>
                          <a:spcPts val="0"/>
                        </a:spcAft>
                        <a:buNone/>
                      </a:pPr>
                      <a:r>
                        <a:rPr lang="es-ES" sz="2800" u="none" strike="noStrike" cap="none"/>
                        <a:t>Prioridad del requisito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highlight>
                            <a:srgbClr val="000000"/>
                          </a:highlight>
                        </a:rPr>
                        <a:t>H</a:t>
                      </a:r>
                      <a:r>
                        <a:rPr lang="es-ES" sz="2800" u="none" strike="noStrike" cap="none"/>
                        <a:t> Alta/Esencial</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Media/Deseado</a:t>
                      </a:r>
                      <a:endParaRPr sz="2800" u="none" strike="noStrike" cap="none">
                        <a:latin typeface="Arial"/>
                        <a:ea typeface="Arial"/>
                        <a:cs typeface="Arial"/>
                        <a:sym typeface="Arial"/>
                      </a:endParaRPr>
                    </a:p>
                  </a:txBody>
                  <a:tcPr marL="68575" marR="68575" marT="0" marB="0"/>
                </a:tc>
                <a:tc>
                  <a:txBody>
                    <a:bodyPr/>
                    <a:lstStyle/>
                    <a:p>
                      <a:pPr marL="0" marR="0" lvl="0" indent="0" algn="l" rtl="0">
                        <a:lnSpc>
                          <a:spcPct val="100000"/>
                        </a:lnSpc>
                        <a:spcBef>
                          <a:spcPts val="0"/>
                        </a:spcBef>
                        <a:spcAft>
                          <a:spcPts val="0"/>
                        </a:spcAft>
                        <a:buNone/>
                      </a:pPr>
                      <a:r>
                        <a:rPr lang="es-ES" sz="2800" u="none" strike="noStrike" cap="none"/>
                        <a:t>☐ Baja/ Opcional</a:t>
                      </a:r>
                      <a:endParaRPr sz="2800" u="none" strike="noStrike" cap="none">
                        <a:latin typeface="Arial"/>
                        <a:ea typeface="Arial"/>
                        <a:cs typeface="Arial"/>
                        <a:sym typeface="Arial"/>
                      </a:endParaRPr>
                    </a:p>
                  </a:txBody>
                  <a:tcPr marL="68575" marR="68575" marT="0" marB="0"/>
                </a:tc>
                <a:extLst>
                  <a:ext uri="{0D108BD9-81ED-4DB2-BD59-A6C34878D82A}">
                    <a16:rowId xmlns:a16="http://schemas.microsoft.com/office/drawing/2014/main" val="10004"/>
                  </a:ext>
                </a:extLst>
              </a:tr>
            </a:tbl>
          </a:graphicData>
        </a:graphic>
      </p:graphicFrame>
      <p:graphicFrame>
        <p:nvGraphicFramePr>
          <p:cNvPr id="132" name="Google Shape;132;p6"/>
          <p:cNvGraphicFramePr/>
          <p:nvPr/>
        </p:nvGraphicFramePr>
        <p:xfrm>
          <a:off x="404166" y="7164326"/>
          <a:ext cx="3000000" cy="3000000"/>
        </p:xfrm>
        <a:graphic>
          <a:graphicData uri="http://schemas.openxmlformats.org/drawingml/2006/table">
            <a:tbl>
              <a:tblPr>
                <a:noFill/>
                <a:tableStyleId>{3655144F-629A-4FCB-89D6-4CE1BBD24ADF}</a:tableStyleId>
              </a:tblPr>
              <a:tblGrid>
                <a:gridCol w="1582325">
                  <a:extLst>
                    <a:ext uri="{9D8B030D-6E8A-4147-A177-3AD203B41FA5}">
                      <a16:colId xmlns:a16="http://schemas.microsoft.com/office/drawing/2014/main" val="20000"/>
                    </a:ext>
                  </a:extLst>
                </a:gridCol>
                <a:gridCol w="1143850">
                  <a:extLst>
                    <a:ext uri="{9D8B030D-6E8A-4147-A177-3AD203B41FA5}">
                      <a16:colId xmlns:a16="http://schemas.microsoft.com/office/drawing/2014/main" val="20001"/>
                    </a:ext>
                  </a:extLst>
                </a:gridCol>
                <a:gridCol w="1258225">
                  <a:extLst>
                    <a:ext uri="{9D8B030D-6E8A-4147-A177-3AD203B41FA5}">
                      <a16:colId xmlns:a16="http://schemas.microsoft.com/office/drawing/2014/main" val="20002"/>
                    </a:ext>
                  </a:extLst>
                </a:gridCol>
                <a:gridCol w="1197225">
                  <a:extLst>
                    <a:ext uri="{9D8B030D-6E8A-4147-A177-3AD203B41FA5}">
                      <a16:colId xmlns:a16="http://schemas.microsoft.com/office/drawing/2014/main" val="20003"/>
                    </a:ext>
                  </a:extLst>
                </a:gridCol>
              </a:tblGrid>
              <a:tr h="355600">
                <a:tc>
                  <a:txBody>
                    <a:bodyPr/>
                    <a:lstStyle/>
                    <a:p>
                      <a:pPr marL="0" marR="0" lvl="0" indent="0" algn="l" rtl="0">
                        <a:lnSpc>
                          <a:spcPct val="100000"/>
                        </a:lnSpc>
                        <a:spcBef>
                          <a:spcPts val="0"/>
                        </a:spcBef>
                        <a:spcAft>
                          <a:spcPts val="0"/>
                        </a:spcAft>
                        <a:buNone/>
                      </a:pPr>
                      <a:r>
                        <a:rPr lang="es-ES" sz="2800" u="none" strike="noStrike" cap="none"/>
                        <a:t>Número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RF07</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0"/>
                  </a:ext>
                </a:extLst>
              </a:tr>
              <a:tr h="355600">
                <a:tc>
                  <a:txBody>
                    <a:bodyPr/>
                    <a:lstStyle/>
                    <a:p>
                      <a:pPr marL="0" marR="0" lvl="0" indent="0" algn="l" rtl="0">
                        <a:lnSpc>
                          <a:spcPct val="100000"/>
                        </a:lnSpc>
                        <a:spcBef>
                          <a:spcPts val="0"/>
                        </a:spcBef>
                        <a:spcAft>
                          <a:spcPts val="0"/>
                        </a:spcAft>
                        <a:buNone/>
                      </a:pPr>
                      <a:r>
                        <a:rPr lang="es-ES" sz="2800" u="none" strike="noStrike" cap="none"/>
                        <a:t>Nombre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Historial de ventas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1"/>
                  </a:ext>
                </a:extLst>
              </a:tr>
              <a:tr h="153475">
                <a:tc>
                  <a:txBody>
                    <a:bodyPr/>
                    <a:lstStyle/>
                    <a:p>
                      <a:pPr marL="0" marR="0" lvl="0" indent="0" algn="l" rtl="0">
                        <a:lnSpc>
                          <a:spcPct val="100000"/>
                        </a:lnSpc>
                        <a:spcBef>
                          <a:spcPts val="0"/>
                        </a:spcBef>
                        <a:spcAft>
                          <a:spcPts val="0"/>
                        </a:spcAft>
                        <a:buNone/>
                      </a:pPr>
                      <a:r>
                        <a:rPr lang="es-ES" sz="2800" u="none" strike="noStrike" cap="none"/>
                        <a:t>Tipo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Requisito</a:t>
                      </a:r>
                      <a:endParaRPr sz="2800" u="none" strike="noStrike" cap="none">
                        <a:latin typeface="Arial"/>
                        <a:ea typeface="Arial"/>
                        <a:cs typeface="Arial"/>
                        <a:sym typeface="Arial"/>
                      </a:endParaRPr>
                    </a:p>
                  </a:txBody>
                  <a:tcPr marL="25400" marR="25400" marT="0" marB="10800"/>
                </a:tc>
                <a:tc gridSpan="2">
                  <a:txBody>
                    <a:bodyPr/>
                    <a:lstStyle/>
                    <a:p>
                      <a:pPr marL="0" marR="0" lvl="0" indent="0" algn="l" rtl="0">
                        <a:lnSpc>
                          <a:spcPct val="100000"/>
                        </a:lnSpc>
                        <a:spcBef>
                          <a:spcPts val="0"/>
                        </a:spcBef>
                        <a:spcAft>
                          <a:spcPts val="0"/>
                        </a:spcAft>
                        <a:buNone/>
                      </a:pPr>
                      <a:r>
                        <a:rPr lang="es-ES" sz="2800" u="none" strike="noStrike" cap="none">
                          <a:highlight>
                            <a:srgbClr val="000000"/>
                          </a:highlight>
                        </a:rPr>
                        <a:t>H</a:t>
                      </a:r>
                      <a:r>
                        <a:rPr lang="es-ES" sz="2800" u="none" strike="noStrike" cap="none"/>
                        <a:t> Restricción</a:t>
                      </a:r>
                      <a:endParaRPr sz="2800" u="none" strike="noStrike" cap="none">
                        <a:latin typeface="Arial"/>
                        <a:ea typeface="Arial"/>
                        <a:cs typeface="Arial"/>
                        <a:sym typeface="Arial"/>
                      </a:endParaRPr>
                    </a:p>
                  </a:txBody>
                  <a:tcPr marL="68575" marR="68575" marT="0" marB="0"/>
                </a:tc>
                <a:tc hMerge="1">
                  <a:txBody>
                    <a:bodyPr/>
                    <a:lstStyle/>
                    <a:p>
                      <a:endParaRPr lang="es-419"/>
                    </a:p>
                  </a:txBody>
                  <a:tcPr/>
                </a:tc>
                <a:extLst>
                  <a:ext uri="{0D108BD9-81ED-4DB2-BD59-A6C34878D82A}">
                    <a16:rowId xmlns:a16="http://schemas.microsoft.com/office/drawing/2014/main" val="10002"/>
                  </a:ext>
                </a:extLst>
              </a:tr>
              <a:tr h="355600">
                <a:tc>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3"/>
                  </a:ext>
                </a:extLst>
              </a:tr>
              <a:tr h="355600">
                <a:tc>
                  <a:txBody>
                    <a:bodyPr/>
                    <a:lstStyle/>
                    <a:p>
                      <a:pPr marL="0" marR="0" lvl="0" indent="0" algn="l" rtl="0">
                        <a:lnSpc>
                          <a:spcPct val="100000"/>
                        </a:lnSpc>
                        <a:spcBef>
                          <a:spcPts val="0"/>
                        </a:spcBef>
                        <a:spcAft>
                          <a:spcPts val="0"/>
                        </a:spcAft>
                        <a:buNone/>
                      </a:pPr>
                      <a:r>
                        <a:rPr lang="es-ES" sz="2800" u="none" strike="noStrike" cap="none"/>
                        <a:t>Prioridad del requisito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highlight>
                            <a:srgbClr val="000000"/>
                          </a:highlight>
                        </a:rPr>
                        <a:t>H</a:t>
                      </a:r>
                      <a:r>
                        <a:rPr lang="es-ES" sz="2800" u="none" strike="noStrike" cap="none"/>
                        <a:t> Alta/Esencial</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Media/Deseado</a:t>
                      </a:r>
                      <a:endParaRPr sz="2800" u="none" strike="noStrike" cap="none">
                        <a:latin typeface="Arial"/>
                        <a:ea typeface="Arial"/>
                        <a:cs typeface="Arial"/>
                        <a:sym typeface="Arial"/>
                      </a:endParaRPr>
                    </a:p>
                  </a:txBody>
                  <a:tcPr marL="68575" marR="68575" marT="0" marB="0"/>
                </a:tc>
                <a:tc>
                  <a:txBody>
                    <a:bodyPr/>
                    <a:lstStyle/>
                    <a:p>
                      <a:pPr marL="0" marR="0" lvl="0" indent="0" algn="l" rtl="0">
                        <a:lnSpc>
                          <a:spcPct val="100000"/>
                        </a:lnSpc>
                        <a:spcBef>
                          <a:spcPts val="0"/>
                        </a:spcBef>
                        <a:spcAft>
                          <a:spcPts val="0"/>
                        </a:spcAft>
                        <a:buNone/>
                      </a:pPr>
                      <a:r>
                        <a:rPr lang="es-ES" sz="2800" u="none" strike="noStrike" cap="none"/>
                        <a:t>☐ Baja/ Opcional</a:t>
                      </a:r>
                      <a:endParaRPr sz="2800" u="none" strike="noStrike" cap="none">
                        <a:latin typeface="Arial"/>
                        <a:ea typeface="Arial"/>
                        <a:cs typeface="Arial"/>
                        <a:sym typeface="Arial"/>
                      </a:endParaRPr>
                    </a:p>
                  </a:txBody>
                  <a:tcPr marL="68575" marR="68575" marT="0" marB="0"/>
                </a:tc>
                <a:extLst>
                  <a:ext uri="{0D108BD9-81ED-4DB2-BD59-A6C34878D82A}">
                    <a16:rowId xmlns:a16="http://schemas.microsoft.com/office/drawing/2014/main" val="10004"/>
                  </a:ext>
                </a:extLst>
              </a:tr>
            </a:tbl>
          </a:graphicData>
        </a:graphic>
      </p:graphicFrame>
      <p:graphicFrame>
        <p:nvGraphicFramePr>
          <p:cNvPr id="133" name="Google Shape;133;p6"/>
          <p:cNvGraphicFramePr/>
          <p:nvPr/>
        </p:nvGraphicFramePr>
        <p:xfrm>
          <a:off x="6107133" y="7149711"/>
          <a:ext cx="3000000" cy="3000000"/>
        </p:xfrm>
        <a:graphic>
          <a:graphicData uri="http://schemas.openxmlformats.org/drawingml/2006/table">
            <a:tbl>
              <a:tblPr>
                <a:noFill/>
                <a:tableStyleId>{3655144F-629A-4FCB-89D6-4CE1BBD24ADF}</a:tableStyleId>
              </a:tblPr>
              <a:tblGrid>
                <a:gridCol w="1582325">
                  <a:extLst>
                    <a:ext uri="{9D8B030D-6E8A-4147-A177-3AD203B41FA5}">
                      <a16:colId xmlns:a16="http://schemas.microsoft.com/office/drawing/2014/main" val="20000"/>
                    </a:ext>
                  </a:extLst>
                </a:gridCol>
                <a:gridCol w="1143850">
                  <a:extLst>
                    <a:ext uri="{9D8B030D-6E8A-4147-A177-3AD203B41FA5}">
                      <a16:colId xmlns:a16="http://schemas.microsoft.com/office/drawing/2014/main" val="20001"/>
                    </a:ext>
                  </a:extLst>
                </a:gridCol>
                <a:gridCol w="1258225">
                  <a:extLst>
                    <a:ext uri="{9D8B030D-6E8A-4147-A177-3AD203B41FA5}">
                      <a16:colId xmlns:a16="http://schemas.microsoft.com/office/drawing/2014/main" val="20002"/>
                    </a:ext>
                  </a:extLst>
                </a:gridCol>
                <a:gridCol w="1197225">
                  <a:extLst>
                    <a:ext uri="{9D8B030D-6E8A-4147-A177-3AD203B41FA5}">
                      <a16:colId xmlns:a16="http://schemas.microsoft.com/office/drawing/2014/main" val="20003"/>
                    </a:ext>
                  </a:extLst>
                </a:gridCol>
              </a:tblGrid>
              <a:tr h="355600">
                <a:tc>
                  <a:txBody>
                    <a:bodyPr/>
                    <a:lstStyle/>
                    <a:p>
                      <a:pPr marL="0" marR="0" lvl="0" indent="0" algn="l" rtl="0">
                        <a:lnSpc>
                          <a:spcPct val="100000"/>
                        </a:lnSpc>
                        <a:spcBef>
                          <a:spcPts val="0"/>
                        </a:spcBef>
                        <a:spcAft>
                          <a:spcPts val="0"/>
                        </a:spcAft>
                        <a:buNone/>
                      </a:pPr>
                      <a:r>
                        <a:rPr lang="es-ES" sz="2800" u="none" strike="noStrike" cap="none"/>
                        <a:t>Número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RF08</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0"/>
                  </a:ext>
                </a:extLst>
              </a:tr>
              <a:tr h="355600">
                <a:tc>
                  <a:txBody>
                    <a:bodyPr/>
                    <a:lstStyle/>
                    <a:p>
                      <a:pPr marL="0" marR="0" lvl="0" indent="0" algn="l" rtl="0">
                        <a:lnSpc>
                          <a:spcPct val="100000"/>
                        </a:lnSpc>
                        <a:spcBef>
                          <a:spcPts val="0"/>
                        </a:spcBef>
                        <a:spcAft>
                          <a:spcPts val="0"/>
                        </a:spcAft>
                        <a:buNone/>
                      </a:pPr>
                      <a:r>
                        <a:rPr lang="es-ES" sz="2800" u="none" strike="noStrike" cap="none"/>
                        <a:t>Nombre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Búsqueda de productos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1"/>
                  </a:ext>
                </a:extLst>
              </a:tr>
              <a:tr h="355600">
                <a:tc>
                  <a:txBody>
                    <a:bodyPr/>
                    <a:lstStyle/>
                    <a:p>
                      <a:pPr marL="0" marR="0" lvl="0" indent="0" algn="l" rtl="0">
                        <a:lnSpc>
                          <a:spcPct val="100000"/>
                        </a:lnSpc>
                        <a:spcBef>
                          <a:spcPts val="0"/>
                        </a:spcBef>
                        <a:spcAft>
                          <a:spcPts val="0"/>
                        </a:spcAft>
                        <a:buNone/>
                      </a:pPr>
                      <a:r>
                        <a:rPr lang="es-ES" sz="2800" u="none" strike="noStrike" cap="none"/>
                        <a:t>Tipo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a:t>
                      </a:r>
                      <a:r>
                        <a:rPr lang="es-ES" sz="2800" u="none" strike="noStrike" cap="none">
                          <a:highlight>
                            <a:srgbClr val="000000"/>
                          </a:highlight>
                        </a:rPr>
                        <a:t>H</a:t>
                      </a:r>
                      <a:r>
                        <a:rPr lang="es-ES" sz="2800" u="none" strike="noStrike" cap="none"/>
                        <a:t>  Requisito</a:t>
                      </a:r>
                      <a:endParaRPr sz="2800" u="none" strike="noStrike" cap="none">
                        <a:latin typeface="Arial"/>
                        <a:ea typeface="Arial"/>
                        <a:cs typeface="Arial"/>
                        <a:sym typeface="Arial"/>
                      </a:endParaRPr>
                    </a:p>
                  </a:txBody>
                  <a:tcPr marL="25400" marR="25400" marT="0" marB="10800"/>
                </a:tc>
                <a:tc gridSpan="2">
                  <a:txBody>
                    <a:bodyPr/>
                    <a:lstStyle/>
                    <a:p>
                      <a:pPr marL="0" marR="0" lvl="0" indent="0" algn="l" rtl="0">
                        <a:lnSpc>
                          <a:spcPct val="100000"/>
                        </a:lnSpc>
                        <a:spcBef>
                          <a:spcPts val="0"/>
                        </a:spcBef>
                        <a:spcAft>
                          <a:spcPts val="0"/>
                        </a:spcAft>
                        <a:buNone/>
                      </a:pPr>
                      <a:r>
                        <a:rPr lang="es-ES" sz="2800" u="none" strike="noStrike" cap="none"/>
                        <a:t>☐ Restricción</a:t>
                      </a:r>
                      <a:endParaRPr sz="2800" u="none" strike="noStrike" cap="none">
                        <a:latin typeface="Arial"/>
                        <a:ea typeface="Arial"/>
                        <a:cs typeface="Arial"/>
                        <a:sym typeface="Arial"/>
                      </a:endParaRPr>
                    </a:p>
                  </a:txBody>
                  <a:tcPr marL="68575" marR="68575" marT="0" marB="0"/>
                </a:tc>
                <a:tc hMerge="1">
                  <a:txBody>
                    <a:bodyPr/>
                    <a:lstStyle/>
                    <a:p>
                      <a:endParaRPr lang="es-419"/>
                    </a:p>
                  </a:txBody>
                  <a:tcPr/>
                </a:tc>
                <a:extLst>
                  <a:ext uri="{0D108BD9-81ED-4DB2-BD59-A6C34878D82A}">
                    <a16:rowId xmlns:a16="http://schemas.microsoft.com/office/drawing/2014/main" val="10002"/>
                  </a:ext>
                </a:extLst>
              </a:tr>
              <a:tr h="355600">
                <a:tc>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3"/>
                  </a:ext>
                </a:extLst>
              </a:tr>
              <a:tr h="355600">
                <a:tc>
                  <a:txBody>
                    <a:bodyPr/>
                    <a:lstStyle/>
                    <a:p>
                      <a:pPr marL="0" marR="0" lvl="0" indent="0" algn="l" rtl="0">
                        <a:lnSpc>
                          <a:spcPct val="100000"/>
                        </a:lnSpc>
                        <a:spcBef>
                          <a:spcPts val="0"/>
                        </a:spcBef>
                        <a:spcAft>
                          <a:spcPts val="0"/>
                        </a:spcAft>
                        <a:buNone/>
                      </a:pPr>
                      <a:r>
                        <a:rPr lang="es-ES" sz="2800" u="none" strike="noStrike" cap="none"/>
                        <a:t>Prioridad del requisito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highlight>
                            <a:srgbClr val="000000"/>
                          </a:highlight>
                        </a:rPr>
                        <a:t>H</a:t>
                      </a:r>
                      <a:r>
                        <a:rPr lang="es-ES" sz="2800" u="none" strike="noStrike" cap="none"/>
                        <a:t> Alta/Esencial</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Media/Deseado</a:t>
                      </a:r>
                      <a:endParaRPr sz="2800" u="none" strike="noStrike" cap="none">
                        <a:latin typeface="Arial"/>
                        <a:ea typeface="Arial"/>
                        <a:cs typeface="Arial"/>
                        <a:sym typeface="Arial"/>
                      </a:endParaRPr>
                    </a:p>
                  </a:txBody>
                  <a:tcPr marL="68575" marR="68575" marT="0" marB="0"/>
                </a:tc>
                <a:tc>
                  <a:txBody>
                    <a:bodyPr/>
                    <a:lstStyle/>
                    <a:p>
                      <a:pPr marL="0" marR="0" lvl="0" indent="0" algn="l" rtl="0">
                        <a:lnSpc>
                          <a:spcPct val="100000"/>
                        </a:lnSpc>
                        <a:spcBef>
                          <a:spcPts val="0"/>
                        </a:spcBef>
                        <a:spcAft>
                          <a:spcPts val="0"/>
                        </a:spcAft>
                        <a:buNone/>
                      </a:pPr>
                      <a:r>
                        <a:rPr lang="es-ES" sz="2800" u="none" strike="noStrike" cap="none"/>
                        <a:t>☐ Baja/ Opcional</a:t>
                      </a:r>
                      <a:endParaRPr sz="2800" u="none" strike="noStrike" cap="none">
                        <a:latin typeface="Arial"/>
                        <a:ea typeface="Arial"/>
                        <a:cs typeface="Arial"/>
                        <a:sym typeface="Arial"/>
                      </a:endParaRPr>
                    </a:p>
                  </a:txBody>
                  <a:tcPr marL="68575" marR="68575" marT="0" marB="0"/>
                </a:tc>
                <a:extLst>
                  <a:ext uri="{0D108BD9-81ED-4DB2-BD59-A6C34878D82A}">
                    <a16:rowId xmlns:a16="http://schemas.microsoft.com/office/drawing/2014/main" val="10004"/>
                  </a:ext>
                </a:extLst>
              </a:tr>
            </a:tbl>
          </a:graphicData>
        </a:graphic>
      </p:graphicFrame>
      <p:sp>
        <p:nvSpPr>
          <p:cNvPr id="134" name="Google Shape;134;p6"/>
          <p:cNvSpPr/>
          <p:nvPr/>
        </p:nvSpPr>
        <p:spPr>
          <a:xfrm>
            <a:off x="9577137" y="11391322"/>
            <a:ext cx="2438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aphicFrame>
        <p:nvGraphicFramePr>
          <p:cNvPr id="135" name="Google Shape;135;p6"/>
          <p:cNvGraphicFramePr/>
          <p:nvPr/>
        </p:nvGraphicFramePr>
        <p:xfrm>
          <a:off x="11806989" y="7206930"/>
          <a:ext cx="3000000" cy="3000000"/>
        </p:xfrm>
        <a:graphic>
          <a:graphicData uri="http://schemas.openxmlformats.org/drawingml/2006/table">
            <a:tbl>
              <a:tblPr>
                <a:noFill/>
                <a:tableStyleId>{3655144F-629A-4FCB-89D6-4CE1BBD24ADF}</a:tableStyleId>
              </a:tblPr>
              <a:tblGrid>
                <a:gridCol w="1582325">
                  <a:extLst>
                    <a:ext uri="{9D8B030D-6E8A-4147-A177-3AD203B41FA5}">
                      <a16:colId xmlns:a16="http://schemas.microsoft.com/office/drawing/2014/main" val="20000"/>
                    </a:ext>
                  </a:extLst>
                </a:gridCol>
                <a:gridCol w="1143850">
                  <a:extLst>
                    <a:ext uri="{9D8B030D-6E8A-4147-A177-3AD203B41FA5}">
                      <a16:colId xmlns:a16="http://schemas.microsoft.com/office/drawing/2014/main" val="20001"/>
                    </a:ext>
                  </a:extLst>
                </a:gridCol>
                <a:gridCol w="1258225">
                  <a:extLst>
                    <a:ext uri="{9D8B030D-6E8A-4147-A177-3AD203B41FA5}">
                      <a16:colId xmlns:a16="http://schemas.microsoft.com/office/drawing/2014/main" val="20002"/>
                    </a:ext>
                  </a:extLst>
                </a:gridCol>
                <a:gridCol w="1197225">
                  <a:extLst>
                    <a:ext uri="{9D8B030D-6E8A-4147-A177-3AD203B41FA5}">
                      <a16:colId xmlns:a16="http://schemas.microsoft.com/office/drawing/2014/main" val="20003"/>
                    </a:ext>
                  </a:extLst>
                </a:gridCol>
              </a:tblGrid>
              <a:tr h="1195100">
                <a:tc>
                  <a:txBody>
                    <a:bodyPr/>
                    <a:lstStyle/>
                    <a:p>
                      <a:pPr marL="0" marR="0" lvl="0" indent="0" algn="l" rtl="0">
                        <a:lnSpc>
                          <a:spcPct val="100000"/>
                        </a:lnSpc>
                        <a:spcBef>
                          <a:spcPts val="0"/>
                        </a:spcBef>
                        <a:spcAft>
                          <a:spcPts val="0"/>
                        </a:spcAft>
                        <a:buNone/>
                      </a:pPr>
                      <a:r>
                        <a:rPr lang="es-ES" sz="2800" u="none" strike="noStrike" cap="none"/>
                        <a:t>Número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RF09</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0"/>
                  </a:ext>
                </a:extLst>
              </a:tr>
              <a:tr h="405025">
                <a:tc>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1"/>
                  </a:ext>
                </a:extLst>
              </a:tr>
              <a:tr h="1195100">
                <a:tc>
                  <a:txBody>
                    <a:bodyPr/>
                    <a:lstStyle/>
                    <a:p>
                      <a:pPr marL="0" marR="0" lvl="0" indent="0" algn="l" rtl="0">
                        <a:lnSpc>
                          <a:spcPct val="100000"/>
                        </a:lnSpc>
                        <a:spcBef>
                          <a:spcPts val="0"/>
                        </a:spcBef>
                        <a:spcAft>
                          <a:spcPts val="0"/>
                        </a:spcAft>
                        <a:buNone/>
                      </a:pPr>
                      <a:r>
                        <a:rPr lang="es-ES" sz="2800" u="none" strike="noStrike" cap="none"/>
                        <a:t>Nombre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Confirmar pago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2"/>
                  </a:ext>
                </a:extLst>
              </a:tr>
              <a:tr h="1195100">
                <a:tc>
                  <a:txBody>
                    <a:bodyPr/>
                    <a:lstStyle/>
                    <a:p>
                      <a:pPr marL="0" marR="0" lvl="0" indent="0" algn="l" rtl="0">
                        <a:lnSpc>
                          <a:spcPct val="100000"/>
                        </a:lnSpc>
                        <a:spcBef>
                          <a:spcPts val="0"/>
                        </a:spcBef>
                        <a:spcAft>
                          <a:spcPts val="0"/>
                        </a:spcAft>
                        <a:buNone/>
                      </a:pPr>
                      <a:r>
                        <a:rPr lang="es-ES" sz="2800" u="none" strike="noStrike" cap="none"/>
                        <a:t>Tipo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highlight>
                            <a:srgbClr val="000000"/>
                          </a:highlight>
                        </a:rPr>
                        <a:t>B</a:t>
                      </a:r>
                      <a:r>
                        <a:rPr lang="es-ES" sz="2800" u="none" strike="noStrike" cap="none"/>
                        <a:t>   Requisito</a:t>
                      </a:r>
                      <a:endParaRPr sz="2800" u="none" strike="noStrike" cap="none">
                        <a:latin typeface="Arial"/>
                        <a:ea typeface="Arial"/>
                        <a:cs typeface="Arial"/>
                        <a:sym typeface="Arial"/>
                      </a:endParaRPr>
                    </a:p>
                  </a:txBody>
                  <a:tcPr marL="25400" marR="25400" marT="0" marB="10800"/>
                </a:tc>
                <a:tc gridSpan="2">
                  <a:txBody>
                    <a:bodyPr/>
                    <a:lstStyle/>
                    <a:p>
                      <a:pPr marL="0" marR="0" lvl="0" indent="0" algn="l" rtl="0">
                        <a:lnSpc>
                          <a:spcPct val="100000"/>
                        </a:lnSpc>
                        <a:spcBef>
                          <a:spcPts val="0"/>
                        </a:spcBef>
                        <a:spcAft>
                          <a:spcPts val="0"/>
                        </a:spcAft>
                        <a:buNone/>
                      </a:pPr>
                      <a:r>
                        <a:rPr lang="es-ES" sz="2800" u="none" strike="noStrike" cap="none"/>
                        <a:t>☐ Restricción</a:t>
                      </a:r>
                      <a:endParaRPr sz="2800" u="none" strike="noStrike" cap="none">
                        <a:latin typeface="Arial"/>
                        <a:ea typeface="Arial"/>
                        <a:cs typeface="Arial"/>
                        <a:sym typeface="Arial"/>
                      </a:endParaRPr>
                    </a:p>
                  </a:txBody>
                  <a:tcPr marL="68575" marR="68575" marT="0" marB="0"/>
                </a:tc>
                <a:tc hMerge="1">
                  <a:txBody>
                    <a:bodyPr/>
                    <a:lstStyle/>
                    <a:p>
                      <a:endParaRPr lang="es-419"/>
                    </a:p>
                  </a:txBody>
                  <a:tcPr/>
                </a:tc>
                <a:extLst>
                  <a:ext uri="{0D108BD9-81ED-4DB2-BD59-A6C34878D82A}">
                    <a16:rowId xmlns:a16="http://schemas.microsoft.com/office/drawing/2014/main" val="10003"/>
                  </a:ext>
                </a:extLst>
              </a:tr>
              <a:tr h="405025">
                <a:tc>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4"/>
                  </a:ext>
                </a:extLst>
              </a:tr>
              <a:tr h="1590125">
                <a:tc>
                  <a:txBody>
                    <a:bodyPr/>
                    <a:lstStyle/>
                    <a:p>
                      <a:pPr marL="0" marR="0" lvl="0" indent="0" algn="l" rtl="0">
                        <a:lnSpc>
                          <a:spcPct val="100000"/>
                        </a:lnSpc>
                        <a:spcBef>
                          <a:spcPts val="0"/>
                        </a:spcBef>
                        <a:spcAft>
                          <a:spcPts val="0"/>
                        </a:spcAft>
                        <a:buNone/>
                      </a:pPr>
                      <a:r>
                        <a:rPr lang="es-ES" sz="2800" u="none" strike="noStrike" cap="none"/>
                        <a:t>Prioridad del requisito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highlight>
                            <a:srgbClr val="000000"/>
                          </a:highlight>
                        </a:rPr>
                        <a:t>J</a:t>
                      </a:r>
                      <a:r>
                        <a:rPr lang="es-ES" sz="2800" u="none" strike="noStrike" cap="none"/>
                        <a:t> Alta/Esencial</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Media/Deseado</a:t>
                      </a:r>
                      <a:endParaRPr sz="2800" u="none" strike="noStrike" cap="none">
                        <a:latin typeface="Arial"/>
                        <a:ea typeface="Arial"/>
                        <a:cs typeface="Arial"/>
                        <a:sym typeface="Arial"/>
                      </a:endParaRPr>
                    </a:p>
                  </a:txBody>
                  <a:tcPr marL="68575" marR="68575" marT="0" marB="0"/>
                </a:tc>
                <a:tc>
                  <a:txBody>
                    <a:bodyPr/>
                    <a:lstStyle/>
                    <a:p>
                      <a:pPr marL="0" marR="0" lvl="0" indent="0" algn="l" rtl="0">
                        <a:lnSpc>
                          <a:spcPct val="100000"/>
                        </a:lnSpc>
                        <a:spcBef>
                          <a:spcPts val="0"/>
                        </a:spcBef>
                        <a:spcAft>
                          <a:spcPts val="0"/>
                        </a:spcAft>
                        <a:buNone/>
                      </a:pPr>
                      <a:r>
                        <a:rPr lang="es-ES" sz="2800" u="none" strike="noStrike" cap="none"/>
                        <a:t>☐ Baja/ Opcional</a:t>
                      </a:r>
                      <a:endParaRPr sz="2800" u="none" strike="noStrike" cap="none">
                        <a:latin typeface="Arial"/>
                        <a:ea typeface="Arial"/>
                        <a:cs typeface="Arial"/>
                        <a:sym typeface="Arial"/>
                      </a:endParaRPr>
                    </a:p>
                  </a:txBody>
                  <a:tcPr marL="68575" marR="68575" marT="0" marB="0"/>
                </a:tc>
                <a:extLst>
                  <a:ext uri="{0D108BD9-81ED-4DB2-BD59-A6C34878D82A}">
                    <a16:rowId xmlns:a16="http://schemas.microsoft.com/office/drawing/2014/main" val="10005"/>
                  </a:ext>
                </a:extLst>
              </a:tr>
            </a:tbl>
          </a:graphicData>
        </a:graphic>
      </p:graphicFrame>
      <p:sp>
        <p:nvSpPr>
          <p:cNvPr id="136" name="Google Shape;136;p6"/>
          <p:cNvSpPr/>
          <p:nvPr/>
        </p:nvSpPr>
        <p:spPr>
          <a:xfrm>
            <a:off x="14397788" y="14258341"/>
            <a:ext cx="2438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0"/>
        <p:cNvGrpSpPr/>
        <p:nvPr/>
      </p:nvGrpSpPr>
      <p:grpSpPr>
        <a:xfrm>
          <a:off x="0" y="0"/>
          <a:ext cx="0" cy="0"/>
          <a:chOff x="0" y="0"/>
          <a:chExt cx="0" cy="0"/>
        </a:xfrm>
      </p:grpSpPr>
      <p:sp>
        <p:nvSpPr>
          <p:cNvPr id="141" name="Google Shape;141;p7"/>
          <p:cNvSpPr txBox="1"/>
          <p:nvPr/>
        </p:nvSpPr>
        <p:spPr>
          <a:xfrm>
            <a:off x="20471863" y="13853483"/>
            <a:ext cx="2617880" cy="575156"/>
          </a:xfrm>
          <a:prstGeom prst="rect">
            <a:avLst/>
          </a:prstGeom>
          <a:no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chemeClr val="dk2"/>
              </a:buClr>
              <a:buSzPts val="2800"/>
              <a:buFont typeface="Helvetica Neue"/>
              <a:buNone/>
            </a:pPr>
            <a:endParaRPr sz="1400" b="0" i="0" u="none" strike="noStrike" cap="none">
              <a:solidFill>
                <a:srgbClr val="000000"/>
              </a:solidFill>
              <a:latin typeface="Arial"/>
              <a:ea typeface="Arial"/>
              <a:cs typeface="Arial"/>
              <a:sym typeface="Arial"/>
            </a:endParaRPr>
          </a:p>
        </p:txBody>
      </p:sp>
      <p:sp>
        <p:nvSpPr>
          <p:cNvPr id="142" name="Google Shape;142;p7"/>
          <p:cNvSpPr txBox="1"/>
          <p:nvPr/>
        </p:nvSpPr>
        <p:spPr>
          <a:xfrm>
            <a:off x="4093849" y="6759170"/>
            <a:ext cx="13212471" cy="2037155"/>
          </a:xfrm>
          <a:prstGeom prst="rect">
            <a:avLst/>
          </a:prstGeom>
          <a:noFill/>
          <a:ln>
            <a:noFill/>
          </a:ln>
        </p:spPr>
        <p:txBody>
          <a:bodyPr spcFirstLastPara="1" wrap="square" lIns="71425" tIns="71425" rIns="71425" bIns="71425" anchor="b" anchorCtr="0">
            <a:noAutofit/>
          </a:bodyPr>
          <a:lstStyle/>
          <a:p>
            <a:pPr marL="28955" marR="28955" lvl="0" indent="9651" algn="ctr" rtl="0">
              <a:lnSpc>
                <a:spcPct val="120000"/>
              </a:lnSpc>
              <a:spcBef>
                <a:spcPts val="0"/>
              </a:spcBef>
              <a:spcAft>
                <a:spcPts val="0"/>
              </a:spcAft>
              <a:buClr>
                <a:srgbClr val="434343"/>
              </a:buClr>
              <a:buSzPts val="5400"/>
              <a:buFont typeface="Calibri"/>
              <a:buNone/>
            </a:pPr>
            <a:endParaRPr sz="5400" b="1" i="0" u="none" strike="noStrike" cap="none">
              <a:solidFill>
                <a:srgbClr val="434343"/>
              </a:solidFill>
              <a:latin typeface="Calibri"/>
              <a:ea typeface="Calibri"/>
              <a:cs typeface="Calibri"/>
              <a:sym typeface="Calibri"/>
            </a:endParaRPr>
          </a:p>
        </p:txBody>
      </p:sp>
      <p:graphicFrame>
        <p:nvGraphicFramePr>
          <p:cNvPr id="143" name="Google Shape;143;p7"/>
          <p:cNvGraphicFramePr/>
          <p:nvPr/>
        </p:nvGraphicFramePr>
        <p:xfrm>
          <a:off x="802104" y="854844"/>
          <a:ext cx="3000000" cy="3000000"/>
        </p:xfrm>
        <a:graphic>
          <a:graphicData uri="http://schemas.openxmlformats.org/drawingml/2006/table">
            <a:tbl>
              <a:tblPr>
                <a:noFill/>
                <a:tableStyleId>{3655144F-629A-4FCB-89D6-4CE1BBD24ADF}</a:tableStyleId>
              </a:tblPr>
              <a:tblGrid>
                <a:gridCol w="1582325">
                  <a:extLst>
                    <a:ext uri="{9D8B030D-6E8A-4147-A177-3AD203B41FA5}">
                      <a16:colId xmlns:a16="http://schemas.microsoft.com/office/drawing/2014/main" val="20000"/>
                    </a:ext>
                  </a:extLst>
                </a:gridCol>
                <a:gridCol w="1143850">
                  <a:extLst>
                    <a:ext uri="{9D8B030D-6E8A-4147-A177-3AD203B41FA5}">
                      <a16:colId xmlns:a16="http://schemas.microsoft.com/office/drawing/2014/main" val="20001"/>
                    </a:ext>
                  </a:extLst>
                </a:gridCol>
                <a:gridCol w="1258225">
                  <a:extLst>
                    <a:ext uri="{9D8B030D-6E8A-4147-A177-3AD203B41FA5}">
                      <a16:colId xmlns:a16="http://schemas.microsoft.com/office/drawing/2014/main" val="20002"/>
                    </a:ext>
                  </a:extLst>
                </a:gridCol>
                <a:gridCol w="1197225">
                  <a:extLst>
                    <a:ext uri="{9D8B030D-6E8A-4147-A177-3AD203B41FA5}">
                      <a16:colId xmlns:a16="http://schemas.microsoft.com/office/drawing/2014/main" val="20003"/>
                    </a:ext>
                  </a:extLst>
                </a:gridCol>
              </a:tblGrid>
              <a:tr h="355600">
                <a:tc>
                  <a:txBody>
                    <a:bodyPr/>
                    <a:lstStyle/>
                    <a:p>
                      <a:pPr marL="0" marR="0" lvl="0" indent="0" algn="l" rtl="0">
                        <a:lnSpc>
                          <a:spcPct val="100000"/>
                        </a:lnSpc>
                        <a:spcBef>
                          <a:spcPts val="0"/>
                        </a:spcBef>
                        <a:spcAft>
                          <a:spcPts val="0"/>
                        </a:spcAft>
                        <a:buNone/>
                      </a:pPr>
                      <a:r>
                        <a:rPr lang="es-ES" sz="2800" u="none" strike="noStrike" cap="none"/>
                        <a:t>Número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RF10</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0"/>
                  </a:ext>
                </a:extLst>
              </a:tr>
              <a:tr h="355600">
                <a:tc>
                  <a:txBody>
                    <a:bodyPr/>
                    <a:lstStyle/>
                    <a:p>
                      <a:pPr marL="0" marR="0" lvl="0" indent="0" algn="l" rtl="0">
                        <a:lnSpc>
                          <a:spcPct val="100000"/>
                        </a:lnSpc>
                        <a:spcBef>
                          <a:spcPts val="0"/>
                        </a:spcBef>
                        <a:spcAft>
                          <a:spcPts val="0"/>
                        </a:spcAft>
                        <a:buNone/>
                      </a:pPr>
                      <a:r>
                        <a:rPr lang="es-ES" sz="2800" u="none" strike="noStrike" cap="none"/>
                        <a:t>Nombre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Gestionar productos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1"/>
                  </a:ext>
                </a:extLst>
              </a:tr>
              <a:tr h="355600">
                <a:tc>
                  <a:txBody>
                    <a:bodyPr/>
                    <a:lstStyle/>
                    <a:p>
                      <a:pPr marL="0" marR="0" lvl="0" indent="0" algn="l" rtl="0">
                        <a:lnSpc>
                          <a:spcPct val="100000"/>
                        </a:lnSpc>
                        <a:spcBef>
                          <a:spcPts val="0"/>
                        </a:spcBef>
                        <a:spcAft>
                          <a:spcPts val="0"/>
                        </a:spcAft>
                        <a:buNone/>
                      </a:pPr>
                      <a:r>
                        <a:rPr lang="es-ES" sz="2800" u="none" strike="noStrike" cap="none"/>
                        <a:t>Tipo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Requisito</a:t>
                      </a:r>
                      <a:endParaRPr sz="2800" u="none" strike="noStrike" cap="none">
                        <a:latin typeface="Arial"/>
                        <a:ea typeface="Arial"/>
                        <a:cs typeface="Arial"/>
                        <a:sym typeface="Arial"/>
                      </a:endParaRPr>
                    </a:p>
                  </a:txBody>
                  <a:tcPr marL="25400" marR="25400" marT="0" marB="10800"/>
                </a:tc>
                <a:tc gridSpan="2">
                  <a:txBody>
                    <a:bodyPr/>
                    <a:lstStyle/>
                    <a:p>
                      <a:pPr marL="0" marR="0" lvl="0" indent="0" algn="l" rtl="0">
                        <a:lnSpc>
                          <a:spcPct val="100000"/>
                        </a:lnSpc>
                        <a:spcBef>
                          <a:spcPts val="0"/>
                        </a:spcBef>
                        <a:spcAft>
                          <a:spcPts val="0"/>
                        </a:spcAft>
                        <a:buNone/>
                      </a:pPr>
                      <a:r>
                        <a:rPr lang="es-ES" sz="2800" u="none" strike="noStrike" cap="none">
                          <a:highlight>
                            <a:srgbClr val="000000"/>
                          </a:highlight>
                        </a:rPr>
                        <a:t>K</a:t>
                      </a:r>
                      <a:r>
                        <a:rPr lang="es-ES" sz="2800" u="none" strike="noStrike" cap="none"/>
                        <a:t> Restricción</a:t>
                      </a:r>
                      <a:endParaRPr sz="2800" u="none" strike="noStrike" cap="none">
                        <a:latin typeface="Arial"/>
                        <a:ea typeface="Arial"/>
                        <a:cs typeface="Arial"/>
                        <a:sym typeface="Arial"/>
                      </a:endParaRPr>
                    </a:p>
                  </a:txBody>
                  <a:tcPr marL="68575" marR="68575" marT="0" marB="0"/>
                </a:tc>
                <a:tc hMerge="1">
                  <a:txBody>
                    <a:bodyPr/>
                    <a:lstStyle/>
                    <a:p>
                      <a:endParaRPr lang="es-419"/>
                    </a:p>
                  </a:txBody>
                  <a:tcPr/>
                </a:tc>
                <a:extLst>
                  <a:ext uri="{0D108BD9-81ED-4DB2-BD59-A6C34878D82A}">
                    <a16:rowId xmlns:a16="http://schemas.microsoft.com/office/drawing/2014/main" val="10002"/>
                  </a:ext>
                </a:extLst>
              </a:tr>
              <a:tr h="355600">
                <a:tc>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3"/>
                  </a:ext>
                </a:extLst>
              </a:tr>
              <a:tr h="355600">
                <a:tc>
                  <a:txBody>
                    <a:bodyPr/>
                    <a:lstStyle/>
                    <a:p>
                      <a:pPr marL="0" marR="0" lvl="0" indent="0" algn="l" rtl="0">
                        <a:lnSpc>
                          <a:spcPct val="100000"/>
                        </a:lnSpc>
                        <a:spcBef>
                          <a:spcPts val="0"/>
                        </a:spcBef>
                        <a:spcAft>
                          <a:spcPts val="0"/>
                        </a:spcAft>
                        <a:buNone/>
                      </a:pPr>
                      <a:r>
                        <a:rPr lang="es-ES" sz="2800" u="none" strike="noStrike" cap="none"/>
                        <a:t>Prioridad del requisito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highlight>
                            <a:srgbClr val="000000"/>
                          </a:highlight>
                        </a:rPr>
                        <a:t>J</a:t>
                      </a:r>
                      <a:r>
                        <a:rPr lang="es-ES" sz="2800" u="none" strike="noStrike" cap="none"/>
                        <a:t> Alta/Esencial</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Media/Deseado</a:t>
                      </a:r>
                      <a:endParaRPr sz="2800" u="none" strike="noStrike" cap="none">
                        <a:latin typeface="Arial"/>
                        <a:ea typeface="Arial"/>
                        <a:cs typeface="Arial"/>
                        <a:sym typeface="Arial"/>
                      </a:endParaRPr>
                    </a:p>
                  </a:txBody>
                  <a:tcPr marL="68575" marR="68575" marT="0" marB="0"/>
                </a:tc>
                <a:tc>
                  <a:txBody>
                    <a:bodyPr/>
                    <a:lstStyle/>
                    <a:p>
                      <a:pPr marL="0" marR="0" lvl="0" indent="0" algn="l" rtl="0">
                        <a:lnSpc>
                          <a:spcPct val="100000"/>
                        </a:lnSpc>
                        <a:spcBef>
                          <a:spcPts val="0"/>
                        </a:spcBef>
                        <a:spcAft>
                          <a:spcPts val="0"/>
                        </a:spcAft>
                        <a:buNone/>
                      </a:pPr>
                      <a:r>
                        <a:rPr lang="es-ES" sz="2800" u="none" strike="noStrike" cap="none"/>
                        <a:t>☐ Baja/ Opcional</a:t>
                      </a:r>
                      <a:endParaRPr sz="2800" u="none" strike="noStrike" cap="none">
                        <a:latin typeface="Arial"/>
                        <a:ea typeface="Arial"/>
                        <a:cs typeface="Arial"/>
                        <a:sym typeface="Arial"/>
                      </a:endParaRPr>
                    </a:p>
                  </a:txBody>
                  <a:tcPr marL="68575" marR="68575" marT="0" marB="0"/>
                </a:tc>
                <a:extLst>
                  <a:ext uri="{0D108BD9-81ED-4DB2-BD59-A6C34878D82A}">
                    <a16:rowId xmlns:a16="http://schemas.microsoft.com/office/drawing/2014/main" val="10004"/>
                  </a:ext>
                </a:extLst>
              </a:tr>
            </a:tbl>
          </a:graphicData>
        </a:graphic>
      </p:graphicFrame>
      <p:graphicFrame>
        <p:nvGraphicFramePr>
          <p:cNvPr id="144" name="Google Shape;144;p7"/>
          <p:cNvGraphicFramePr/>
          <p:nvPr/>
        </p:nvGraphicFramePr>
        <p:xfrm>
          <a:off x="6463412" y="854844"/>
          <a:ext cx="3000000" cy="3000000"/>
        </p:xfrm>
        <a:graphic>
          <a:graphicData uri="http://schemas.openxmlformats.org/drawingml/2006/table">
            <a:tbl>
              <a:tblPr>
                <a:noFill/>
                <a:tableStyleId>{3655144F-629A-4FCB-89D6-4CE1BBD24ADF}</a:tableStyleId>
              </a:tblPr>
              <a:tblGrid>
                <a:gridCol w="1582325">
                  <a:extLst>
                    <a:ext uri="{9D8B030D-6E8A-4147-A177-3AD203B41FA5}">
                      <a16:colId xmlns:a16="http://schemas.microsoft.com/office/drawing/2014/main" val="20000"/>
                    </a:ext>
                  </a:extLst>
                </a:gridCol>
                <a:gridCol w="1143850">
                  <a:extLst>
                    <a:ext uri="{9D8B030D-6E8A-4147-A177-3AD203B41FA5}">
                      <a16:colId xmlns:a16="http://schemas.microsoft.com/office/drawing/2014/main" val="20001"/>
                    </a:ext>
                  </a:extLst>
                </a:gridCol>
                <a:gridCol w="1258225">
                  <a:extLst>
                    <a:ext uri="{9D8B030D-6E8A-4147-A177-3AD203B41FA5}">
                      <a16:colId xmlns:a16="http://schemas.microsoft.com/office/drawing/2014/main" val="20002"/>
                    </a:ext>
                  </a:extLst>
                </a:gridCol>
                <a:gridCol w="1197225">
                  <a:extLst>
                    <a:ext uri="{9D8B030D-6E8A-4147-A177-3AD203B41FA5}">
                      <a16:colId xmlns:a16="http://schemas.microsoft.com/office/drawing/2014/main" val="20003"/>
                    </a:ext>
                  </a:extLst>
                </a:gridCol>
              </a:tblGrid>
              <a:tr h="355600">
                <a:tc>
                  <a:txBody>
                    <a:bodyPr/>
                    <a:lstStyle/>
                    <a:p>
                      <a:pPr marL="0" marR="0" lvl="0" indent="0" algn="l" rtl="0">
                        <a:lnSpc>
                          <a:spcPct val="100000"/>
                        </a:lnSpc>
                        <a:spcBef>
                          <a:spcPts val="0"/>
                        </a:spcBef>
                        <a:spcAft>
                          <a:spcPts val="0"/>
                        </a:spcAft>
                        <a:buNone/>
                      </a:pPr>
                      <a:r>
                        <a:rPr lang="es-ES" sz="2800" u="none" strike="noStrike" cap="none"/>
                        <a:t>Número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RF11</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0"/>
                  </a:ext>
                </a:extLst>
              </a:tr>
              <a:tr h="355600">
                <a:tc>
                  <a:txBody>
                    <a:bodyPr/>
                    <a:lstStyle/>
                    <a:p>
                      <a:pPr marL="0" marR="0" lvl="0" indent="0" algn="l" rtl="0">
                        <a:lnSpc>
                          <a:spcPct val="100000"/>
                        </a:lnSpc>
                        <a:spcBef>
                          <a:spcPts val="0"/>
                        </a:spcBef>
                        <a:spcAft>
                          <a:spcPts val="0"/>
                        </a:spcAft>
                        <a:buNone/>
                      </a:pPr>
                      <a:r>
                        <a:rPr lang="es-ES" sz="2800" u="none" strike="noStrike" cap="none"/>
                        <a:t>Nombre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Correo de confirmación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1"/>
                  </a:ext>
                </a:extLst>
              </a:tr>
              <a:tr h="355600">
                <a:tc>
                  <a:txBody>
                    <a:bodyPr/>
                    <a:lstStyle/>
                    <a:p>
                      <a:pPr marL="0" marR="0" lvl="0" indent="0" algn="l" rtl="0">
                        <a:lnSpc>
                          <a:spcPct val="100000"/>
                        </a:lnSpc>
                        <a:spcBef>
                          <a:spcPts val="0"/>
                        </a:spcBef>
                        <a:spcAft>
                          <a:spcPts val="0"/>
                        </a:spcAft>
                        <a:buNone/>
                      </a:pPr>
                      <a:r>
                        <a:rPr lang="es-ES" sz="2800" u="none" strike="noStrike" cap="none"/>
                        <a:t>Tipo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a:t>
                      </a:r>
                      <a:r>
                        <a:rPr lang="es-ES" sz="2800" u="none" strike="noStrike" cap="none">
                          <a:highlight>
                            <a:srgbClr val="000000"/>
                          </a:highlight>
                        </a:rPr>
                        <a:t>Y</a:t>
                      </a:r>
                      <a:r>
                        <a:rPr lang="es-ES" sz="2800" u="none" strike="noStrike" cap="none"/>
                        <a:t>Requisito</a:t>
                      </a:r>
                      <a:endParaRPr sz="2800" u="none" strike="noStrike" cap="none">
                        <a:latin typeface="Arial"/>
                        <a:ea typeface="Arial"/>
                        <a:cs typeface="Arial"/>
                        <a:sym typeface="Arial"/>
                      </a:endParaRPr>
                    </a:p>
                  </a:txBody>
                  <a:tcPr marL="25400" marR="25400" marT="0" marB="10800"/>
                </a:tc>
                <a:tc gridSpan="2">
                  <a:txBody>
                    <a:bodyPr/>
                    <a:lstStyle/>
                    <a:p>
                      <a:pPr marL="0" marR="0" lvl="0" indent="0" algn="l" rtl="0">
                        <a:lnSpc>
                          <a:spcPct val="100000"/>
                        </a:lnSpc>
                        <a:spcBef>
                          <a:spcPts val="0"/>
                        </a:spcBef>
                        <a:spcAft>
                          <a:spcPts val="0"/>
                        </a:spcAft>
                        <a:buNone/>
                      </a:pPr>
                      <a:r>
                        <a:rPr lang="es-ES" sz="2800" u="none" strike="noStrike" cap="none"/>
                        <a:t>☐ Restricción</a:t>
                      </a:r>
                      <a:endParaRPr sz="2800" u="none" strike="noStrike" cap="none">
                        <a:latin typeface="Arial"/>
                        <a:ea typeface="Arial"/>
                        <a:cs typeface="Arial"/>
                        <a:sym typeface="Arial"/>
                      </a:endParaRPr>
                    </a:p>
                  </a:txBody>
                  <a:tcPr marL="68575" marR="68575" marT="0" marB="0"/>
                </a:tc>
                <a:tc hMerge="1">
                  <a:txBody>
                    <a:bodyPr/>
                    <a:lstStyle/>
                    <a:p>
                      <a:endParaRPr lang="es-419"/>
                    </a:p>
                  </a:txBody>
                  <a:tcPr/>
                </a:tc>
                <a:extLst>
                  <a:ext uri="{0D108BD9-81ED-4DB2-BD59-A6C34878D82A}">
                    <a16:rowId xmlns:a16="http://schemas.microsoft.com/office/drawing/2014/main" val="10002"/>
                  </a:ext>
                </a:extLst>
              </a:tr>
              <a:tr h="355600">
                <a:tc>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3"/>
                  </a:ext>
                </a:extLst>
              </a:tr>
              <a:tr h="355600">
                <a:tc>
                  <a:txBody>
                    <a:bodyPr/>
                    <a:lstStyle/>
                    <a:p>
                      <a:pPr marL="0" marR="0" lvl="0" indent="0" algn="l" rtl="0">
                        <a:lnSpc>
                          <a:spcPct val="100000"/>
                        </a:lnSpc>
                        <a:spcBef>
                          <a:spcPts val="0"/>
                        </a:spcBef>
                        <a:spcAft>
                          <a:spcPts val="0"/>
                        </a:spcAft>
                        <a:buNone/>
                      </a:pPr>
                      <a:r>
                        <a:rPr lang="es-ES" sz="2800" u="none" strike="noStrike" cap="none"/>
                        <a:t>Prioridad del requisito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highlight>
                            <a:srgbClr val="000000"/>
                          </a:highlight>
                        </a:rPr>
                        <a:t>H</a:t>
                      </a:r>
                      <a:r>
                        <a:rPr lang="es-ES" sz="2800" u="none" strike="noStrike" cap="none"/>
                        <a:t> Alta/Esencial</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Media/Deseado</a:t>
                      </a:r>
                      <a:endParaRPr sz="2800" u="none" strike="noStrike" cap="none">
                        <a:latin typeface="Arial"/>
                        <a:ea typeface="Arial"/>
                        <a:cs typeface="Arial"/>
                        <a:sym typeface="Arial"/>
                      </a:endParaRPr>
                    </a:p>
                  </a:txBody>
                  <a:tcPr marL="68575" marR="68575" marT="0" marB="0"/>
                </a:tc>
                <a:tc>
                  <a:txBody>
                    <a:bodyPr/>
                    <a:lstStyle/>
                    <a:p>
                      <a:pPr marL="0" marR="0" lvl="0" indent="0" algn="l" rtl="0">
                        <a:lnSpc>
                          <a:spcPct val="100000"/>
                        </a:lnSpc>
                        <a:spcBef>
                          <a:spcPts val="0"/>
                        </a:spcBef>
                        <a:spcAft>
                          <a:spcPts val="0"/>
                        </a:spcAft>
                        <a:buNone/>
                      </a:pPr>
                      <a:r>
                        <a:rPr lang="es-ES" sz="2800" u="none" strike="noStrike" cap="none"/>
                        <a:t>☐ Baja/ Opcional</a:t>
                      </a:r>
                      <a:endParaRPr sz="2800" u="none" strike="noStrike" cap="none">
                        <a:latin typeface="Arial"/>
                        <a:ea typeface="Arial"/>
                        <a:cs typeface="Arial"/>
                        <a:sym typeface="Arial"/>
                      </a:endParaRPr>
                    </a:p>
                  </a:txBody>
                  <a:tcPr marL="68575" marR="68575" marT="0" marB="0"/>
                </a:tc>
                <a:extLst>
                  <a:ext uri="{0D108BD9-81ED-4DB2-BD59-A6C34878D82A}">
                    <a16:rowId xmlns:a16="http://schemas.microsoft.com/office/drawing/2014/main" val="10004"/>
                  </a:ext>
                </a:extLst>
              </a:tr>
            </a:tbl>
          </a:graphicData>
        </a:graphic>
      </p:graphicFrame>
      <p:graphicFrame>
        <p:nvGraphicFramePr>
          <p:cNvPr id="145" name="Google Shape;145;p7"/>
          <p:cNvGraphicFramePr/>
          <p:nvPr/>
        </p:nvGraphicFramePr>
        <p:xfrm>
          <a:off x="12124721" y="854844"/>
          <a:ext cx="3000000" cy="3000000"/>
        </p:xfrm>
        <a:graphic>
          <a:graphicData uri="http://schemas.openxmlformats.org/drawingml/2006/table">
            <a:tbl>
              <a:tblPr>
                <a:noFill/>
                <a:tableStyleId>{3655144F-629A-4FCB-89D6-4CE1BBD24ADF}</a:tableStyleId>
              </a:tblPr>
              <a:tblGrid>
                <a:gridCol w="1582325">
                  <a:extLst>
                    <a:ext uri="{9D8B030D-6E8A-4147-A177-3AD203B41FA5}">
                      <a16:colId xmlns:a16="http://schemas.microsoft.com/office/drawing/2014/main" val="20000"/>
                    </a:ext>
                  </a:extLst>
                </a:gridCol>
                <a:gridCol w="1143850">
                  <a:extLst>
                    <a:ext uri="{9D8B030D-6E8A-4147-A177-3AD203B41FA5}">
                      <a16:colId xmlns:a16="http://schemas.microsoft.com/office/drawing/2014/main" val="20001"/>
                    </a:ext>
                  </a:extLst>
                </a:gridCol>
                <a:gridCol w="1258225">
                  <a:extLst>
                    <a:ext uri="{9D8B030D-6E8A-4147-A177-3AD203B41FA5}">
                      <a16:colId xmlns:a16="http://schemas.microsoft.com/office/drawing/2014/main" val="20002"/>
                    </a:ext>
                  </a:extLst>
                </a:gridCol>
                <a:gridCol w="1197225">
                  <a:extLst>
                    <a:ext uri="{9D8B030D-6E8A-4147-A177-3AD203B41FA5}">
                      <a16:colId xmlns:a16="http://schemas.microsoft.com/office/drawing/2014/main" val="20003"/>
                    </a:ext>
                  </a:extLst>
                </a:gridCol>
              </a:tblGrid>
              <a:tr h="355600">
                <a:tc>
                  <a:txBody>
                    <a:bodyPr/>
                    <a:lstStyle/>
                    <a:p>
                      <a:pPr marL="0" marR="0" lvl="0" indent="0" algn="l" rtl="0">
                        <a:lnSpc>
                          <a:spcPct val="100000"/>
                        </a:lnSpc>
                        <a:spcBef>
                          <a:spcPts val="0"/>
                        </a:spcBef>
                        <a:spcAft>
                          <a:spcPts val="0"/>
                        </a:spcAft>
                        <a:buNone/>
                      </a:pPr>
                      <a:r>
                        <a:rPr lang="es-ES" sz="2800" u="none" strike="noStrike" cap="none"/>
                        <a:t>Número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RF12</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0"/>
                  </a:ext>
                </a:extLst>
              </a:tr>
              <a:tr h="355600">
                <a:tc>
                  <a:txBody>
                    <a:bodyPr/>
                    <a:lstStyle/>
                    <a:p>
                      <a:pPr marL="0" marR="0" lvl="0" indent="0" algn="l" rtl="0">
                        <a:lnSpc>
                          <a:spcPct val="100000"/>
                        </a:lnSpc>
                        <a:spcBef>
                          <a:spcPts val="0"/>
                        </a:spcBef>
                        <a:spcAft>
                          <a:spcPts val="0"/>
                        </a:spcAft>
                        <a:buNone/>
                      </a:pPr>
                      <a:r>
                        <a:rPr lang="es-ES" sz="2800" u="none" strike="noStrike" cap="none"/>
                        <a:t>Nombre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Cancelación de compra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1"/>
                  </a:ext>
                </a:extLst>
              </a:tr>
              <a:tr h="355600">
                <a:tc>
                  <a:txBody>
                    <a:bodyPr/>
                    <a:lstStyle/>
                    <a:p>
                      <a:pPr marL="0" marR="0" lvl="0" indent="0" algn="l" rtl="0">
                        <a:lnSpc>
                          <a:spcPct val="100000"/>
                        </a:lnSpc>
                        <a:spcBef>
                          <a:spcPts val="0"/>
                        </a:spcBef>
                        <a:spcAft>
                          <a:spcPts val="0"/>
                        </a:spcAft>
                        <a:buNone/>
                      </a:pPr>
                      <a:r>
                        <a:rPr lang="es-ES" sz="2800" u="none" strike="noStrike" cap="none"/>
                        <a:t>Tipo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a:t>
                      </a:r>
                      <a:r>
                        <a:rPr lang="es-ES" sz="2800" u="none" strike="noStrike" cap="none">
                          <a:highlight>
                            <a:srgbClr val="000000"/>
                          </a:highlight>
                        </a:rPr>
                        <a:t>U</a:t>
                      </a:r>
                      <a:r>
                        <a:rPr lang="es-ES" sz="2800" u="none" strike="noStrike" cap="none"/>
                        <a:t>Requisito</a:t>
                      </a:r>
                      <a:endParaRPr sz="2800" u="none" strike="noStrike" cap="none">
                        <a:latin typeface="Arial"/>
                        <a:ea typeface="Arial"/>
                        <a:cs typeface="Arial"/>
                        <a:sym typeface="Arial"/>
                      </a:endParaRPr>
                    </a:p>
                  </a:txBody>
                  <a:tcPr marL="25400" marR="25400" marT="0" marB="10800"/>
                </a:tc>
                <a:tc gridSpan="2">
                  <a:txBody>
                    <a:bodyPr/>
                    <a:lstStyle/>
                    <a:p>
                      <a:pPr marL="0" marR="0" lvl="0" indent="0" algn="l" rtl="0">
                        <a:lnSpc>
                          <a:spcPct val="100000"/>
                        </a:lnSpc>
                        <a:spcBef>
                          <a:spcPts val="0"/>
                        </a:spcBef>
                        <a:spcAft>
                          <a:spcPts val="0"/>
                        </a:spcAft>
                        <a:buNone/>
                      </a:pPr>
                      <a:r>
                        <a:rPr lang="es-ES" sz="2800" u="none" strike="noStrike" cap="none"/>
                        <a:t>☐ Restricción</a:t>
                      </a:r>
                      <a:endParaRPr sz="2800" u="none" strike="noStrike" cap="none">
                        <a:latin typeface="Arial"/>
                        <a:ea typeface="Arial"/>
                        <a:cs typeface="Arial"/>
                        <a:sym typeface="Arial"/>
                      </a:endParaRPr>
                    </a:p>
                  </a:txBody>
                  <a:tcPr marL="68575" marR="68575" marT="0" marB="0"/>
                </a:tc>
                <a:tc hMerge="1">
                  <a:txBody>
                    <a:bodyPr/>
                    <a:lstStyle/>
                    <a:p>
                      <a:endParaRPr lang="es-419"/>
                    </a:p>
                  </a:txBody>
                  <a:tcPr/>
                </a:tc>
                <a:extLst>
                  <a:ext uri="{0D108BD9-81ED-4DB2-BD59-A6C34878D82A}">
                    <a16:rowId xmlns:a16="http://schemas.microsoft.com/office/drawing/2014/main" val="10002"/>
                  </a:ext>
                </a:extLst>
              </a:tr>
              <a:tr h="355600">
                <a:tc>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3"/>
                  </a:ext>
                </a:extLst>
              </a:tr>
              <a:tr h="355600">
                <a:tc>
                  <a:txBody>
                    <a:bodyPr/>
                    <a:lstStyle/>
                    <a:p>
                      <a:pPr marL="0" marR="0" lvl="0" indent="0" algn="l" rtl="0">
                        <a:lnSpc>
                          <a:spcPct val="100000"/>
                        </a:lnSpc>
                        <a:spcBef>
                          <a:spcPts val="0"/>
                        </a:spcBef>
                        <a:spcAft>
                          <a:spcPts val="0"/>
                        </a:spcAft>
                        <a:buNone/>
                      </a:pPr>
                      <a:r>
                        <a:rPr lang="es-ES" sz="2800" u="none" strike="noStrike" cap="none"/>
                        <a:t>Prioridad del requisito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highlight>
                            <a:srgbClr val="000000"/>
                          </a:highlight>
                        </a:rPr>
                        <a:t>K</a:t>
                      </a:r>
                      <a:r>
                        <a:rPr lang="es-ES" sz="2800" u="none" strike="noStrike" cap="none"/>
                        <a:t> Alta/Esencial</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Media/Deseado</a:t>
                      </a:r>
                      <a:endParaRPr sz="2800" u="none" strike="noStrike" cap="none">
                        <a:latin typeface="Arial"/>
                        <a:ea typeface="Arial"/>
                        <a:cs typeface="Arial"/>
                        <a:sym typeface="Arial"/>
                      </a:endParaRPr>
                    </a:p>
                  </a:txBody>
                  <a:tcPr marL="68575" marR="68575" marT="0" marB="0"/>
                </a:tc>
                <a:tc>
                  <a:txBody>
                    <a:bodyPr/>
                    <a:lstStyle/>
                    <a:p>
                      <a:pPr marL="0" marR="0" lvl="0" indent="0" algn="l" rtl="0">
                        <a:lnSpc>
                          <a:spcPct val="100000"/>
                        </a:lnSpc>
                        <a:spcBef>
                          <a:spcPts val="0"/>
                        </a:spcBef>
                        <a:spcAft>
                          <a:spcPts val="0"/>
                        </a:spcAft>
                        <a:buNone/>
                      </a:pPr>
                      <a:r>
                        <a:rPr lang="es-ES" sz="2800" u="none" strike="noStrike" cap="none"/>
                        <a:t>☐ Baja/ Opcional</a:t>
                      </a:r>
                      <a:endParaRPr sz="2800" u="none" strike="noStrike" cap="none">
                        <a:latin typeface="Arial"/>
                        <a:ea typeface="Arial"/>
                        <a:cs typeface="Arial"/>
                        <a:sym typeface="Arial"/>
                      </a:endParaRPr>
                    </a:p>
                  </a:txBody>
                  <a:tcPr marL="68575" marR="68575" marT="0" marB="0"/>
                </a:tc>
                <a:extLst>
                  <a:ext uri="{0D108BD9-81ED-4DB2-BD59-A6C34878D82A}">
                    <a16:rowId xmlns:a16="http://schemas.microsoft.com/office/drawing/2014/main" val="10004"/>
                  </a:ext>
                </a:extLst>
              </a:tr>
            </a:tbl>
          </a:graphicData>
        </a:graphic>
      </p:graphicFrame>
      <p:graphicFrame>
        <p:nvGraphicFramePr>
          <p:cNvPr id="146" name="Google Shape;146;p7"/>
          <p:cNvGraphicFramePr/>
          <p:nvPr/>
        </p:nvGraphicFramePr>
        <p:xfrm>
          <a:off x="802103" y="7384239"/>
          <a:ext cx="3000000" cy="3000000"/>
        </p:xfrm>
        <a:graphic>
          <a:graphicData uri="http://schemas.openxmlformats.org/drawingml/2006/table">
            <a:tbl>
              <a:tblPr>
                <a:noFill/>
                <a:tableStyleId>{3655144F-629A-4FCB-89D6-4CE1BBD24ADF}</a:tableStyleId>
              </a:tblPr>
              <a:tblGrid>
                <a:gridCol w="1582325">
                  <a:extLst>
                    <a:ext uri="{9D8B030D-6E8A-4147-A177-3AD203B41FA5}">
                      <a16:colId xmlns:a16="http://schemas.microsoft.com/office/drawing/2014/main" val="20000"/>
                    </a:ext>
                  </a:extLst>
                </a:gridCol>
                <a:gridCol w="1143850">
                  <a:extLst>
                    <a:ext uri="{9D8B030D-6E8A-4147-A177-3AD203B41FA5}">
                      <a16:colId xmlns:a16="http://schemas.microsoft.com/office/drawing/2014/main" val="20001"/>
                    </a:ext>
                  </a:extLst>
                </a:gridCol>
                <a:gridCol w="1258225">
                  <a:extLst>
                    <a:ext uri="{9D8B030D-6E8A-4147-A177-3AD203B41FA5}">
                      <a16:colId xmlns:a16="http://schemas.microsoft.com/office/drawing/2014/main" val="20002"/>
                    </a:ext>
                  </a:extLst>
                </a:gridCol>
                <a:gridCol w="1197225">
                  <a:extLst>
                    <a:ext uri="{9D8B030D-6E8A-4147-A177-3AD203B41FA5}">
                      <a16:colId xmlns:a16="http://schemas.microsoft.com/office/drawing/2014/main" val="20003"/>
                    </a:ext>
                  </a:extLst>
                </a:gridCol>
              </a:tblGrid>
              <a:tr h="355600">
                <a:tc>
                  <a:txBody>
                    <a:bodyPr/>
                    <a:lstStyle/>
                    <a:p>
                      <a:pPr marL="0" marR="0" lvl="0" indent="0" algn="l" rtl="0">
                        <a:lnSpc>
                          <a:spcPct val="100000"/>
                        </a:lnSpc>
                        <a:spcBef>
                          <a:spcPts val="0"/>
                        </a:spcBef>
                        <a:spcAft>
                          <a:spcPts val="0"/>
                        </a:spcAft>
                        <a:buNone/>
                      </a:pPr>
                      <a:r>
                        <a:rPr lang="es-ES" sz="2800" u="none" strike="noStrike" cap="none"/>
                        <a:t>Número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RF13</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0"/>
                  </a:ext>
                </a:extLst>
              </a:tr>
              <a:tr h="355600">
                <a:tc>
                  <a:txBody>
                    <a:bodyPr/>
                    <a:lstStyle/>
                    <a:p>
                      <a:pPr marL="0" marR="0" lvl="0" indent="0" algn="l" rtl="0">
                        <a:lnSpc>
                          <a:spcPct val="100000"/>
                        </a:lnSpc>
                        <a:spcBef>
                          <a:spcPts val="0"/>
                        </a:spcBef>
                        <a:spcAft>
                          <a:spcPts val="0"/>
                        </a:spcAft>
                        <a:buNone/>
                      </a:pPr>
                      <a:r>
                        <a:rPr lang="es-ES" sz="2800" u="none" strike="noStrike" cap="none"/>
                        <a:t>Nombre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Método de pago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1"/>
                  </a:ext>
                </a:extLst>
              </a:tr>
              <a:tr h="355600">
                <a:tc>
                  <a:txBody>
                    <a:bodyPr/>
                    <a:lstStyle/>
                    <a:p>
                      <a:pPr marL="0" marR="0" lvl="0" indent="0" algn="l" rtl="0">
                        <a:lnSpc>
                          <a:spcPct val="100000"/>
                        </a:lnSpc>
                        <a:spcBef>
                          <a:spcPts val="0"/>
                        </a:spcBef>
                        <a:spcAft>
                          <a:spcPts val="0"/>
                        </a:spcAft>
                        <a:buNone/>
                      </a:pPr>
                      <a:r>
                        <a:rPr lang="es-ES" sz="2800" u="none" strike="noStrike" cap="none"/>
                        <a:t>Tipo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a:t>
                      </a:r>
                      <a:r>
                        <a:rPr lang="es-ES" sz="2800" u="none" strike="noStrike" cap="none">
                          <a:highlight>
                            <a:srgbClr val="000000"/>
                          </a:highlight>
                        </a:rPr>
                        <a:t>H</a:t>
                      </a:r>
                      <a:r>
                        <a:rPr lang="es-ES" sz="2800" u="none" strike="noStrike" cap="none"/>
                        <a:t> Requisito</a:t>
                      </a:r>
                      <a:endParaRPr sz="2800" u="none" strike="noStrike" cap="none">
                        <a:latin typeface="Arial"/>
                        <a:ea typeface="Arial"/>
                        <a:cs typeface="Arial"/>
                        <a:sym typeface="Arial"/>
                      </a:endParaRPr>
                    </a:p>
                  </a:txBody>
                  <a:tcPr marL="25400" marR="25400" marT="0" marB="10800"/>
                </a:tc>
                <a:tc gridSpan="2">
                  <a:txBody>
                    <a:bodyPr/>
                    <a:lstStyle/>
                    <a:p>
                      <a:pPr marL="0" marR="0" lvl="0" indent="0" algn="l" rtl="0">
                        <a:lnSpc>
                          <a:spcPct val="100000"/>
                        </a:lnSpc>
                        <a:spcBef>
                          <a:spcPts val="0"/>
                        </a:spcBef>
                        <a:spcAft>
                          <a:spcPts val="0"/>
                        </a:spcAft>
                        <a:buNone/>
                      </a:pPr>
                      <a:r>
                        <a:rPr lang="es-ES" sz="2800" u="none" strike="noStrike" cap="none"/>
                        <a:t>☐ Restricción</a:t>
                      </a:r>
                      <a:endParaRPr sz="2800" u="none" strike="noStrike" cap="none">
                        <a:latin typeface="Arial"/>
                        <a:ea typeface="Arial"/>
                        <a:cs typeface="Arial"/>
                        <a:sym typeface="Arial"/>
                      </a:endParaRPr>
                    </a:p>
                  </a:txBody>
                  <a:tcPr marL="68575" marR="68575" marT="0" marB="0"/>
                </a:tc>
                <a:tc hMerge="1">
                  <a:txBody>
                    <a:bodyPr/>
                    <a:lstStyle/>
                    <a:p>
                      <a:endParaRPr lang="es-419"/>
                    </a:p>
                  </a:txBody>
                  <a:tcPr/>
                </a:tc>
                <a:extLst>
                  <a:ext uri="{0D108BD9-81ED-4DB2-BD59-A6C34878D82A}">
                    <a16:rowId xmlns:a16="http://schemas.microsoft.com/office/drawing/2014/main" val="10002"/>
                  </a:ext>
                </a:extLst>
              </a:tr>
              <a:tr h="355600">
                <a:tc>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3"/>
                  </a:ext>
                </a:extLst>
              </a:tr>
              <a:tr h="355600">
                <a:tc>
                  <a:txBody>
                    <a:bodyPr/>
                    <a:lstStyle/>
                    <a:p>
                      <a:pPr marL="0" marR="0" lvl="0" indent="0" algn="l" rtl="0">
                        <a:lnSpc>
                          <a:spcPct val="100000"/>
                        </a:lnSpc>
                        <a:spcBef>
                          <a:spcPts val="0"/>
                        </a:spcBef>
                        <a:spcAft>
                          <a:spcPts val="0"/>
                        </a:spcAft>
                        <a:buNone/>
                      </a:pPr>
                      <a:r>
                        <a:rPr lang="es-ES" sz="2800" u="none" strike="noStrike" cap="none"/>
                        <a:t>Prioridad del requisito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highlight>
                            <a:srgbClr val="000000"/>
                          </a:highlight>
                        </a:rPr>
                        <a:t>H</a:t>
                      </a:r>
                      <a:r>
                        <a:rPr lang="es-ES" sz="2800" u="none" strike="noStrike" cap="none"/>
                        <a:t> Alta/Esencial</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Media/Deseado</a:t>
                      </a:r>
                      <a:endParaRPr sz="2800" u="none" strike="noStrike" cap="none">
                        <a:latin typeface="Arial"/>
                        <a:ea typeface="Arial"/>
                        <a:cs typeface="Arial"/>
                        <a:sym typeface="Arial"/>
                      </a:endParaRPr>
                    </a:p>
                  </a:txBody>
                  <a:tcPr marL="68575" marR="68575" marT="0" marB="0"/>
                </a:tc>
                <a:tc>
                  <a:txBody>
                    <a:bodyPr/>
                    <a:lstStyle/>
                    <a:p>
                      <a:pPr marL="0" marR="0" lvl="0" indent="0" algn="l" rtl="0">
                        <a:lnSpc>
                          <a:spcPct val="100000"/>
                        </a:lnSpc>
                        <a:spcBef>
                          <a:spcPts val="0"/>
                        </a:spcBef>
                        <a:spcAft>
                          <a:spcPts val="0"/>
                        </a:spcAft>
                        <a:buNone/>
                      </a:pPr>
                      <a:r>
                        <a:rPr lang="es-ES" sz="2800" u="none" strike="noStrike" cap="none"/>
                        <a:t>☐ Baja/ Opcional</a:t>
                      </a:r>
                      <a:endParaRPr sz="2800" u="none" strike="noStrike" cap="none">
                        <a:latin typeface="Arial"/>
                        <a:ea typeface="Arial"/>
                        <a:cs typeface="Arial"/>
                        <a:sym typeface="Arial"/>
                      </a:endParaRPr>
                    </a:p>
                  </a:txBody>
                  <a:tcPr marL="68575" marR="68575" marT="0" marB="0"/>
                </a:tc>
                <a:extLst>
                  <a:ext uri="{0D108BD9-81ED-4DB2-BD59-A6C34878D82A}">
                    <a16:rowId xmlns:a16="http://schemas.microsoft.com/office/drawing/2014/main" val="10004"/>
                  </a:ext>
                </a:extLst>
              </a:tr>
            </a:tbl>
          </a:graphicData>
        </a:graphic>
      </p:graphicFrame>
      <p:sp>
        <p:nvSpPr>
          <p:cNvPr id="147" name="Google Shape;147;p7"/>
          <p:cNvSpPr/>
          <p:nvPr/>
        </p:nvSpPr>
        <p:spPr>
          <a:xfrm>
            <a:off x="11285621" y="11033878"/>
            <a:ext cx="2438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aphicFrame>
        <p:nvGraphicFramePr>
          <p:cNvPr id="148" name="Google Shape;148;p7"/>
          <p:cNvGraphicFramePr/>
          <p:nvPr/>
        </p:nvGraphicFramePr>
        <p:xfrm>
          <a:off x="6463412" y="7381089"/>
          <a:ext cx="3000000" cy="3000000"/>
        </p:xfrm>
        <a:graphic>
          <a:graphicData uri="http://schemas.openxmlformats.org/drawingml/2006/table">
            <a:tbl>
              <a:tblPr>
                <a:noFill/>
                <a:tableStyleId>{3655144F-629A-4FCB-89D6-4CE1BBD24ADF}</a:tableStyleId>
              </a:tblPr>
              <a:tblGrid>
                <a:gridCol w="1582325">
                  <a:extLst>
                    <a:ext uri="{9D8B030D-6E8A-4147-A177-3AD203B41FA5}">
                      <a16:colId xmlns:a16="http://schemas.microsoft.com/office/drawing/2014/main" val="20000"/>
                    </a:ext>
                  </a:extLst>
                </a:gridCol>
                <a:gridCol w="1143850">
                  <a:extLst>
                    <a:ext uri="{9D8B030D-6E8A-4147-A177-3AD203B41FA5}">
                      <a16:colId xmlns:a16="http://schemas.microsoft.com/office/drawing/2014/main" val="20001"/>
                    </a:ext>
                  </a:extLst>
                </a:gridCol>
                <a:gridCol w="1258225">
                  <a:extLst>
                    <a:ext uri="{9D8B030D-6E8A-4147-A177-3AD203B41FA5}">
                      <a16:colId xmlns:a16="http://schemas.microsoft.com/office/drawing/2014/main" val="20002"/>
                    </a:ext>
                  </a:extLst>
                </a:gridCol>
                <a:gridCol w="1197225">
                  <a:extLst>
                    <a:ext uri="{9D8B030D-6E8A-4147-A177-3AD203B41FA5}">
                      <a16:colId xmlns:a16="http://schemas.microsoft.com/office/drawing/2014/main" val="20003"/>
                    </a:ext>
                  </a:extLst>
                </a:gridCol>
              </a:tblGrid>
              <a:tr h="276125">
                <a:tc>
                  <a:txBody>
                    <a:bodyPr/>
                    <a:lstStyle/>
                    <a:p>
                      <a:pPr marL="0" marR="0" lvl="0" indent="0" algn="l" rtl="0">
                        <a:lnSpc>
                          <a:spcPct val="100000"/>
                        </a:lnSpc>
                        <a:spcBef>
                          <a:spcPts val="0"/>
                        </a:spcBef>
                        <a:spcAft>
                          <a:spcPts val="0"/>
                        </a:spcAft>
                        <a:buNone/>
                      </a:pPr>
                      <a:r>
                        <a:rPr lang="es-ES" sz="2800" u="none" strike="noStrike" cap="none"/>
                        <a:t>Número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RF14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0"/>
                  </a:ext>
                </a:extLst>
              </a:tr>
              <a:tr h="355600">
                <a:tc>
                  <a:txBody>
                    <a:bodyPr/>
                    <a:lstStyle/>
                    <a:p>
                      <a:pPr marL="0" marR="0" lvl="0" indent="0" algn="l" rtl="0">
                        <a:lnSpc>
                          <a:spcPct val="100000"/>
                        </a:lnSpc>
                        <a:spcBef>
                          <a:spcPts val="0"/>
                        </a:spcBef>
                        <a:spcAft>
                          <a:spcPts val="0"/>
                        </a:spcAft>
                        <a:buNone/>
                      </a:pPr>
                      <a:r>
                        <a:rPr lang="es-ES" sz="2800" u="none" strike="noStrike" cap="none"/>
                        <a:t>Nombre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Eliminar cuenta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1"/>
                  </a:ext>
                </a:extLst>
              </a:tr>
              <a:tr h="355600">
                <a:tc>
                  <a:txBody>
                    <a:bodyPr/>
                    <a:lstStyle/>
                    <a:p>
                      <a:pPr marL="0" marR="0" lvl="0" indent="0" algn="l" rtl="0">
                        <a:lnSpc>
                          <a:spcPct val="100000"/>
                        </a:lnSpc>
                        <a:spcBef>
                          <a:spcPts val="0"/>
                        </a:spcBef>
                        <a:spcAft>
                          <a:spcPts val="0"/>
                        </a:spcAft>
                        <a:buNone/>
                      </a:pPr>
                      <a:r>
                        <a:rPr lang="es-ES" sz="2800" u="none" strike="noStrike" cap="none"/>
                        <a:t>Tipo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highlight>
                            <a:srgbClr val="000000"/>
                          </a:highlight>
                        </a:rPr>
                        <a:t>=</a:t>
                      </a:r>
                      <a:r>
                        <a:rPr lang="es-ES" sz="2800" u="none" strike="noStrike" cap="none"/>
                        <a:t>   Requisito</a:t>
                      </a:r>
                      <a:endParaRPr sz="2800" u="none" strike="noStrike" cap="none">
                        <a:latin typeface="Arial"/>
                        <a:ea typeface="Arial"/>
                        <a:cs typeface="Arial"/>
                        <a:sym typeface="Arial"/>
                      </a:endParaRPr>
                    </a:p>
                  </a:txBody>
                  <a:tcPr marL="25400" marR="25400" marT="0" marB="10800"/>
                </a:tc>
                <a:tc gridSpan="2">
                  <a:txBody>
                    <a:bodyPr/>
                    <a:lstStyle/>
                    <a:p>
                      <a:pPr marL="0" marR="0" lvl="0" indent="0" algn="l" rtl="0">
                        <a:lnSpc>
                          <a:spcPct val="100000"/>
                        </a:lnSpc>
                        <a:spcBef>
                          <a:spcPts val="0"/>
                        </a:spcBef>
                        <a:spcAft>
                          <a:spcPts val="0"/>
                        </a:spcAft>
                        <a:buNone/>
                      </a:pPr>
                      <a:r>
                        <a:rPr lang="es-ES" sz="2800" u="none" strike="noStrike" cap="none"/>
                        <a:t>☐ Restricción</a:t>
                      </a:r>
                      <a:endParaRPr sz="2800" u="none" strike="noStrike" cap="none">
                        <a:latin typeface="Arial"/>
                        <a:ea typeface="Arial"/>
                        <a:cs typeface="Arial"/>
                        <a:sym typeface="Arial"/>
                      </a:endParaRPr>
                    </a:p>
                  </a:txBody>
                  <a:tcPr marL="68575" marR="68575" marT="0" marB="0"/>
                </a:tc>
                <a:tc hMerge="1">
                  <a:txBody>
                    <a:bodyPr/>
                    <a:lstStyle/>
                    <a:p>
                      <a:endParaRPr lang="es-419"/>
                    </a:p>
                  </a:txBody>
                  <a:tcPr/>
                </a:tc>
                <a:extLst>
                  <a:ext uri="{0D108BD9-81ED-4DB2-BD59-A6C34878D82A}">
                    <a16:rowId xmlns:a16="http://schemas.microsoft.com/office/drawing/2014/main" val="10002"/>
                  </a:ext>
                </a:extLst>
              </a:tr>
              <a:tr h="633575">
                <a:tc>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3"/>
                  </a:ext>
                </a:extLst>
              </a:tr>
              <a:tr h="355600">
                <a:tc>
                  <a:txBody>
                    <a:bodyPr/>
                    <a:lstStyle/>
                    <a:p>
                      <a:pPr marL="0" marR="0" lvl="0" indent="0" algn="l" rtl="0">
                        <a:lnSpc>
                          <a:spcPct val="100000"/>
                        </a:lnSpc>
                        <a:spcBef>
                          <a:spcPts val="0"/>
                        </a:spcBef>
                        <a:spcAft>
                          <a:spcPts val="0"/>
                        </a:spcAft>
                        <a:buNone/>
                      </a:pPr>
                      <a:r>
                        <a:rPr lang="es-ES" sz="2800" u="none" strike="noStrike" cap="none"/>
                        <a:t>Prioridad del requisito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Alta/Esencial</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highlight>
                            <a:srgbClr val="000000"/>
                          </a:highlight>
                        </a:rPr>
                        <a:t>H</a:t>
                      </a:r>
                      <a:r>
                        <a:rPr lang="es-ES" sz="2800" u="none" strike="noStrike" cap="none"/>
                        <a:t> Media/Deseado</a:t>
                      </a:r>
                      <a:endParaRPr sz="2800" u="none" strike="noStrike" cap="none">
                        <a:latin typeface="Arial"/>
                        <a:ea typeface="Arial"/>
                        <a:cs typeface="Arial"/>
                        <a:sym typeface="Arial"/>
                      </a:endParaRPr>
                    </a:p>
                  </a:txBody>
                  <a:tcPr marL="68575" marR="68575" marT="0" marB="0"/>
                </a:tc>
                <a:tc>
                  <a:txBody>
                    <a:bodyPr/>
                    <a:lstStyle/>
                    <a:p>
                      <a:pPr marL="0" marR="0" lvl="0" indent="0" algn="l" rtl="0">
                        <a:lnSpc>
                          <a:spcPct val="100000"/>
                        </a:lnSpc>
                        <a:spcBef>
                          <a:spcPts val="0"/>
                        </a:spcBef>
                        <a:spcAft>
                          <a:spcPts val="0"/>
                        </a:spcAft>
                        <a:buNone/>
                      </a:pPr>
                      <a:r>
                        <a:rPr lang="es-ES" sz="2800" u="none" strike="noStrike" cap="none"/>
                        <a:t>☐ Baja/ Opcional</a:t>
                      </a:r>
                      <a:endParaRPr sz="2800" u="none" strike="noStrike" cap="none">
                        <a:latin typeface="Arial"/>
                        <a:ea typeface="Arial"/>
                        <a:cs typeface="Arial"/>
                        <a:sym typeface="Arial"/>
                      </a:endParaRPr>
                    </a:p>
                  </a:txBody>
                  <a:tcPr marL="68575" marR="68575" marT="0" marB="0"/>
                </a:tc>
                <a:extLst>
                  <a:ext uri="{0D108BD9-81ED-4DB2-BD59-A6C34878D82A}">
                    <a16:rowId xmlns:a16="http://schemas.microsoft.com/office/drawing/2014/main" val="10004"/>
                  </a:ext>
                </a:extLst>
              </a:tr>
            </a:tbl>
          </a:graphicData>
        </a:graphic>
      </p:graphicFrame>
      <p:graphicFrame>
        <p:nvGraphicFramePr>
          <p:cNvPr id="149" name="Google Shape;149;p7"/>
          <p:cNvGraphicFramePr/>
          <p:nvPr/>
        </p:nvGraphicFramePr>
        <p:xfrm>
          <a:off x="12124720" y="7381089"/>
          <a:ext cx="3000000" cy="3000000"/>
        </p:xfrm>
        <a:graphic>
          <a:graphicData uri="http://schemas.openxmlformats.org/drawingml/2006/table">
            <a:tbl>
              <a:tblPr>
                <a:noFill/>
                <a:tableStyleId>{3655144F-629A-4FCB-89D6-4CE1BBD24ADF}</a:tableStyleId>
              </a:tblPr>
              <a:tblGrid>
                <a:gridCol w="1582325">
                  <a:extLst>
                    <a:ext uri="{9D8B030D-6E8A-4147-A177-3AD203B41FA5}">
                      <a16:colId xmlns:a16="http://schemas.microsoft.com/office/drawing/2014/main" val="20000"/>
                    </a:ext>
                  </a:extLst>
                </a:gridCol>
                <a:gridCol w="1143850">
                  <a:extLst>
                    <a:ext uri="{9D8B030D-6E8A-4147-A177-3AD203B41FA5}">
                      <a16:colId xmlns:a16="http://schemas.microsoft.com/office/drawing/2014/main" val="20001"/>
                    </a:ext>
                  </a:extLst>
                </a:gridCol>
                <a:gridCol w="1258225">
                  <a:extLst>
                    <a:ext uri="{9D8B030D-6E8A-4147-A177-3AD203B41FA5}">
                      <a16:colId xmlns:a16="http://schemas.microsoft.com/office/drawing/2014/main" val="20002"/>
                    </a:ext>
                  </a:extLst>
                </a:gridCol>
                <a:gridCol w="1197225">
                  <a:extLst>
                    <a:ext uri="{9D8B030D-6E8A-4147-A177-3AD203B41FA5}">
                      <a16:colId xmlns:a16="http://schemas.microsoft.com/office/drawing/2014/main" val="20003"/>
                    </a:ext>
                  </a:extLst>
                </a:gridCol>
              </a:tblGrid>
              <a:tr h="355600">
                <a:tc>
                  <a:txBody>
                    <a:bodyPr/>
                    <a:lstStyle/>
                    <a:p>
                      <a:pPr marL="0" marR="0" lvl="0" indent="0" algn="l" rtl="0">
                        <a:lnSpc>
                          <a:spcPct val="100000"/>
                        </a:lnSpc>
                        <a:spcBef>
                          <a:spcPts val="0"/>
                        </a:spcBef>
                        <a:spcAft>
                          <a:spcPts val="0"/>
                        </a:spcAft>
                        <a:buNone/>
                      </a:pPr>
                      <a:r>
                        <a:rPr lang="es-ES" sz="2800" u="none" strike="noStrike" cap="none"/>
                        <a:t>Número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RF15</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0"/>
                  </a:ext>
                </a:extLst>
              </a:tr>
              <a:tr h="355600">
                <a:tc>
                  <a:txBody>
                    <a:bodyPr/>
                    <a:lstStyle/>
                    <a:p>
                      <a:pPr marL="0" marR="0" lvl="0" indent="0" algn="l" rtl="0">
                        <a:lnSpc>
                          <a:spcPct val="100000"/>
                        </a:lnSpc>
                        <a:spcBef>
                          <a:spcPts val="0"/>
                        </a:spcBef>
                        <a:spcAft>
                          <a:spcPts val="0"/>
                        </a:spcAft>
                        <a:buNone/>
                      </a:pPr>
                      <a:r>
                        <a:rPr lang="es-ES" sz="2800" u="none" strike="noStrike" cap="none"/>
                        <a:t>Nombre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 Cerrar  sesión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1"/>
                  </a:ext>
                </a:extLst>
              </a:tr>
              <a:tr h="1428825">
                <a:tc>
                  <a:txBody>
                    <a:bodyPr/>
                    <a:lstStyle/>
                    <a:p>
                      <a:pPr marL="0" marR="0" lvl="0" indent="0" algn="l" rtl="0">
                        <a:lnSpc>
                          <a:spcPct val="100000"/>
                        </a:lnSpc>
                        <a:spcBef>
                          <a:spcPts val="0"/>
                        </a:spcBef>
                        <a:spcAft>
                          <a:spcPts val="0"/>
                        </a:spcAft>
                        <a:buNone/>
                      </a:pPr>
                      <a:r>
                        <a:rPr lang="es-ES" sz="2800" u="none" strike="noStrike" cap="none"/>
                        <a:t>Tipo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highlight>
                            <a:srgbClr val="000000"/>
                          </a:highlight>
                        </a:rPr>
                        <a:t>M</a:t>
                      </a:r>
                      <a:r>
                        <a:rPr lang="es-ES" sz="2800" u="none" strike="noStrike" cap="none"/>
                        <a:t>  Requisito</a:t>
                      </a:r>
                      <a:endParaRPr sz="2800" u="none" strike="noStrike" cap="none">
                        <a:latin typeface="Arial"/>
                        <a:ea typeface="Arial"/>
                        <a:cs typeface="Arial"/>
                        <a:sym typeface="Arial"/>
                      </a:endParaRPr>
                    </a:p>
                  </a:txBody>
                  <a:tcPr marL="25400" marR="25400" marT="0" marB="10800"/>
                </a:tc>
                <a:tc gridSpan="2">
                  <a:txBody>
                    <a:bodyPr/>
                    <a:lstStyle/>
                    <a:p>
                      <a:pPr marL="0" marR="0" lvl="0" indent="0" algn="l" rtl="0">
                        <a:lnSpc>
                          <a:spcPct val="100000"/>
                        </a:lnSpc>
                        <a:spcBef>
                          <a:spcPts val="0"/>
                        </a:spcBef>
                        <a:spcAft>
                          <a:spcPts val="0"/>
                        </a:spcAft>
                        <a:buNone/>
                      </a:pPr>
                      <a:r>
                        <a:rPr lang="es-ES" sz="2800" u="none" strike="noStrike" cap="none"/>
                        <a:t>☐ Restricción</a:t>
                      </a:r>
                      <a:endParaRPr sz="2800" u="none" strike="noStrike" cap="none">
                        <a:latin typeface="Arial"/>
                        <a:ea typeface="Arial"/>
                        <a:cs typeface="Arial"/>
                        <a:sym typeface="Arial"/>
                      </a:endParaRPr>
                    </a:p>
                  </a:txBody>
                  <a:tcPr marL="68575" marR="68575" marT="0" marB="0"/>
                </a:tc>
                <a:tc hMerge="1">
                  <a:txBody>
                    <a:bodyPr/>
                    <a:lstStyle/>
                    <a:p>
                      <a:endParaRPr lang="es-419"/>
                    </a:p>
                  </a:txBody>
                  <a:tcPr/>
                </a:tc>
                <a:extLst>
                  <a:ext uri="{0D108BD9-81ED-4DB2-BD59-A6C34878D82A}">
                    <a16:rowId xmlns:a16="http://schemas.microsoft.com/office/drawing/2014/main" val="10002"/>
                  </a:ext>
                </a:extLst>
              </a:tr>
              <a:tr h="355600">
                <a:tc>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3"/>
                  </a:ext>
                </a:extLst>
              </a:tr>
              <a:tr h="355600">
                <a:tc>
                  <a:txBody>
                    <a:bodyPr/>
                    <a:lstStyle/>
                    <a:p>
                      <a:pPr marL="0" marR="0" lvl="0" indent="0" algn="l" rtl="0">
                        <a:lnSpc>
                          <a:spcPct val="100000"/>
                        </a:lnSpc>
                        <a:spcBef>
                          <a:spcPts val="0"/>
                        </a:spcBef>
                        <a:spcAft>
                          <a:spcPts val="0"/>
                        </a:spcAft>
                        <a:buNone/>
                      </a:pPr>
                      <a:r>
                        <a:rPr lang="es-ES" sz="2800" u="none" strike="noStrike" cap="none"/>
                        <a:t>Prioridad del requisito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Alta/Esencial</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Media/Deseado</a:t>
                      </a:r>
                      <a:endParaRPr sz="2800" u="none" strike="noStrike" cap="none">
                        <a:latin typeface="Arial"/>
                        <a:ea typeface="Arial"/>
                        <a:cs typeface="Arial"/>
                        <a:sym typeface="Arial"/>
                      </a:endParaRPr>
                    </a:p>
                  </a:txBody>
                  <a:tcPr marL="68575" marR="68575" marT="0" marB="0"/>
                </a:tc>
                <a:tc>
                  <a:txBody>
                    <a:bodyPr/>
                    <a:lstStyle/>
                    <a:p>
                      <a:pPr marL="0" marR="0" lvl="0" indent="0" algn="l" rtl="0">
                        <a:lnSpc>
                          <a:spcPct val="100000"/>
                        </a:lnSpc>
                        <a:spcBef>
                          <a:spcPts val="0"/>
                        </a:spcBef>
                        <a:spcAft>
                          <a:spcPts val="0"/>
                        </a:spcAft>
                        <a:buNone/>
                      </a:pPr>
                      <a:r>
                        <a:rPr lang="es-ES" sz="2800" u="none" strike="noStrike" cap="none"/>
                        <a:t>☐ Baja/ Opcional</a:t>
                      </a:r>
                      <a:endParaRPr sz="2800" u="none" strike="noStrike" cap="none">
                        <a:latin typeface="Arial"/>
                        <a:ea typeface="Arial"/>
                        <a:cs typeface="Arial"/>
                        <a:sym typeface="Arial"/>
                      </a:endParaRPr>
                    </a:p>
                  </a:txBody>
                  <a:tcPr marL="68575" marR="68575" marT="0" marB="0"/>
                </a:tc>
                <a:extLst>
                  <a:ext uri="{0D108BD9-81ED-4DB2-BD59-A6C34878D82A}">
                    <a16:rowId xmlns:a16="http://schemas.microsoft.com/office/drawing/2014/main" val="10004"/>
                  </a:ext>
                </a:extLst>
              </a:tr>
            </a:tbl>
          </a:graphicData>
        </a:graphic>
      </p:graphicFrame>
      <p:graphicFrame>
        <p:nvGraphicFramePr>
          <p:cNvPr id="150" name="Google Shape;150;p7"/>
          <p:cNvGraphicFramePr/>
          <p:nvPr/>
        </p:nvGraphicFramePr>
        <p:xfrm>
          <a:off x="17767119" y="13285821"/>
          <a:ext cx="3000000" cy="3000000"/>
        </p:xfrm>
        <a:graphic>
          <a:graphicData uri="http://schemas.openxmlformats.org/drawingml/2006/table">
            <a:tbl>
              <a:tblPr>
                <a:noFill/>
                <a:tableStyleId>{3655144F-629A-4FCB-89D6-4CE1BBD24ADF}</a:tableStyleId>
              </a:tblPr>
              <a:tblGrid>
                <a:gridCol w="1582325">
                  <a:extLst>
                    <a:ext uri="{9D8B030D-6E8A-4147-A177-3AD203B41FA5}">
                      <a16:colId xmlns:a16="http://schemas.microsoft.com/office/drawing/2014/main" val="20000"/>
                    </a:ext>
                  </a:extLst>
                </a:gridCol>
                <a:gridCol w="1143850">
                  <a:extLst>
                    <a:ext uri="{9D8B030D-6E8A-4147-A177-3AD203B41FA5}">
                      <a16:colId xmlns:a16="http://schemas.microsoft.com/office/drawing/2014/main" val="20001"/>
                    </a:ext>
                  </a:extLst>
                </a:gridCol>
                <a:gridCol w="1258225">
                  <a:extLst>
                    <a:ext uri="{9D8B030D-6E8A-4147-A177-3AD203B41FA5}">
                      <a16:colId xmlns:a16="http://schemas.microsoft.com/office/drawing/2014/main" val="20002"/>
                    </a:ext>
                  </a:extLst>
                </a:gridCol>
                <a:gridCol w="1197225">
                  <a:extLst>
                    <a:ext uri="{9D8B030D-6E8A-4147-A177-3AD203B41FA5}">
                      <a16:colId xmlns:a16="http://schemas.microsoft.com/office/drawing/2014/main" val="20003"/>
                    </a:ext>
                  </a:extLst>
                </a:gridCol>
              </a:tblGrid>
              <a:tr h="911250">
                <a:tc>
                  <a:txBody>
                    <a:bodyPr/>
                    <a:lstStyle/>
                    <a:p>
                      <a:pPr marL="0" marR="0" lvl="0" indent="0" algn="l" rtl="0">
                        <a:lnSpc>
                          <a:spcPct val="100000"/>
                        </a:lnSpc>
                        <a:spcBef>
                          <a:spcPts val="0"/>
                        </a:spcBef>
                        <a:spcAft>
                          <a:spcPts val="0"/>
                        </a:spcAft>
                        <a:buNone/>
                      </a:pPr>
                      <a:r>
                        <a:rPr lang="es-ES" sz="1200" u="none" strike="noStrike" cap="none"/>
                        <a:t>Número de requisito</a:t>
                      </a:r>
                      <a:endParaRPr sz="10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1200" u="none" strike="noStrike" cap="none"/>
                        <a:t> RF16</a:t>
                      </a:r>
                      <a:endParaRPr sz="10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0"/>
                  </a:ext>
                </a:extLst>
              </a:tr>
              <a:tr h="152400">
                <a:tc>
                  <a:txBody>
                    <a:bodyPr/>
                    <a:lstStyle/>
                    <a:p>
                      <a:pPr marL="0" marR="0" lvl="0" indent="0" algn="l" rtl="0">
                        <a:lnSpc>
                          <a:spcPct val="100000"/>
                        </a:lnSpc>
                        <a:spcBef>
                          <a:spcPts val="0"/>
                        </a:spcBef>
                        <a:spcAft>
                          <a:spcPts val="0"/>
                        </a:spcAft>
                        <a:buNone/>
                      </a:pPr>
                      <a:r>
                        <a:rPr lang="es-ES" sz="1200" u="none" strike="noStrike" cap="none"/>
                        <a:t>Nombre de requisito</a:t>
                      </a:r>
                      <a:endParaRPr sz="10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1200" u="none" strike="noStrike" cap="none"/>
                        <a:t> Carrito de compras </a:t>
                      </a:r>
                      <a:endParaRPr sz="10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1"/>
                  </a:ext>
                </a:extLst>
              </a:tr>
              <a:tr h="152400">
                <a:tc>
                  <a:txBody>
                    <a:bodyPr/>
                    <a:lstStyle/>
                    <a:p>
                      <a:pPr marL="0" marR="0" lvl="0" indent="0" algn="l" rtl="0">
                        <a:lnSpc>
                          <a:spcPct val="100000"/>
                        </a:lnSpc>
                        <a:spcBef>
                          <a:spcPts val="0"/>
                        </a:spcBef>
                        <a:spcAft>
                          <a:spcPts val="0"/>
                        </a:spcAft>
                        <a:buNone/>
                      </a:pPr>
                      <a:r>
                        <a:rPr lang="es-ES" sz="1200" u="none" strike="noStrike" cap="none"/>
                        <a:t>Tipo</a:t>
                      </a:r>
                      <a:endParaRPr sz="10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1200" u="none" strike="noStrike" cap="none"/>
                        <a:t>   </a:t>
                      </a:r>
                      <a:r>
                        <a:rPr lang="es-ES" sz="1200" u="none" strike="noStrike" cap="none">
                          <a:highlight>
                            <a:srgbClr val="000000"/>
                          </a:highlight>
                        </a:rPr>
                        <a:t>N</a:t>
                      </a:r>
                      <a:r>
                        <a:rPr lang="es-ES" sz="1200" u="none" strike="noStrike" cap="none"/>
                        <a:t>Requisito</a:t>
                      </a:r>
                      <a:endParaRPr sz="1000" u="none" strike="noStrike" cap="none">
                        <a:latin typeface="Arial"/>
                        <a:ea typeface="Arial"/>
                        <a:cs typeface="Arial"/>
                        <a:sym typeface="Arial"/>
                      </a:endParaRPr>
                    </a:p>
                  </a:txBody>
                  <a:tcPr marL="25400" marR="25400" marT="0" marB="10800"/>
                </a:tc>
                <a:tc gridSpan="2">
                  <a:txBody>
                    <a:bodyPr/>
                    <a:lstStyle/>
                    <a:p>
                      <a:pPr marL="0" marR="0" lvl="0" indent="0" algn="l" rtl="0">
                        <a:lnSpc>
                          <a:spcPct val="100000"/>
                        </a:lnSpc>
                        <a:spcBef>
                          <a:spcPts val="0"/>
                        </a:spcBef>
                        <a:spcAft>
                          <a:spcPts val="0"/>
                        </a:spcAft>
                        <a:buNone/>
                      </a:pPr>
                      <a:r>
                        <a:rPr lang="es-ES" sz="1200" u="none" strike="noStrike" cap="none"/>
                        <a:t>☐ Restricción</a:t>
                      </a:r>
                      <a:endParaRPr sz="1000" u="none" strike="noStrike" cap="none">
                        <a:latin typeface="Arial"/>
                        <a:ea typeface="Arial"/>
                        <a:cs typeface="Arial"/>
                        <a:sym typeface="Arial"/>
                      </a:endParaRPr>
                    </a:p>
                  </a:txBody>
                  <a:tcPr marL="68575" marR="68575" marT="0" marB="0"/>
                </a:tc>
                <a:tc hMerge="1">
                  <a:txBody>
                    <a:bodyPr/>
                    <a:lstStyle/>
                    <a:p>
                      <a:endParaRPr lang="es-419"/>
                    </a:p>
                  </a:txBody>
                  <a:tcPr/>
                </a:tc>
                <a:extLst>
                  <a:ext uri="{0D108BD9-81ED-4DB2-BD59-A6C34878D82A}">
                    <a16:rowId xmlns:a16="http://schemas.microsoft.com/office/drawing/2014/main" val="10002"/>
                  </a:ext>
                </a:extLst>
              </a:tr>
              <a:tr h="152400">
                <a:tc>
                  <a:txBody>
                    <a:bodyPr/>
                    <a:lstStyle/>
                    <a:p>
                      <a:pPr marL="0" marR="0" lvl="0" indent="0" algn="l" rtl="0">
                        <a:lnSpc>
                          <a:spcPct val="100000"/>
                        </a:lnSpc>
                        <a:spcBef>
                          <a:spcPts val="0"/>
                        </a:spcBef>
                        <a:spcAft>
                          <a:spcPts val="0"/>
                        </a:spcAft>
                        <a:buNone/>
                      </a:pPr>
                      <a:r>
                        <a:rPr lang="es-ES" sz="1200" u="none" strike="noStrike" cap="none"/>
                        <a:t> </a:t>
                      </a:r>
                      <a:endParaRPr sz="10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1200" u="none" strike="noStrike" cap="none"/>
                        <a:t> </a:t>
                      </a:r>
                      <a:endParaRPr sz="10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3"/>
                  </a:ext>
                </a:extLst>
              </a:tr>
              <a:tr h="152400">
                <a:tc>
                  <a:txBody>
                    <a:bodyPr/>
                    <a:lstStyle/>
                    <a:p>
                      <a:pPr marL="0" marR="0" lvl="0" indent="0" algn="l" rtl="0">
                        <a:lnSpc>
                          <a:spcPct val="100000"/>
                        </a:lnSpc>
                        <a:spcBef>
                          <a:spcPts val="0"/>
                        </a:spcBef>
                        <a:spcAft>
                          <a:spcPts val="0"/>
                        </a:spcAft>
                        <a:buNone/>
                      </a:pPr>
                      <a:r>
                        <a:rPr lang="es-ES" sz="1200" u="none" strike="noStrike" cap="none"/>
                        <a:t>Prioridad del requisito</a:t>
                      </a:r>
                      <a:endParaRPr sz="10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1200" u="none" strike="noStrike" cap="none">
                          <a:highlight>
                            <a:srgbClr val="000000"/>
                          </a:highlight>
                        </a:rPr>
                        <a:t>H</a:t>
                      </a:r>
                      <a:r>
                        <a:rPr lang="es-ES" sz="1200" u="none" strike="noStrike" cap="none"/>
                        <a:t> Alta/Esencial</a:t>
                      </a:r>
                      <a:endParaRPr sz="10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1200" u="none" strike="noStrike" cap="none"/>
                        <a:t> Media/Deseado</a:t>
                      </a:r>
                      <a:endParaRPr sz="1000" u="none" strike="noStrike" cap="none">
                        <a:latin typeface="Arial"/>
                        <a:ea typeface="Arial"/>
                        <a:cs typeface="Arial"/>
                        <a:sym typeface="Arial"/>
                      </a:endParaRPr>
                    </a:p>
                  </a:txBody>
                  <a:tcPr marL="68575" marR="68575" marT="0" marB="0"/>
                </a:tc>
                <a:tc>
                  <a:txBody>
                    <a:bodyPr/>
                    <a:lstStyle/>
                    <a:p>
                      <a:pPr marL="0" marR="0" lvl="0" indent="0" algn="l" rtl="0">
                        <a:lnSpc>
                          <a:spcPct val="100000"/>
                        </a:lnSpc>
                        <a:spcBef>
                          <a:spcPts val="0"/>
                        </a:spcBef>
                        <a:spcAft>
                          <a:spcPts val="0"/>
                        </a:spcAft>
                        <a:buNone/>
                      </a:pPr>
                      <a:r>
                        <a:rPr lang="es-ES" sz="1200" u="none" strike="noStrike" cap="none"/>
                        <a:t>☐ Baja/ Opcional</a:t>
                      </a:r>
                      <a:endParaRPr sz="1000" u="none" strike="noStrike" cap="none">
                        <a:latin typeface="Arial"/>
                        <a:ea typeface="Arial"/>
                        <a:cs typeface="Arial"/>
                        <a:sym typeface="Arial"/>
                      </a:endParaRPr>
                    </a:p>
                  </a:txBody>
                  <a:tcPr marL="68575" marR="68575" marT="0" marB="0"/>
                </a:tc>
                <a:extLst>
                  <a:ext uri="{0D108BD9-81ED-4DB2-BD59-A6C34878D82A}">
                    <a16:rowId xmlns:a16="http://schemas.microsoft.com/office/drawing/2014/main" val="10004"/>
                  </a:ext>
                </a:extLst>
              </a:tr>
            </a:tbl>
          </a:graphicData>
        </a:graphic>
      </p:graphicFrame>
      <p:sp>
        <p:nvSpPr>
          <p:cNvPr id="151" name="Google Shape;151;p7"/>
          <p:cNvSpPr/>
          <p:nvPr/>
        </p:nvSpPr>
        <p:spPr>
          <a:xfrm>
            <a:off x="15641053" y="12588489"/>
            <a:ext cx="2438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5"/>
        <p:cNvGrpSpPr/>
        <p:nvPr/>
      </p:nvGrpSpPr>
      <p:grpSpPr>
        <a:xfrm>
          <a:off x="0" y="0"/>
          <a:ext cx="0" cy="0"/>
          <a:chOff x="0" y="0"/>
          <a:chExt cx="0" cy="0"/>
        </a:xfrm>
      </p:grpSpPr>
      <p:sp>
        <p:nvSpPr>
          <p:cNvPr id="156" name="Google Shape;156;p8"/>
          <p:cNvSpPr txBox="1"/>
          <p:nvPr/>
        </p:nvSpPr>
        <p:spPr>
          <a:xfrm>
            <a:off x="21337664" y="14076946"/>
            <a:ext cx="1674420" cy="102984"/>
          </a:xfrm>
          <a:prstGeom prst="rect">
            <a:avLst/>
          </a:prstGeom>
          <a:no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chemeClr val="dk2"/>
              </a:buClr>
              <a:buSzPts val="2800"/>
              <a:buFont typeface="Helvetica Neue"/>
              <a:buNone/>
            </a:pPr>
            <a:endParaRPr sz="1400" b="0" i="0" u="none" strike="noStrike" cap="none">
              <a:solidFill>
                <a:srgbClr val="000000"/>
              </a:solidFill>
              <a:latin typeface="Arial"/>
              <a:ea typeface="Arial"/>
              <a:cs typeface="Arial"/>
              <a:sym typeface="Arial"/>
            </a:endParaRPr>
          </a:p>
        </p:txBody>
      </p:sp>
      <p:sp>
        <p:nvSpPr>
          <p:cNvPr id="157" name="Google Shape;157;p8"/>
          <p:cNvSpPr txBox="1"/>
          <p:nvPr/>
        </p:nvSpPr>
        <p:spPr>
          <a:xfrm>
            <a:off x="4719491" y="6326033"/>
            <a:ext cx="13212471" cy="2037155"/>
          </a:xfrm>
          <a:prstGeom prst="rect">
            <a:avLst/>
          </a:prstGeom>
          <a:noFill/>
          <a:ln>
            <a:noFill/>
          </a:ln>
        </p:spPr>
        <p:txBody>
          <a:bodyPr spcFirstLastPara="1" wrap="square" lIns="71425" tIns="71425" rIns="71425" bIns="71425" anchor="b" anchorCtr="0">
            <a:noAutofit/>
          </a:bodyPr>
          <a:lstStyle/>
          <a:p>
            <a:pPr marL="28955" marR="28955" lvl="0" indent="9651" algn="ctr" rtl="0">
              <a:lnSpc>
                <a:spcPct val="120000"/>
              </a:lnSpc>
              <a:spcBef>
                <a:spcPts val="0"/>
              </a:spcBef>
              <a:spcAft>
                <a:spcPts val="0"/>
              </a:spcAft>
              <a:buClr>
                <a:srgbClr val="434343"/>
              </a:buClr>
              <a:buSzPts val="5400"/>
              <a:buFont typeface="Calibri"/>
              <a:buNone/>
            </a:pPr>
            <a:endParaRPr sz="5400" b="1" i="0" u="none" strike="noStrike" cap="none">
              <a:solidFill>
                <a:srgbClr val="434343"/>
              </a:solidFill>
              <a:latin typeface="Calibri"/>
              <a:ea typeface="Calibri"/>
              <a:cs typeface="Calibri"/>
              <a:sym typeface="Calibri"/>
            </a:endParaRPr>
          </a:p>
        </p:txBody>
      </p:sp>
      <p:graphicFrame>
        <p:nvGraphicFramePr>
          <p:cNvPr id="158" name="Google Shape;158;p8"/>
          <p:cNvGraphicFramePr/>
          <p:nvPr/>
        </p:nvGraphicFramePr>
        <p:xfrm>
          <a:off x="465708" y="700790"/>
          <a:ext cx="3000000" cy="3000000"/>
        </p:xfrm>
        <a:graphic>
          <a:graphicData uri="http://schemas.openxmlformats.org/drawingml/2006/table">
            <a:tbl>
              <a:tblPr>
                <a:noFill/>
                <a:tableStyleId>{3655144F-629A-4FCB-89D6-4CE1BBD24ADF}</a:tableStyleId>
              </a:tblPr>
              <a:tblGrid>
                <a:gridCol w="1582325">
                  <a:extLst>
                    <a:ext uri="{9D8B030D-6E8A-4147-A177-3AD203B41FA5}">
                      <a16:colId xmlns:a16="http://schemas.microsoft.com/office/drawing/2014/main" val="20000"/>
                    </a:ext>
                  </a:extLst>
                </a:gridCol>
                <a:gridCol w="1143850">
                  <a:extLst>
                    <a:ext uri="{9D8B030D-6E8A-4147-A177-3AD203B41FA5}">
                      <a16:colId xmlns:a16="http://schemas.microsoft.com/office/drawing/2014/main" val="20001"/>
                    </a:ext>
                  </a:extLst>
                </a:gridCol>
                <a:gridCol w="1258225">
                  <a:extLst>
                    <a:ext uri="{9D8B030D-6E8A-4147-A177-3AD203B41FA5}">
                      <a16:colId xmlns:a16="http://schemas.microsoft.com/office/drawing/2014/main" val="20002"/>
                    </a:ext>
                  </a:extLst>
                </a:gridCol>
                <a:gridCol w="1197225">
                  <a:extLst>
                    <a:ext uri="{9D8B030D-6E8A-4147-A177-3AD203B41FA5}">
                      <a16:colId xmlns:a16="http://schemas.microsoft.com/office/drawing/2014/main" val="20003"/>
                    </a:ext>
                  </a:extLst>
                </a:gridCol>
              </a:tblGrid>
              <a:tr h="911250">
                <a:tc>
                  <a:txBody>
                    <a:bodyPr/>
                    <a:lstStyle/>
                    <a:p>
                      <a:pPr marL="0" marR="0" lvl="0" indent="0" algn="l" rtl="0">
                        <a:lnSpc>
                          <a:spcPct val="100000"/>
                        </a:lnSpc>
                        <a:spcBef>
                          <a:spcPts val="0"/>
                        </a:spcBef>
                        <a:spcAft>
                          <a:spcPts val="0"/>
                        </a:spcAft>
                        <a:buNone/>
                      </a:pPr>
                      <a:r>
                        <a:rPr lang="es-ES" sz="2800" u="none" strike="noStrike" cap="none"/>
                        <a:t>Número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 RF16</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0"/>
                  </a:ext>
                </a:extLst>
              </a:tr>
              <a:tr h="355600">
                <a:tc>
                  <a:txBody>
                    <a:bodyPr/>
                    <a:lstStyle/>
                    <a:p>
                      <a:pPr marL="0" marR="0" lvl="0" indent="0" algn="l" rtl="0">
                        <a:lnSpc>
                          <a:spcPct val="100000"/>
                        </a:lnSpc>
                        <a:spcBef>
                          <a:spcPts val="0"/>
                        </a:spcBef>
                        <a:spcAft>
                          <a:spcPts val="0"/>
                        </a:spcAft>
                        <a:buNone/>
                      </a:pPr>
                      <a:r>
                        <a:rPr lang="es-ES" sz="2800" u="none" strike="noStrike" cap="none"/>
                        <a:t>Nombre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 Carrito de compras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1"/>
                  </a:ext>
                </a:extLst>
              </a:tr>
              <a:tr h="355600">
                <a:tc>
                  <a:txBody>
                    <a:bodyPr/>
                    <a:lstStyle/>
                    <a:p>
                      <a:pPr marL="0" marR="0" lvl="0" indent="0" algn="l" rtl="0">
                        <a:lnSpc>
                          <a:spcPct val="100000"/>
                        </a:lnSpc>
                        <a:spcBef>
                          <a:spcPts val="0"/>
                        </a:spcBef>
                        <a:spcAft>
                          <a:spcPts val="0"/>
                        </a:spcAft>
                        <a:buNone/>
                      </a:pPr>
                      <a:r>
                        <a:rPr lang="es-ES" sz="2800" u="none" strike="noStrike" cap="none"/>
                        <a:t>Tipo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a:t>
                      </a:r>
                      <a:r>
                        <a:rPr lang="es-ES" sz="2800" u="none" strike="noStrike" cap="none">
                          <a:highlight>
                            <a:srgbClr val="000000"/>
                          </a:highlight>
                        </a:rPr>
                        <a:t>N</a:t>
                      </a:r>
                      <a:r>
                        <a:rPr lang="es-ES" sz="2800" u="none" strike="noStrike" cap="none"/>
                        <a:t>Requisito</a:t>
                      </a:r>
                      <a:endParaRPr sz="2800" u="none" strike="noStrike" cap="none">
                        <a:latin typeface="Arial"/>
                        <a:ea typeface="Arial"/>
                        <a:cs typeface="Arial"/>
                        <a:sym typeface="Arial"/>
                      </a:endParaRPr>
                    </a:p>
                  </a:txBody>
                  <a:tcPr marL="25400" marR="25400" marT="0" marB="10800"/>
                </a:tc>
                <a:tc gridSpan="2">
                  <a:txBody>
                    <a:bodyPr/>
                    <a:lstStyle/>
                    <a:p>
                      <a:pPr marL="0" marR="0" lvl="0" indent="0" algn="l" rtl="0">
                        <a:lnSpc>
                          <a:spcPct val="100000"/>
                        </a:lnSpc>
                        <a:spcBef>
                          <a:spcPts val="0"/>
                        </a:spcBef>
                        <a:spcAft>
                          <a:spcPts val="0"/>
                        </a:spcAft>
                        <a:buNone/>
                      </a:pPr>
                      <a:r>
                        <a:rPr lang="es-ES" sz="2800" u="none" strike="noStrike" cap="none"/>
                        <a:t>☐ Restricción</a:t>
                      </a:r>
                      <a:endParaRPr sz="2800" u="none" strike="noStrike" cap="none">
                        <a:latin typeface="Arial"/>
                        <a:ea typeface="Arial"/>
                        <a:cs typeface="Arial"/>
                        <a:sym typeface="Arial"/>
                      </a:endParaRPr>
                    </a:p>
                  </a:txBody>
                  <a:tcPr marL="68575" marR="68575" marT="0" marB="0"/>
                </a:tc>
                <a:tc hMerge="1">
                  <a:txBody>
                    <a:bodyPr/>
                    <a:lstStyle/>
                    <a:p>
                      <a:endParaRPr lang="es-419"/>
                    </a:p>
                  </a:txBody>
                  <a:tcPr/>
                </a:tc>
                <a:extLst>
                  <a:ext uri="{0D108BD9-81ED-4DB2-BD59-A6C34878D82A}">
                    <a16:rowId xmlns:a16="http://schemas.microsoft.com/office/drawing/2014/main" val="10002"/>
                  </a:ext>
                </a:extLst>
              </a:tr>
              <a:tr h="355600">
                <a:tc>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3"/>
                  </a:ext>
                </a:extLst>
              </a:tr>
              <a:tr h="355600">
                <a:tc>
                  <a:txBody>
                    <a:bodyPr/>
                    <a:lstStyle/>
                    <a:p>
                      <a:pPr marL="0" marR="0" lvl="0" indent="0" algn="l" rtl="0">
                        <a:lnSpc>
                          <a:spcPct val="100000"/>
                        </a:lnSpc>
                        <a:spcBef>
                          <a:spcPts val="0"/>
                        </a:spcBef>
                        <a:spcAft>
                          <a:spcPts val="0"/>
                        </a:spcAft>
                        <a:buNone/>
                      </a:pPr>
                      <a:r>
                        <a:rPr lang="es-ES" sz="2800" u="none" strike="noStrike" cap="none"/>
                        <a:t>Prioridad del requisito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highlight>
                            <a:srgbClr val="000000"/>
                          </a:highlight>
                        </a:rPr>
                        <a:t>H</a:t>
                      </a:r>
                      <a:r>
                        <a:rPr lang="es-ES" sz="2800" u="none" strike="noStrike" cap="none"/>
                        <a:t> Alta/Esencial</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Media/Deseado</a:t>
                      </a:r>
                      <a:endParaRPr sz="2800" u="none" strike="noStrike" cap="none">
                        <a:latin typeface="Arial"/>
                        <a:ea typeface="Arial"/>
                        <a:cs typeface="Arial"/>
                        <a:sym typeface="Arial"/>
                      </a:endParaRPr>
                    </a:p>
                  </a:txBody>
                  <a:tcPr marL="68575" marR="68575" marT="0" marB="0"/>
                </a:tc>
                <a:tc>
                  <a:txBody>
                    <a:bodyPr/>
                    <a:lstStyle/>
                    <a:p>
                      <a:pPr marL="0" marR="0" lvl="0" indent="0" algn="l" rtl="0">
                        <a:lnSpc>
                          <a:spcPct val="100000"/>
                        </a:lnSpc>
                        <a:spcBef>
                          <a:spcPts val="0"/>
                        </a:spcBef>
                        <a:spcAft>
                          <a:spcPts val="0"/>
                        </a:spcAft>
                        <a:buNone/>
                      </a:pPr>
                      <a:r>
                        <a:rPr lang="es-ES" sz="2800" u="none" strike="noStrike" cap="none"/>
                        <a:t>☐ Baja/ Opcional</a:t>
                      </a:r>
                      <a:endParaRPr sz="2800" u="none" strike="noStrike" cap="none">
                        <a:latin typeface="Arial"/>
                        <a:ea typeface="Arial"/>
                        <a:cs typeface="Arial"/>
                        <a:sym typeface="Arial"/>
                      </a:endParaRPr>
                    </a:p>
                  </a:txBody>
                  <a:tcPr marL="68575" marR="68575" marT="0" marB="0"/>
                </a:tc>
                <a:extLst>
                  <a:ext uri="{0D108BD9-81ED-4DB2-BD59-A6C34878D82A}">
                    <a16:rowId xmlns:a16="http://schemas.microsoft.com/office/drawing/2014/main" val="10004"/>
                  </a:ext>
                </a:extLst>
              </a:tr>
            </a:tbl>
          </a:graphicData>
        </a:graphic>
      </p:graphicFrame>
      <p:graphicFrame>
        <p:nvGraphicFramePr>
          <p:cNvPr id="159" name="Google Shape;159;p8"/>
          <p:cNvGraphicFramePr/>
          <p:nvPr/>
        </p:nvGraphicFramePr>
        <p:xfrm>
          <a:off x="6144127" y="700790"/>
          <a:ext cx="3000000" cy="3000000"/>
        </p:xfrm>
        <a:graphic>
          <a:graphicData uri="http://schemas.openxmlformats.org/drawingml/2006/table">
            <a:tbl>
              <a:tblPr>
                <a:noFill/>
                <a:tableStyleId>{3655144F-629A-4FCB-89D6-4CE1BBD24ADF}</a:tableStyleId>
              </a:tblPr>
              <a:tblGrid>
                <a:gridCol w="1582325">
                  <a:extLst>
                    <a:ext uri="{9D8B030D-6E8A-4147-A177-3AD203B41FA5}">
                      <a16:colId xmlns:a16="http://schemas.microsoft.com/office/drawing/2014/main" val="20000"/>
                    </a:ext>
                  </a:extLst>
                </a:gridCol>
                <a:gridCol w="1143850">
                  <a:extLst>
                    <a:ext uri="{9D8B030D-6E8A-4147-A177-3AD203B41FA5}">
                      <a16:colId xmlns:a16="http://schemas.microsoft.com/office/drawing/2014/main" val="20001"/>
                    </a:ext>
                  </a:extLst>
                </a:gridCol>
                <a:gridCol w="1258225">
                  <a:extLst>
                    <a:ext uri="{9D8B030D-6E8A-4147-A177-3AD203B41FA5}">
                      <a16:colId xmlns:a16="http://schemas.microsoft.com/office/drawing/2014/main" val="20002"/>
                    </a:ext>
                  </a:extLst>
                </a:gridCol>
                <a:gridCol w="1197225">
                  <a:extLst>
                    <a:ext uri="{9D8B030D-6E8A-4147-A177-3AD203B41FA5}">
                      <a16:colId xmlns:a16="http://schemas.microsoft.com/office/drawing/2014/main" val="20003"/>
                    </a:ext>
                  </a:extLst>
                </a:gridCol>
              </a:tblGrid>
              <a:tr h="355600">
                <a:tc>
                  <a:txBody>
                    <a:bodyPr/>
                    <a:lstStyle/>
                    <a:p>
                      <a:pPr marL="0" marR="0" lvl="0" indent="0" algn="l" rtl="0">
                        <a:lnSpc>
                          <a:spcPct val="100000"/>
                        </a:lnSpc>
                        <a:spcBef>
                          <a:spcPts val="0"/>
                        </a:spcBef>
                        <a:spcAft>
                          <a:spcPts val="0"/>
                        </a:spcAft>
                        <a:buNone/>
                      </a:pPr>
                      <a:r>
                        <a:rPr lang="es-ES" sz="2800" u="none" strike="noStrike" cap="none"/>
                        <a:t>Número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RF17</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0"/>
                  </a:ext>
                </a:extLst>
              </a:tr>
              <a:tr h="355600">
                <a:tc>
                  <a:txBody>
                    <a:bodyPr/>
                    <a:lstStyle/>
                    <a:p>
                      <a:pPr marL="0" marR="0" lvl="0" indent="0" algn="l" rtl="0">
                        <a:lnSpc>
                          <a:spcPct val="100000"/>
                        </a:lnSpc>
                        <a:spcBef>
                          <a:spcPts val="0"/>
                        </a:spcBef>
                        <a:spcAft>
                          <a:spcPts val="0"/>
                        </a:spcAft>
                        <a:buNone/>
                      </a:pPr>
                      <a:r>
                        <a:rPr lang="es-ES" sz="2800" u="none" strike="noStrike" cap="none"/>
                        <a:t>Nombre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 Gestionar categorías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1"/>
                  </a:ext>
                </a:extLst>
              </a:tr>
              <a:tr h="355600">
                <a:tc>
                  <a:txBody>
                    <a:bodyPr/>
                    <a:lstStyle/>
                    <a:p>
                      <a:pPr marL="0" marR="0" lvl="0" indent="0" algn="l" rtl="0">
                        <a:lnSpc>
                          <a:spcPct val="100000"/>
                        </a:lnSpc>
                        <a:spcBef>
                          <a:spcPts val="0"/>
                        </a:spcBef>
                        <a:spcAft>
                          <a:spcPts val="0"/>
                        </a:spcAft>
                        <a:buNone/>
                      </a:pPr>
                      <a:r>
                        <a:rPr lang="es-ES" sz="2800" u="none" strike="noStrike" cap="none"/>
                        <a:t>Tipo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a:t>
                      </a:r>
                      <a:r>
                        <a:rPr lang="es-ES" sz="2800" u="none" strike="noStrike" cap="none">
                          <a:highlight>
                            <a:srgbClr val="000000"/>
                          </a:highlight>
                        </a:rPr>
                        <a:t>H</a:t>
                      </a:r>
                      <a:r>
                        <a:rPr lang="es-ES" sz="2800" u="none" strike="noStrike" cap="none"/>
                        <a:t>Requisito</a:t>
                      </a:r>
                      <a:endParaRPr sz="2800" u="none" strike="noStrike" cap="none">
                        <a:latin typeface="Arial"/>
                        <a:ea typeface="Arial"/>
                        <a:cs typeface="Arial"/>
                        <a:sym typeface="Arial"/>
                      </a:endParaRPr>
                    </a:p>
                  </a:txBody>
                  <a:tcPr marL="25400" marR="25400" marT="0" marB="10800"/>
                </a:tc>
                <a:tc gridSpan="2">
                  <a:txBody>
                    <a:bodyPr/>
                    <a:lstStyle/>
                    <a:p>
                      <a:pPr marL="0" marR="0" lvl="0" indent="0" algn="l" rtl="0">
                        <a:lnSpc>
                          <a:spcPct val="100000"/>
                        </a:lnSpc>
                        <a:spcBef>
                          <a:spcPts val="0"/>
                        </a:spcBef>
                        <a:spcAft>
                          <a:spcPts val="0"/>
                        </a:spcAft>
                        <a:buNone/>
                      </a:pPr>
                      <a:r>
                        <a:rPr lang="es-ES" sz="2800" u="none" strike="noStrike" cap="none"/>
                        <a:t>☐ Restricción</a:t>
                      </a:r>
                      <a:endParaRPr sz="2800" u="none" strike="noStrike" cap="none">
                        <a:latin typeface="Arial"/>
                        <a:ea typeface="Arial"/>
                        <a:cs typeface="Arial"/>
                        <a:sym typeface="Arial"/>
                      </a:endParaRPr>
                    </a:p>
                  </a:txBody>
                  <a:tcPr marL="68575" marR="68575" marT="0" marB="0"/>
                </a:tc>
                <a:tc hMerge="1">
                  <a:txBody>
                    <a:bodyPr/>
                    <a:lstStyle/>
                    <a:p>
                      <a:endParaRPr lang="es-419"/>
                    </a:p>
                  </a:txBody>
                  <a:tcPr/>
                </a:tc>
                <a:extLst>
                  <a:ext uri="{0D108BD9-81ED-4DB2-BD59-A6C34878D82A}">
                    <a16:rowId xmlns:a16="http://schemas.microsoft.com/office/drawing/2014/main" val="10002"/>
                  </a:ext>
                </a:extLst>
              </a:tr>
              <a:tr h="355600">
                <a:tc>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3"/>
                  </a:ext>
                </a:extLst>
              </a:tr>
              <a:tr h="355600">
                <a:tc>
                  <a:txBody>
                    <a:bodyPr/>
                    <a:lstStyle/>
                    <a:p>
                      <a:pPr marL="0" marR="0" lvl="0" indent="0" algn="l" rtl="0">
                        <a:lnSpc>
                          <a:spcPct val="100000"/>
                        </a:lnSpc>
                        <a:spcBef>
                          <a:spcPts val="0"/>
                        </a:spcBef>
                        <a:spcAft>
                          <a:spcPts val="0"/>
                        </a:spcAft>
                        <a:buNone/>
                      </a:pPr>
                      <a:r>
                        <a:rPr lang="es-ES" sz="2800" u="none" strike="noStrike" cap="none"/>
                        <a:t>Prioridad del requisito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highlight>
                            <a:srgbClr val="000000"/>
                          </a:highlight>
                        </a:rPr>
                        <a:t>H</a:t>
                      </a:r>
                      <a:r>
                        <a:rPr lang="es-ES" sz="2800" u="none" strike="noStrike" cap="none"/>
                        <a:t> Alta/Esencial</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Media/Deseado</a:t>
                      </a:r>
                      <a:endParaRPr sz="2800" u="none" strike="noStrike" cap="none">
                        <a:latin typeface="Arial"/>
                        <a:ea typeface="Arial"/>
                        <a:cs typeface="Arial"/>
                        <a:sym typeface="Arial"/>
                      </a:endParaRPr>
                    </a:p>
                  </a:txBody>
                  <a:tcPr marL="68575" marR="68575" marT="0" marB="0"/>
                </a:tc>
                <a:tc>
                  <a:txBody>
                    <a:bodyPr/>
                    <a:lstStyle/>
                    <a:p>
                      <a:pPr marL="0" marR="0" lvl="0" indent="0" algn="l" rtl="0">
                        <a:lnSpc>
                          <a:spcPct val="100000"/>
                        </a:lnSpc>
                        <a:spcBef>
                          <a:spcPts val="0"/>
                        </a:spcBef>
                        <a:spcAft>
                          <a:spcPts val="0"/>
                        </a:spcAft>
                        <a:buNone/>
                      </a:pPr>
                      <a:r>
                        <a:rPr lang="es-ES" sz="2800" u="none" strike="noStrike" cap="none"/>
                        <a:t>☐ Baja/ Opcional</a:t>
                      </a:r>
                      <a:endParaRPr sz="2800" u="none" strike="noStrike" cap="none">
                        <a:latin typeface="Arial"/>
                        <a:ea typeface="Arial"/>
                        <a:cs typeface="Arial"/>
                        <a:sym typeface="Arial"/>
                      </a:endParaRPr>
                    </a:p>
                  </a:txBody>
                  <a:tcPr marL="68575" marR="68575" marT="0" marB="0"/>
                </a:tc>
                <a:extLst>
                  <a:ext uri="{0D108BD9-81ED-4DB2-BD59-A6C34878D82A}">
                    <a16:rowId xmlns:a16="http://schemas.microsoft.com/office/drawing/2014/main" val="10004"/>
                  </a:ext>
                </a:extLst>
              </a:tr>
            </a:tbl>
          </a:graphicData>
        </a:graphic>
      </p:graphicFrame>
      <p:graphicFrame>
        <p:nvGraphicFramePr>
          <p:cNvPr id="160" name="Google Shape;160;p8"/>
          <p:cNvGraphicFramePr/>
          <p:nvPr/>
        </p:nvGraphicFramePr>
        <p:xfrm>
          <a:off x="12038044" y="700790"/>
          <a:ext cx="3000000" cy="3000000"/>
        </p:xfrm>
        <a:graphic>
          <a:graphicData uri="http://schemas.openxmlformats.org/drawingml/2006/table">
            <a:tbl>
              <a:tblPr>
                <a:noFill/>
                <a:tableStyleId>{3655144F-629A-4FCB-89D6-4CE1BBD24ADF}</a:tableStyleId>
              </a:tblPr>
              <a:tblGrid>
                <a:gridCol w="1582325">
                  <a:extLst>
                    <a:ext uri="{9D8B030D-6E8A-4147-A177-3AD203B41FA5}">
                      <a16:colId xmlns:a16="http://schemas.microsoft.com/office/drawing/2014/main" val="20000"/>
                    </a:ext>
                  </a:extLst>
                </a:gridCol>
                <a:gridCol w="1143850">
                  <a:extLst>
                    <a:ext uri="{9D8B030D-6E8A-4147-A177-3AD203B41FA5}">
                      <a16:colId xmlns:a16="http://schemas.microsoft.com/office/drawing/2014/main" val="20001"/>
                    </a:ext>
                  </a:extLst>
                </a:gridCol>
                <a:gridCol w="1258225">
                  <a:extLst>
                    <a:ext uri="{9D8B030D-6E8A-4147-A177-3AD203B41FA5}">
                      <a16:colId xmlns:a16="http://schemas.microsoft.com/office/drawing/2014/main" val="20002"/>
                    </a:ext>
                  </a:extLst>
                </a:gridCol>
                <a:gridCol w="1197225">
                  <a:extLst>
                    <a:ext uri="{9D8B030D-6E8A-4147-A177-3AD203B41FA5}">
                      <a16:colId xmlns:a16="http://schemas.microsoft.com/office/drawing/2014/main" val="20003"/>
                    </a:ext>
                  </a:extLst>
                </a:gridCol>
              </a:tblGrid>
              <a:tr h="355600">
                <a:tc>
                  <a:txBody>
                    <a:bodyPr/>
                    <a:lstStyle/>
                    <a:p>
                      <a:pPr marL="0" marR="0" lvl="0" indent="0" algn="l" rtl="0">
                        <a:lnSpc>
                          <a:spcPct val="100000"/>
                        </a:lnSpc>
                        <a:spcBef>
                          <a:spcPts val="0"/>
                        </a:spcBef>
                        <a:spcAft>
                          <a:spcPts val="0"/>
                        </a:spcAft>
                        <a:buNone/>
                      </a:pPr>
                      <a:r>
                        <a:rPr lang="es-ES" sz="2800" u="none" strike="noStrike" cap="none"/>
                        <a:t>Número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RF18</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0"/>
                  </a:ext>
                </a:extLst>
              </a:tr>
              <a:tr h="355600">
                <a:tc>
                  <a:txBody>
                    <a:bodyPr/>
                    <a:lstStyle/>
                    <a:p>
                      <a:pPr marL="0" marR="0" lvl="0" indent="0" algn="l" rtl="0">
                        <a:lnSpc>
                          <a:spcPct val="100000"/>
                        </a:lnSpc>
                        <a:spcBef>
                          <a:spcPts val="0"/>
                        </a:spcBef>
                        <a:spcAft>
                          <a:spcPts val="0"/>
                        </a:spcAft>
                        <a:buNone/>
                      </a:pPr>
                      <a:r>
                        <a:rPr lang="es-ES" sz="2800" u="none" strike="noStrike" cap="none"/>
                        <a:t>Nombre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 Gestionar pedidos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1"/>
                  </a:ext>
                </a:extLst>
              </a:tr>
              <a:tr h="355600">
                <a:tc>
                  <a:txBody>
                    <a:bodyPr/>
                    <a:lstStyle/>
                    <a:p>
                      <a:pPr marL="0" marR="0" lvl="0" indent="0" algn="l" rtl="0">
                        <a:lnSpc>
                          <a:spcPct val="100000"/>
                        </a:lnSpc>
                        <a:spcBef>
                          <a:spcPts val="0"/>
                        </a:spcBef>
                        <a:spcAft>
                          <a:spcPts val="0"/>
                        </a:spcAft>
                        <a:buNone/>
                      </a:pPr>
                      <a:r>
                        <a:rPr lang="es-ES" sz="2800" u="none" strike="noStrike" cap="none"/>
                        <a:t>Tipo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highlight>
                            <a:srgbClr val="000000"/>
                          </a:highlight>
                        </a:rPr>
                        <a:t>H</a:t>
                      </a:r>
                      <a:r>
                        <a:rPr lang="es-ES" sz="2800" u="none" strike="noStrike" cap="none"/>
                        <a:t>  Requisito</a:t>
                      </a:r>
                      <a:endParaRPr sz="2800" u="none" strike="noStrike" cap="none">
                        <a:latin typeface="Arial"/>
                        <a:ea typeface="Arial"/>
                        <a:cs typeface="Arial"/>
                        <a:sym typeface="Arial"/>
                      </a:endParaRPr>
                    </a:p>
                  </a:txBody>
                  <a:tcPr marL="25400" marR="25400" marT="0" marB="10800"/>
                </a:tc>
                <a:tc gridSpan="2">
                  <a:txBody>
                    <a:bodyPr/>
                    <a:lstStyle/>
                    <a:p>
                      <a:pPr marL="0" marR="0" lvl="0" indent="0" algn="l" rtl="0">
                        <a:lnSpc>
                          <a:spcPct val="100000"/>
                        </a:lnSpc>
                        <a:spcBef>
                          <a:spcPts val="0"/>
                        </a:spcBef>
                        <a:spcAft>
                          <a:spcPts val="0"/>
                        </a:spcAft>
                        <a:buNone/>
                      </a:pPr>
                      <a:r>
                        <a:rPr lang="es-ES" sz="2800" u="none" strike="noStrike" cap="none"/>
                        <a:t>☐ Restricción</a:t>
                      </a:r>
                      <a:endParaRPr sz="2800" u="none" strike="noStrike" cap="none">
                        <a:latin typeface="Arial"/>
                        <a:ea typeface="Arial"/>
                        <a:cs typeface="Arial"/>
                        <a:sym typeface="Arial"/>
                      </a:endParaRPr>
                    </a:p>
                  </a:txBody>
                  <a:tcPr marL="68575" marR="68575" marT="0" marB="0"/>
                </a:tc>
                <a:tc hMerge="1">
                  <a:txBody>
                    <a:bodyPr/>
                    <a:lstStyle/>
                    <a:p>
                      <a:endParaRPr lang="es-419"/>
                    </a:p>
                  </a:txBody>
                  <a:tcPr/>
                </a:tc>
                <a:extLst>
                  <a:ext uri="{0D108BD9-81ED-4DB2-BD59-A6C34878D82A}">
                    <a16:rowId xmlns:a16="http://schemas.microsoft.com/office/drawing/2014/main" val="10002"/>
                  </a:ext>
                </a:extLst>
              </a:tr>
              <a:tr h="355600">
                <a:tc>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3"/>
                  </a:ext>
                </a:extLst>
              </a:tr>
              <a:tr h="355600">
                <a:tc>
                  <a:txBody>
                    <a:bodyPr/>
                    <a:lstStyle/>
                    <a:p>
                      <a:pPr marL="0" marR="0" lvl="0" indent="0" algn="l" rtl="0">
                        <a:lnSpc>
                          <a:spcPct val="100000"/>
                        </a:lnSpc>
                        <a:spcBef>
                          <a:spcPts val="0"/>
                        </a:spcBef>
                        <a:spcAft>
                          <a:spcPts val="0"/>
                        </a:spcAft>
                        <a:buNone/>
                      </a:pPr>
                      <a:r>
                        <a:rPr lang="es-ES" sz="2800" u="none" strike="noStrike" cap="none"/>
                        <a:t>Prioridad del requisito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Alta/Esencial</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highlight>
                            <a:srgbClr val="000000"/>
                          </a:highlight>
                        </a:rPr>
                        <a:t>H</a:t>
                      </a:r>
                      <a:r>
                        <a:rPr lang="es-ES" sz="2800" u="none" strike="noStrike" cap="none"/>
                        <a:t> Media/Deseado</a:t>
                      </a:r>
                      <a:endParaRPr sz="2800" u="none" strike="noStrike" cap="none">
                        <a:latin typeface="Arial"/>
                        <a:ea typeface="Arial"/>
                        <a:cs typeface="Arial"/>
                        <a:sym typeface="Arial"/>
                      </a:endParaRPr>
                    </a:p>
                  </a:txBody>
                  <a:tcPr marL="68575" marR="68575" marT="0" marB="0"/>
                </a:tc>
                <a:tc>
                  <a:txBody>
                    <a:bodyPr/>
                    <a:lstStyle/>
                    <a:p>
                      <a:pPr marL="0" marR="0" lvl="0" indent="0" algn="l" rtl="0">
                        <a:lnSpc>
                          <a:spcPct val="100000"/>
                        </a:lnSpc>
                        <a:spcBef>
                          <a:spcPts val="0"/>
                        </a:spcBef>
                        <a:spcAft>
                          <a:spcPts val="0"/>
                        </a:spcAft>
                        <a:buNone/>
                      </a:pPr>
                      <a:r>
                        <a:rPr lang="es-ES" sz="2800" u="none" strike="noStrike" cap="none"/>
                        <a:t>☐ Baja/ Opcional</a:t>
                      </a:r>
                      <a:endParaRPr sz="2800" u="none" strike="noStrike" cap="none">
                        <a:latin typeface="Arial"/>
                        <a:ea typeface="Arial"/>
                        <a:cs typeface="Arial"/>
                        <a:sym typeface="Arial"/>
                      </a:endParaRPr>
                    </a:p>
                  </a:txBody>
                  <a:tcPr marL="68575" marR="68575" marT="0" marB="0"/>
                </a:tc>
                <a:extLst>
                  <a:ext uri="{0D108BD9-81ED-4DB2-BD59-A6C34878D82A}">
                    <a16:rowId xmlns:a16="http://schemas.microsoft.com/office/drawing/2014/main" val="10004"/>
                  </a:ext>
                </a:extLst>
              </a:tr>
            </a:tbl>
          </a:graphicData>
        </a:graphic>
      </p:graphicFrame>
      <p:sp>
        <p:nvSpPr>
          <p:cNvPr id="161" name="Google Shape;161;p8"/>
          <p:cNvSpPr/>
          <p:nvPr/>
        </p:nvSpPr>
        <p:spPr>
          <a:xfrm>
            <a:off x="9601200" y="7304088"/>
            <a:ext cx="2438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aphicFrame>
        <p:nvGraphicFramePr>
          <p:cNvPr id="162" name="Google Shape;162;p8"/>
          <p:cNvGraphicFramePr/>
          <p:nvPr/>
        </p:nvGraphicFramePr>
        <p:xfrm>
          <a:off x="465708" y="7304088"/>
          <a:ext cx="3000000" cy="3000000"/>
        </p:xfrm>
        <a:graphic>
          <a:graphicData uri="http://schemas.openxmlformats.org/drawingml/2006/table">
            <a:tbl>
              <a:tblPr>
                <a:noFill/>
                <a:tableStyleId>{3655144F-629A-4FCB-89D6-4CE1BBD24ADF}</a:tableStyleId>
              </a:tblPr>
              <a:tblGrid>
                <a:gridCol w="1582325">
                  <a:extLst>
                    <a:ext uri="{9D8B030D-6E8A-4147-A177-3AD203B41FA5}">
                      <a16:colId xmlns:a16="http://schemas.microsoft.com/office/drawing/2014/main" val="20000"/>
                    </a:ext>
                  </a:extLst>
                </a:gridCol>
                <a:gridCol w="1143850">
                  <a:extLst>
                    <a:ext uri="{9D8B030D-6E8A-4147-A177-3AD203B41FA5}">
                      <a16:colId xmlns:a16="http://schemas.microsoft.com/office/drawing/2014/main" val="20001"/>
                    </a:ext>
                  </a:extLst>
                </a:gridCol>
                <a:gridCol w="1258225">
                  <a:extLst>
                    <a:ext uri="{9D8B030D-6E8A-4147-A177-3AD203B41FA5}">
                      <a16:colId xmlns:a16="http://schemas.microsoft.com/office/drawing/2014/main" val="20002"/>
                    </a:ext>
                  </a:extLst>
                </a:gridCol>
                <a:gridCol w="1197225">
                  <a:extLst>
                    <a:ext uri="{9D8B030D-6E8A-4147-A177-3AD203B41FA5}">
                      <a16:colId xmlns:a16="http://schemas.microsoft.com/office/drawing/2014/main" val="20003"/>
                    </a:ext>
                  </a:extLst>
                </a:gridCol>
              </a:tblGrid>
              <a:tr h="355600">
                <a:tc>
                  <a:txBody>
                    <a:bodyPr/>
                    <a:lstStyle/>
                    <a:p>
                      <a:pPr marL="0" marR="0" lvl="0" indent="0" algn="l" rtl="0">
                        <a:lnSpc>
                          <a:spcPct val="100000"/>
                        </a:lnSpc>
                        <a:spcBef>
                          <a:spcPts val="0"/>
                        </a:spcBef>
                        <a:spcAft>
                          <a:spcPts val="0"/>
                        </a:spcAft>
                        <a:buNone/>
                      </a:pPr>
                      <a:r>
                        <a:rPr lang="es-ES" sz="2800" u="none" strike="noStrike" cap="none"/>
                        <a:t>Número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RNF01</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0"/>
                  </a:ext>
                </a:extLst>
              </a:tr>
              <a:tr h="355600">
                <a:tc>
                  <a:txBody>
                    <a:bodyPr/>
                    <a:lstStyle/>
                    <a:p>
                      <a:pPr marL="0" marR="0" lvl="0" indent="0" algn="l" rtl="0">
                        <a:lnSpc>
                          <a:spcPct val="100000"/>
                        </a:lnSpc>
                        <a:spcBef>
                          <a:spcPts val="0"/>
                        </a:spcBef>
                        <a:spcAft>
                          <a:spcPts val="0"/>
                        </a:spcAft>
                        <a:buNone/>
                      </a:pPr>
                      <a:r>
                        <a:rPr lang="es-ES" sz="2800" u="none" strike="noStrike" cap="none"/>
                        <a:t>Nombre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 Mantenimiento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1"/>
                  </a:ext>
                </a:extLst>
              </a:tr>
              <a:tr h="355600">
                <a:tc>
                  <a:txBody>
                    <a:bodyPr/>
                    <a:lstStyle/>
                    <a:p>
                      <a:pPr marL="0" marR="0" lvl="0" indent="0" algn="l" rtl="0">
                        <a:lnSpc>
                          <a:spcPct val="100000"/>
                        </a:lnSpc>
                        <a:spcBef>
                          <a:spcPts val="0"/>
                        </a:spcBef>
                        <a:spcAft>
                          <a:spcPts val="0"/>
                        </a:spcAft>
                        <a:buNone/>
                      </a:pPr>
                      <a:r>
                        <a:rPr lang="es-ES" sz="2800" u="none" strike="noStrike" cap="none"/>
                        <a:t>Tipo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a:t>
                      </a:r>
                      <a:r>
                        <a:rPr lang="es-ES" sz="2800" u="none" strike="noStrike" cap="none">
                          <a:highlight>
                            <a:srgbClr val="000000"/>
                          </a:highlight>
                        </a:rPr>
                        <a:t>H</a:t>
                      </a:r>
                      <a:r>
                        <a:rPr lang="es-ES" sz="2800" u="none" strike="noStrike" cap="none"/>
                        <a:t>Requisito</a:t>
                      </a:r>
                      <a:endParaRPr sz="2800" u="none" strike="noStrike" cap="none">
                        <a:latin typeface="Arial"/>
                        <a:ea typeface="Arial"/>
                        <a:cs typeface="Arial"/>
                        <a:sym typeface="Arial"/>
                      </a:endParaRPr>
                    </a:p>
                  </a:txBody>
                  <a:tcPr marL="25400" marR="25400" marT="0" marB="10800"/>
                </a:tc>
                <a:tc gridSpan="2">
                  <a:txBody>
                    <a:bodyPr/>
                    <a:lstStyle/>
                    <a:p>
                      <a:pPr marL="0" marR="0" lvl="0" indent="0" algn="l" rtl="0">
                        <a:lnSpc>
                          <a:spcPct val="100000"/>
                        </a:lnSpc>
                        <a:spcBef>
                          <a:spcPts val="0"/>
                        </a:spcBef>
                        <a:spcAft>
                          <a:spcPts val="0"/>
                        </a:spcAft>
                        <a:buNone/>
                      </a:pPr>
                      <a:r>
                        <a:rPr lang="es-ES" sz="2800" u="none" strike="noStrike" cap="none"/>
                        <a:t>☐ Restricción</a:t>
                      </a:r>
                      <a:endParaRPr sz="2800" u="none" strike="noStrike" cap="none">
                        <a:latin typeface="Arial"/>
                        <a:ea typeface="Arial"/>
                        <a:cs typeface="Arial"/>
                        <a:sym typeface="Arial"/>
                      </a:endParaRPr>
                    </a:p>
                  </a:txBody>
                  <a:tcPr marL="68575" marR="68575" marT="0" marB="0"/>
                </a:tc>
                <a:tc hMerge="1">
                  <a:txBody>
                    <a:bodyPr/>
                    <a:lstStyle/>
                    <a:p>
                      <a:endParaRPr lang="es-419"/>
                    </a:p>
                  </a:txBody>
                  <a:tcPr/>
                </a:tc>
                <a:extLst>
                  <a:ext uri="{0D108BD9-81ED-4DB2-BD59-A6C34878D82A}">
                    <a16:rowId xmlns:a16="http://schemas.microsoft.com/office/drawing/2014/main" val="10002"/>
                  </a:ext>
                </a:extLst>
              </a:tr>
              <a:tr h="355600">
                <a:tc>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3"/>
                  </a:ext>
                </a:extLst>
              </a:tr>
              <a:tr h="355600">
                <a:tc>
                  <a:txBody>
                    <a:bodyPr/>
                    <a:lstStyle/>
                    <a:p>
                      <a:pPr marL="0" marR="0" lvl="0" indent="0" algn="l" rtl="0">
                        <a:lnSpc>
                          <a:spcPct val="100000"/>
                        </a:lnSpc>
                        <a:spcBef>
                          <a:spcPts val="0"/>
                        </a:spcBef>
                        <a:spcAft>
                          <a:spcPts val="0"/>
                        </a:spcAft>
                        <a:buNone/>
                      </a:pPr>
                      <a:r>
                        <a:rPr lang="es-ES" sz="2800" u="none" strike="noStrike" cap="none"/>
                        <a:t>Prioridad del requisito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a:t>
                      </a:r>
                      <a:r>
                        <a:rPr lang="es-ES" sz="2800" u="none" strike="noStrike" cap="none">
                          <a:highlight>
                            <a:srgbClr val="000000"/>
                          </a:highlight>
                        </a:rPr>
                        <a:t>H</a:t>
                      </a:r>
                      <a:r>
                        <a:rPr lang="es-ES" sz="2800" u="none" strike="noStrike" cap="none"/>
                        <a:t> Alta/Esencial</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Media/Deseado</a:t>
                      </a:r>
                      <a:endParaRPr sz="2800" u="none" strike="noStrike" cap="none">
                        <a:latin typeface="Arial"/>
                        <a:ea typeface="Arial"/>
                        <a:cs typeface="Arial"/>
                        <a:sym typeface="Arial"/>
                      </a:endParaRPr>
                    </a:p>
                  </a:txBody>
                  <a:tcPr marL="68575" marR="68575" marT="0" marB="0"/>
                </a:tc>
                <a:tc>
                  <a:txBody>
                    <a:bodyPr/>
                    <a:lstStyle/>
                    <a:p>
                      <a:pPr marL="0" marR="0" lvl="0" indent="0" algn="l" rtl="0">
                        <a:lnSpc>
                          <a:spcPct val="100000"/>
                        </a:lnSpc>
                        <a:spcBef>
                          <a:spcPts val="0"/>
                        </a:spcBef>
                        <a:spcAft>
                          <a:spcPts val="0"/>
                        </a:spcAft>
                        <a:buNone/>
                      </a:pPr>
                      <a:r>
                        <a:rPr lang="es-ES" sz="2800" u="none" strike="noStrike" cap="none"/>
                        <a:t>☐ Baja/ Opcional</a:t>
                      </a:r>
                      <a:endParaRPr sz="2800" u="none" strike="noStrike" cap="none">
                        <a:latin typeface="Arial"/>
                        <a:ea typeface="Arial"/>
                        <a:cs typeface="Arial"/>
                        <a:sym typeface="Arial"/>
                      </a:endParaRPr>
                    </a:p>
                  </a:txBody>
                  <a:tcPr marL="68575" marR="68575" marT="0" marB="0"/>
                </a:tc>
                <a:extLst>
                  <a:ext uri="{0D108BD9-81ED-4DB2-BD59-A6C34878D82A}">
                    <a16:rowId xmlns:a16="http://schemas.microsoft.com/office/drawing/2014/main" val="10004"/>
                  </a:ext>
                </a:extLst>
              </a:tr>
            </a:tbl>
          </a:graphicData>
        </a:graphic>
      </p:graphicFrame>
      <p:graphicFrame>
        <p:nvGraphicFramePr>
          <p:cNvPr id="163" name="Google Shape;163;p8"/>
          <p:cNvGraphicFramePr/>
          <p:nvPr/>
        </p:nvGraphicFramePr>
        <p:xfrm>
          <a:off x="6144126" y="7304088"/>
          <a:ext cx="3000000" cy="3000000"/>
        </p:xfrm>
        <a:graphic>
          <a:graphicData uri="http://schemas.openxmlformats.org/drawingml/2006/table">
            <a:tbl>
              <a:tblPr>
                <a:noFill/>
                <a:tableStyleId>{3655144F-629A-4FCB-89D6-4CE1BBD24ADF}</a:tableStyleId>
              </a:tblPr>
              <a:tblGrid>
                <a:gridCol w="1582325">
                  <a:extLst>
                    <a:ext uri="{9D8B030D-6E8A-4147-A177-3AD203B41FA5}">
                      <a16:colId xmlns:a16="http://schemas.microsoft.com/office/drawing/2014/main" val="20000"/>
                    </a:ext>
                  </a:extLst>
                </a:gridCol>
                <a:gridCol w="1143850">
                  <a:extLst>
                    <a:ext uri="{9D8B030D-6E8A-4147-A177-3AD203B41FA5}">
                      <a16:colId xmlns:a16="http://schemas.microsoft.com/office/drawing/2014/main" val="20001"/>
                    </a:ext>
                  </a:extLst>
                </a:gridCol>
                <a:gridCol w="1258225">
                  <a:extLst>
                    <a:ext uri="{9D8B030D-6E8A-4147-A177-3AD203B41FA5}">
                      <a16:colId xmlns:a16="http://schemas.microsoft.com/office/drawing/2014/main" val="20002"/>
                    </a:ext>
                  </a:extLst>
                </a:gridCol>
                <a:gridCol w="1197225">
                  <a:extLst>
                    <a:ext uri="{9D8B030D-6E8A-4147-A177-3AD203B41FA5}">
                      <a16:colId xmlns:a16="http://schemas.microsoft.com/office/drawing/2014/main" val="20003"/>
                    </a:ext>
                  </a:extLst>
                </a:gridCol>
              </a:tblGrid>
              <a:tr h="128725">
                <a:tc>
                  <a:txBody>
                    <a:bodyPr/>
                    <a:lstStyle/>
                    <a:p>
                      <a:pPr marL="0" marR="0" lvl="0" indent="0" algn="l" rtl="0">
                        <a:lnSpc>
                          <a:spcPct val="100000"/>
                        </a:lnSpc>
                        <a:spcBef>
                          <a:spcPts val="0"/>
                        </a:spcBef>
                        <a:spcAft>
                          <a:spcPts val="0"/>
                        </a:spcAft>
                        <a:buNone/>
                      </a:pPr>
                      <a:r>
                        <a:rPr lang="es-ES" sz="2800" u="none" strike="noStrike" cap="none"/>
                        <a:t>Número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RNF02</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0"/>
                  </a:ext>
                </a:extLst>
              </a:tr>
              <a:tr h="355600">
                <a:tc>
                  <a:txBody>
                    <a:bodyPr/>
                    <a:lstStyle/>
                    <a:p>
                      <a:pPr marL="0" marR="0" lvl="0" indent="0" algn="l" rtl="0">
                        <a:lnSpc>
                          <a:spcPct val="100000"/>
                        </a:lnSpc>
                        <a:spcBef>
                          <a:spcPts val="0"/>
                        </a:spcBef>
                        <a:spcAft>
                          <a:spcPts val="0"/>
                        </a:spcAft>
                        <a:buNone/>
                      </a:pPr>
                      <a:r>
                        <a:rPr lang="es-ES" sz="2800" u="none" strike="noStrike" cap="none"/>
                        <a:t>Nombre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 Seguridad</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1"/>
                  </a:ext>
                </a:extLst>
              </a:tr>
              <a:tr h="355600">
                <a:tc>
                  <a:txBody>
                    <a:bodyPr/>
                    <a:lstStyle/>
                    <a:p>
                      <a:pPr marL="0" marR="0" lvl="0" indent="0" algn="l" rtl="0">
                        <a:lnSpc>
                          <a:spcPct val="100000"/>
                        </a:lnSpc>
                        <a:spcBef>
                          <a:spcPts val="0"/>
                        </a:spcBef>
                        <a:spcAft>
                          <a:spcPts val="0"/>
                        </a:spcAft>
                        <a:buNone/>
                      </a:pPr>
                      <a:r>
                        <a:rPr lang="es-ES" sz="2800" u="none" strike="noStrike" cap="none"/>
                        <a:t>Tipo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a:t>
                      </a:r>
                      <a:r>
                        <a:rPr lang="es-ES" sz="2800" u="none" strike="noStrike" cap="none">
                          <a:highlight>
                            <a:srgbClr val="000000"/>
                          </a:highlight>
                        </a:rPr>
                        <a:t>H</a:t>
                      </a:r>
                      <a:r>
                        <a:rPr lang="es-ES" sz="2800" u="none" strike="noStrike" cap="none"/>
                        <a:t> Requisito</a:t>
                      </a:r>
                      <a:endParaRPr sz="2800" u="none" strike="noStrike" cap="none">
                        <a:latin typeface="Arial"/>
                        <a:ea typeface="Arial"/>
                        <a:cs typeface="Arial"/>
                        <a:sym typeface="Arial"/>
                      </a:endParaRPr>
                    </a:p>
                  </a:txBody>
                  <a:tcPr marL="25400" marR="25400" marT="0" marB="10800"/>
                </a:tc>
                <a:tc gridSpan="2">
                  <a:txBody>
                    <a:bodyPr/>
                    <a:lstStyle/>
                    <a:p>
                      <a:pPr marL="0" marR="0" lvl="0" indent="0" algn="l" rtl="0">
                        <a:lnSpc>
                          <a:spcPct val="100000"/>
                        </a:lnSpc>
                        <a:spcBef>
                          <a:spcPts val="0"/>
                        </a:spcBef>
                        <a:spcAft>
                          <a:spcPts val="0"/>
                        </a:spcAft>
                        <a:buNone/>
                      </a:pPr>
                      <a:r>
                        <a:rPr lang="es-ES" sz="2800" u="none" strike="noStrike" cap="none"/>
                        <a:t>☐ Restricción</a:t>
                      </a:r>
                      <a:endParaRPr sz="2800" u="none" strike="noStrike" cap="none">
                        <a:latin typeface="Arial"/>
                        <a:ea typeface="Arial"/>
                        <a:cs typeface="Arial"/>
                        <a:sym typeface="Arial"/>
                      </a:endParaRPr>
                    </a:p>
                  </a:txBody>
                  <a:tcPr marL="68575" marR="68575" marT="0" marB="0"/>
                </a:tc>
                <a:tc hMerge="1">
                  <a:txBody>
                    <a:bodyPr/>
                    <a:lstStyle/>
                    <a:p>
                      <a:endParaRPr lang="es-419"/>
                    </a:p>
                  </a:txBody>
                  <a:tcPr/>
                </a:tc>
                <a:extLst>
                  <a:ext uri="{0D108BD9-81ED-4DB2-BD59-A6C34878D82A}">
                    <a16:rowId xmlns:a16="http://schemas.microsoft.com/office/drawing/2014/main" val="10002"/>
                  </a:ext>
                </a:extLst>
              </a:tr>
              <a:tr h="355600">
                <a:tc>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3"/>
                  </a:ext>
                </a:extLst>
              </a:tr>
              <a:tr h="355600">
                <a:tc>
                  <a:txBody>
                    <a:bodyPr/>
                    <a:lstStyle/>
                    <a:p>
                      <a:pPr marL="0" marR="0" lvl="0" indent="0" algn="l" rtl="0">
                        <a:lnSpc>
                          <a:spcPct val="100000"/>
                        </a:lnSpc>
                        <a:spcBef>
                          <a:spcPts val="0"/>
                        </a:spcBef>
                        <a:spcAft>
                          <a:spcPts val="0"/>
                        </a:spcAft>
                        <a:buNone/>
                      </a:pPr>
                      <a:r>
                        <a:rPr lang="es-ES" sz="2800" u="none" strike="noStrike" cap="none"/>
                        <a:t>Prioridad del requisito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a:t>
                      </a:r>
                      <a:r>
                        <a:rPr lang="es-ES" sz="2800" u="none" strike="noStrike" cap="none">
                          <a:highlight>
                            <a:srgbClr val="000000"/>
                          </a:highlight>
                        </a:rPr>
                        <a:t>H</a:t>
                      </a:r>
                      <a:r>
                        <a:rPr lang="es-ES" sz="2800" u="none" strike="noStrike" cap="none"/>
                        <a:t> Alta/Esencial</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Media/Deseado</a:t>
                      </a:r>
                      <a:endParaRPr sz="2800" u="none" strike="noStrike" cap="none">
                        <a:latin typeface="Arial"/>
                        <a:ea typeface="Arial"/>
                        <a:cs typeface="Arial"/>
                        <a:sym typeface="Arial"/>
                      </a:endParaRPr>
                    </a:p>
                  </a:txBody>
                  <a:tcPr marL="68575" marR="68575" marT="0" marB="0"/>
                </a:tc>
                <a:tc>
                  <a:txBody>
                    <a:bodyPr/>
                    <a:lstStyle/>
                    <a:p>
                      <a:pPr marL="0" marR="0" lvl="0" indent="0" algn="l" rtl="0">
                        <a:lnSpc>
                          <a:spcPct val="100000"/>
                        </a:lnSpc>
                        <a:spcBef>
                          <a:spcPts val="0"/>
                        </a:spcBef>
                        <a:spcAft>
                          <a:spcPts val="0"/>
                        </a:spcAft>
                        <a:buNone/>
                      </a:pPr>
                      <a:r>
                        <a:rPr lang="es-ES" sz="2800" u="none" strike="noStrike" cap="none"/>
                        <a:t>☐ Baja/ Opcional</a:t>
                      </a:r>
                      <a:endParaRPr sz="2800" u="none" strike="noStrike" cap="none">
                        <a:latin typeface="Arial"/>
                        <a:ea typeface="Arial"/>
                        <a:cs typeface="Arial"/>
                        <a:sym typeface="Arial"/>
                      </a:endParaRPr>
                    </a:p>
                  </a:txBody>
                  <a:tcPr marL="68575" marR="68575" marT="0" marB="0"/>
                </a:tc>
                <a:extLst>
                  <a:ext uri="{0D108BD9-81ED-4DB2-BD59-A6C34878D82A}">
                    <a16:rowId xmlns:a16="http://schemas.microsoft.com/office/drawing/2014/main" val="10004"/>
                  </a:ext>
                </a:extLst>
              </a:tr>
            </a:tbl>
          </a:graphicData>
        </a:graphic>
      </p:graphicFrame>
      <p:graphicFrame>
        <p:nvGraphicFramePr>
          <p:cNvPr id="164" name="Google Shape;164;p8"/>
          <p:cNvGraphicFramePr/>
          <p:nvPr/>
        </p:nvGraphicFramePr>
        <p:xfrm>
          <a:off x="12038043" y="7372449"/>
          <a:ext cx="3000000" cy="3000000"/>
        </p:xfrm>
        <a:graphic>
          <a:graphicData uri="http://schemas.openxmlformats.org/drawingml/2006/table">
            <a:tbl>
              <a:tblPr>
                <a:noFill/>
                <a:tableStyleId>{3655144F-629A-4FCB-89D6-4CE1BBD24ADF}</a:tableStyleId>
              </a:tblPr>
              <a:tblGrid>
                <a:gridCol w="1582325">
                  <a:extLst>
                    <a:ext uri="{9D8B030D-6E8A-4147-A177-3AD203B41FA5}">
                      <a16:colId xmlns:a16="http://schemas.microsoft.com/office/drawing/2014/main" val="20000"/>
                    </a:ext>
                  </a:extLst>
                </a:gridCol>
                <a:gridCol w="1143850">
                  <a:extLst>
                    <a:ext uri="{9D8B030D-6E8A-4147-A177-3AD203B41FA5}">
                      <a16:colId xmlns:a16="http://schemas.microsoft.com/office/drawing/2014/main" val="20001"/>
                    </a:ext>
                  </a:extLst>
                </a:gridCol>
                <a:gridCol w="1258225">
                  <a:extLst>
                    <a:ext uri="{9D8B030D-6E8A-4147-A177-3AD203B41FA5}">
                      <a16:colId xmlns:a16="http://schemas.microsoft.com/office/drawing/2014/main" val="20002"/>
                    </a:ext>
                  </a:extLst>
                </a:gridCol>
                <a:gridCol w="1197225">
                  <a:extLst>
                    <a:ext uri="{9D8B030D-6E8A-4147-A177-3AD203B41FA5}">
                      <a16:colId xmlns:a16="http://schemas.microsoft.com/office/drawing/2014/main" val="20003"/>
                    </a:ext>
                  </a:extLst>
                </a:gridCol>
              </a:tblGrid>
              <a:tr h="355600">
                <a:tc>
                  <a:txBody>
                    <a:bodyPr/>
                    <a:lstStyle/>
                    <a:p>
                      <a:pPr marL="0" marR="0" lvl="0" indent="0" algn="l" rtl="0">
                        <a:lnSpc>
                          <a:spcPct val="100000"/>
                        </a:lnSpc>
                        <a:spcBef>
                          <a:spcPts val="0"/>
                        </a:spcBef>
                        <a:spcAft>
                          <a:spcPts val="0"/>
                        </a:spcAft>
                        <a:buNone/>
                      </a:pPr>
                      <a:r>
                        <a:rPr lang="es-ES" sz="2800" u="none" strike="noStrike" cap="none"/>
                        <a:t>Número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RNF03</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0"/>
                  </a:ext>
                </a:extLst>
              </a:tr>
              <a:tr h="355600">
                <a:tc>
                  <a:txBody>
                    <a:bodyPr/>
                    <a:lstStyle/>
                    <a:p>
                      <a:pPr marL="0" marR="0" lvl="0" indent="0" algn="l" rtl="0">
                        <a:lnSpc>
                          <a:spcPct val="100000"/>
                        </a:lnSpc>
                        <a:spcBef>
                          <a:spcPts val="0"/>
                        </a:spcBef>
                        <a:spcAft>
                          <a:spcPts val="0"/>
                        </a:spcAft>
                        <a:buNone/>
                      </a:pPr>
                      <a:r>
                        <a:rPr lang="es-ES" sz="2800" u="none" strike="noStrike" cap="none"/>
                        <a:t>Nombre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Disponibilidad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1"/>
                  </a:ext>
                </a:extLst>
              </a:tr>
              <a:tr h="355600">
                <a:tc>
                  <a:txBody>
                    <a:bodyPr/>
                    <a:lstStyle/>
                    <a:p>
                      <a:pPr marL="0" marR="0" lvl="0" indent="0" algn="l" rtl="0">
                        <a:lnSpc>
                          <a:spcPct val="100000"/>
                        </a:lnSpc>
                        <a:spcBef>
                          <a:spcPts val="0"/>
                        </a:spcBef>
                        <a:spcAft>
                          <a:spcPts val="0"/>
                        </a:spcAft>
                        <a:buNone/>
                      </a:pPr>
                      <a:r>
                        <a:rPr lang="es-ES" sz="2800" u="none" strike="noStrike" cap="none"/>
                        <a:t>Tipo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a:t>
                      </a:r>
                      <a:r>
                        <a:rPr lang="es-ES" sz="2800" u="none" strike="noStrike" cap="none">
                          <a:highlight>
                            <a:srgbClr val="000000"/>
                          </a:highlight>
                        </a:rPr>
                        <a:t>H</a:t>
                      </a:r>
                      <a:r>
                        <a:rPr lang="es-ES" sz="2800" u="none" strike="noStrike" cap="none"/>
                        <a:t>Requisito</a:t>
                      </a:r>
                      <a:endParaRPr sz="2800" u="none" strike="noStrike" cap="none">
                        <a:latin typeface="Arial"/>
                        <a:ea typeface="Arial"/>
                        <a:cs typeface="Arial"/>
                        <a:sym typeface="Arial"/>
                      </a:endParaRPr>
                    </a:p>
                  </a:txBody>
                  <a:tcPr marL="25400" marR="25400" marT="0" marB="10800"/>
                </a:tc>
                <a:tc gridSpan="2">
                  <a:txBody>
                    <a:bodyPr/>
                    <a:lstStyle/>
                    <a:p>
                      <a:pPr marL="0" marR="0" lvl="0" indent="0" algn="l" rtl="0">
                        <a:lnSpc>
                          <a:spcPct val="100000"/>
                        </a:lnSpc>
                        <a:spcBef>
                          <a:spcPts val="0"/>
                        </a:spcBef>
                        <a:spcAft>
                          <a:spcPts val="0"/>
                        </a:spcAft>
                        <a:buNone/>
                      </a:pPr>
                      <a:r>
                        <a:rPr lang="es-ES" sz="2800" u="none" strike="noStrike" cap="none"/>
                        <a:t>☐ Restricción</a:t>
                      </a:r>
                      <a:endParaRPr sz="2800" u="none" strike="noStrike" cap="none">
                        <a:latin typeface="Arial"/>
                        <a:ea typeface="Arial"/>
                        <a:cs typeface="Arial"/>
                        <a:sym typeface="Arial"/>
                      </a:endParaRPr>
                    </a:p>
                  </a:txBody>
                  <a:tcPr marL="68575" marR="68575" marT="0" marB="0"/>
                </a:tc>
                <a:tc hMerge="1">
                  <a:txBody>
                    <a:bodyPr/>
                    <a:lstStyle/>
                    <a:p>
                      <a:endParaRPr lang="es-419"/>
                    </a:p>
                  </a:txBody>
                  <a:tcPr/>
                </a:tc>
                <a:extLst>
                  <a:ext uri="{0D108BD9-81ED-4DB2-BD59-A6C34878D82A}">
                    <a16:rowId xmlns:a16="http://schemas.microsoft.com/office/drawing/2014/main" val="10002"/>
                  </a:ext>
                </a:extLst>
              </a:tr>
              <a:tr h="355600">
                <a:tc>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3"/>
                  </a:ext>
                </a:extLst>
              </a:tr>
              <a:tr h="355600">
                <a:tc>
                  <a:txBody>
                    <a:bodyPr/>
                    <a:lstStyle/>
                    <a:p>
                      <a:pPr marL="0" marR="0" lvl="0" indent="0" algn="l" rtl="0">
                        <a:lnSpc>
                          <a:spcPct val="100000"/>
                        </a:lnSpc>
                        <a:spcBef>
                          <a:spcPts val="0"/>
                        </a:spcBef>
                        <a:spcAft>
                          <a:spcPts val="0"/>
                        </a:spcAft>
                        <a:buNone/>
                      </a:pPr>
                      <a:r>
                        <a:rPr lang="es-ES" sz="2800" u="none" strike="noStrike" cap="none"/>
                        <a:t>Prioridad del requisito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Alta/Esencial</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Media/Deseado</a:t>
                      </a:r>
                      <a:endParaRPr sz="2800" u="none" strike="noStrike" cap="none">
                        <a:latin typeface="Arial"/>
                        <a:ea typeface="Arial"/>
                        <a:cs typeface="Arial"/>
                        <a:sym typeface="Arial"/>
                      </a:endParaRPr>
                    </a:p>
                  </a:txBody>
                  <a:tcPr marL="68575" marR="68575" marT="0" marB="0"/>
                </a:tc>
                <a:tc>
                  <a:txBody>
                    <a:bodyPr/>
                    <a:lstStyle/>
                    <a:p>
                      <a:pPr marL="0" marR="0" lvl="0" indent="0" algn="l" rtl="0">
                        <a:lnSpc>
                          <a:spcPct val="100000"/>
                        </a:lnSpc>
                        <a:spcBef>
                          <a:spcPts val="0"/>
                        </a:spcBef>
                        <a:spcAft>
                          <a:spcPts val="0"/>
                        </a:spcAft>
                        <a:buNone/>
                      </a:pPr>
                      <a:r>
                        <a:rPr lang="es-ES" sz="2800" u="none" strike="noStrike" cap="none"/>
                        <a:t>☐ Baja/ Opcional</a:t>
                      </a:r>
                      <a:endParaRPr sz="2800" u="none" strike="noStrike" cap="none">
                        <a:latin typeface="Arial"/>
                        <a:ea typeface="Arial"/>
                        <a:cs typeface="Arial"/>
                        <a:sym typeface="Arial"/>
                      </a:endParaRPr>
                    </a:p>
                  </a:txBody>
                  <a:tcPr marL="68575" marR="68575" marT="0" marB="0"/>
                </a:tc>
                <a:extLst>
                  <a:ext uri="{0D108BD9-81ED-4DB2-BD59-A6C34878D82A}">
                    <a16:rowId xmlns:a16="http://schemas.microsoft.com/office/drawing/2014/main" val="10004"/>
                  </a:ext>
                </a:extLst>
              </a:tr>
            </a:tbl>
          </a:graphicData>
        </a:graphic>
      </p:graphicFrame>
      <p:graphicFrame>
        <p:nvGraphicFramePr>
          <p:cNvPr id="165" name="Google Shape;165;p8"/>
          <p:cNvGraphicFramePr/>
          <p:nvPr/>
        </p:nvGraphicFramePr>
        <p:xfrm>
          <a:off x="4419601" y="14802409"/>
          <a:ext cx="3000000" cy="3000000"/>
        </p:xfrm>
        <a:graphic>
          <a:graphicData uri="http://schemas.openxmlformats.org/drawingml/2006/table">
            <a:tbl>
              <a:tblPr>
                <a:noFill/>
                <a:tableStyleId>{3655144F-629A-4FCB-89D6-4CE1BBD24ADF}</a:tableStyleId>
              </a:tblPr>
              <a:tblGrid>
                <a:gridCol w="1582325">
                  <a:extLst>
                    <a:ext uri="{9D8B030D-6E8A-4147-A177-3AD203B41FA5}">
                      <a16:colId xmlns:a16="http://schemas.microsoft.com/office/drawing/2014/main" val="20000"/>
                    </a:ext>
                  </a:extLst>
                </a:gridCol>
                <a:gridCol w="1143850">
                  <a:extLst>
                    <a:ext uri="{9D8B030D-6E8A-4147-A177-3AD203B41FA5}">
                      <a16:colId xmlns:a16="http://schemas.microsoft.com/office/drawing/2014/main" val="20001"/>
                    </a:ext>
                  </a:extLst>
                </a:gridCol>
                <a:gridCol w="1258225">
                  <a:extLst>
                    <a:ext uri="{9D8B030D-6E8A-4147-A177-3AD203B41FA5}">
                      <a16:colId xmlns:a16="http://schemas.microsoft.com/office/drawing/2014/main" val="20002"/>
                    </a:ext>
                  </a:extLst>
                </a:gridCol>
                <a:gridCol w="1197225">
                  <a:extLst>
                    <a:ext uri="{9D8B030D-6E8A-4147-A177-3AD203B41FA5}">
                      <a16:colId xmlns:a16="http://schemas.microsoft.com/office/drawing/2014/main" val="20003"/>
                    </a:ext>
                  </a:extLst>
                </a:gridCol>
              </a:tblGrid>
              <a:tr h="152400">
                <a:tc>
                  <a:txBody>
                    <a:bodyPr/>
                    <a:lstStyle/>
                    <a:p>
                      <a:pPr marL="0" marR="0" lvl="0" indent="0" algn="l" rtl="0">
                        <a:lnSpc>
                          <a:spcPct val="100000"/>
                        </a:lnSpc>
                        <a:spcBef>
                          <a:spcPts val="0"/>
                        </a:spcBef>
                        <a:spcAft>
                          <a:spcPts val="0"/>
                        </a:spcAft>
                        <a:buNone/>
                      </a:pPr>
                      <a:r>
                        <a:rPr lang="es-ES" sz="1200" u="none" strike="noStrike" cap="none"/>
                        <a:t>Número de requisito</a:t>
                      </a:r>
                      <a:endParaRPr sz="10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1200" u="none" strike="noStrike" cap="none"/>
                        <a:t>RNF04</a:t>
                      </a:r>
                      <a:endParaRPr sz="10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0"/>
                  </a:ext>
                </a:extLst>
              </a:tr>
              <a:tr h="152400">
                <a:tc>
                  <a:txBody>
                    <a:bodyPr/>
                    <a:lstStyle/>
                    <a:p>
                      <a:pPr marL="0" marR="0" lvl="0" indent="0" algn="l" rtl="0">
                        <a:lnSpc>
                          <a:spcPct val="100000"/>
                        </a:lnSpc>
                        <a:spcBef>
                          <a:spcPts val="0"/>
                        </a:spcBef>
                        <a:spcAft>
                          <a:spcPts val="0"/>
                        </a:spcAft>
                        <a:buNone/>
                      </a:pPr>
                      <a:r>
                        <a:rPr lang="es-ES" sz="1200" u="none" strike="noStrike" cap="none"/>
                        <a:t>Nombre de requisito</a:t>
                      </a:r>
                      <a:endParaRPr sz="10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1200" u="none" strike="noStrike" cap="none"/>
                        <a:t> Desempeño</a:t>
                      </a:r>
                      <a:endParaRPr sz="10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1"/>
                  </a:ext>
                </a:extLst>
              </a:tr>
              <a:tr h="152400">
                <a:tc>
                  <a:txBody>
                    <a:bodyPr/>
                    <a:lstStyle/>
                    <a:p>
                      <a:pPr marL="0" marR="0" lvl="0" indent="0" algn="l" rtl="0">
                        <a:lnSpc>
                          <a:spcPct val="100000"/>
                        </a:lnSpc>
                        <a:spcBef>
                          <a:spcPts val="0"/>
                        </a:spcBef>
                        <a:spcAft>
                          <a:spcPts val="0"/>
                        </a:spcAft>
                        <a:buNone/>
                      </a:pPr>
                      <a:r>
                        <a:rPr lang="es-ES" sz="1200" u="none" strike="noStrike" cap="none"/>
                        <a:t>Tipo</a:t>
                      </a:r>
                      <a:endParaRPr sz="10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1200" u="none" strike="noStrike" cap="none"/>
                        <a:t> </a:t>
                      </a:r>
                      <a:r>
                        <a:rPr lang="es-ES" sz="1200" u="none" strike="noStrike" cap="none">
                          <a:highlight>
                            <a:srgbClr val="000000"/>
                          </a:highlight>
                        </a:rPr>
                        <a:t>H</a:t>
                      </a:r>
                      <a:r>
                        <a:rPr lang="es-ES" sz="1200" u="none" strike="noStrike" cap="none"/>
                        <a:t> Requisito</a:t>
                      </a:r>
                      <a:endParaRPr sz="1000" u="none" strike="noStrike" cap="none">
                        <a:latin typeface="Arial"/>
                        <a:ea typeface="Arial"/>
                        <a:cs typeface="Arial"/>
                        <a:sym typeface="Arial"/>
                      </a:endParaRPr>
                    </a:p>
                  </a:txBody>
                  <a:tcPr marL="25400" marR="25400" marT="0" marB="10800"/>
                </a:tc>
                <a:tc gridSpan="2">
                  <a:txBody>
                    <a:bodyPr/>
                    <a:lstStyle/>
                    <a:p>
                      <a:pPr marL="0" marR="0" lvl="0" indent="0" algn="l" rtl="0">
                        <a:lnSpc>
                          <a:spcPct val="100000"/>
                        </a:lnSpc>
                        <a:spcBef>
                          <a:spcPts val="0"/>
                        </a:spcBef>
                        <a:spcAft>
                          <a:spcPts val="0"/>
                        </a:spcAft>
                        <a:buNone/>
                      </a:pPr>
                      <a:r>
                        <a:rPr lang="es-ES" sz="1200" u="none" strike="noStrike" cap="none"/>
                        <a:t>☐ Restricción</a:t>
                      </a:r>
                      <a:endParaRPr sz="1000" u="none" strike="noStrike" cap="none">
                        <a:latin typeface="Arial"/>
                        <a:ea typeface="Arial"/>
                        <a:cs typeface="Arial"/>
                        <a:sym typeface="Arial"/>
                      </a:endParaRPr>
                    </a:p>
                  </a:txBody>
                  <a:tcPr marL="68575" marR="68575" marT="0" marB="0"/>
                </a:tc>
                <a:tc hMerge="1">
                  <a:txBody>
                    <a:bodyPr/>
                    <a:lstStyle/>
                    <a:p>
                      <a:endParaRPr lang="es-419"/>
                    </a:p>
                  </a:txBody>
                  <a:tcPr/>
                </a:tc>
                <a:extLst>
                  <a:ext uri="{0D108BD9-81ED-4DB2-BD59-A6C34878D82A}">
                    <a16:rowId xmlns:a16="http://schemas.microsoft.com/office/drawing/2014/main" val="10002"/>
                  </a:ext>
                </a:extLst>
              </a:tr>
              <a:tr h="152400">
                <a:tc>
                  <a:txBody>
                    <a:bodyPr/>
                    <a:lstStyle/>
                    <a:p>
                      <a:pPr marL="0" marR="0" lvl="0" indent="0" algn="l" rtl="0">
                        <a:lnSpc>
                          <a:spcPct val="100000"/>
                        </a:lnSpc>
                        <a:spcBef>
                          <a:spcPts val="0"/>
                        </a:spcBef>
                        <a:spcAft>
                          <a:spcPts val="0"/>
                        </a:spcAft>
                        <a:buNone/>
                      </a:pPr>
                      <a:r>
                        <a:rPr lang="es-ES" sz="1200" u="none" strike="noStrike" cap="none"/>
                        <a:t> </a:t>
                      </a:r>
                      <a:endParaRPr sz="10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1200" u="none" strike="noStrike" cap="none"/>
                        <a:t> </a:t>
                      </a:r>
                      <a:endParaRPr sz="10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3"/>
                  </a:ext>
                </a:extLst>
              </a:tr>
              <a:tr h="152400">
                <a:tc>
                  <a:txBody>
                    <a:bodyPr/>
                    <a:lstStyle/>
                    <a:p>
                      <a:pPr marL="0" marR="0" lvl="0" indent="0" algn="l" rtl="0">
                        <a:lnSpc>
                          <a:spcPct val="100000"/>
                        </a:lnSpc>
                        <a:spcBef>
                          <a:spcPts val="0"/>
                        </a:spcBef>
                        <a:spcAft>
                          <a:spcPts val="0"/>
                        </a:spcAft>
                        <a:buNone/>
                      </a:pPr>
                      <a:r>
                        <a:rPr lang="es-ES" sz="1200" u="none" strike="noStrike" cap="none"/>
                        <a:t>Prioridad del requisito</a:t>
                      </a:r>
                      <a:endParaRPr sz="10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1200" u="none" strike="noStrike" cap="none"/>
                        <a:t> </a:t>
                      </a:r>
                      <a:r>
                        <a:rPr lang="es-ES" sz="1200" u="none" strike="noStrike" cap="none">
                          <a:highlight>
                            <a:srgbClr val="000000"/>
                          </a:highlight>
                        </a:rPr>
                        <a:t>H</a:t>
                      </a:r>
                      <a:r>
                        <a:rPr lang="es-ES" sz="1200" u="none" strike="noStrike" cap="none"/>
                        <a:t>   Alta/Esencial</a:t>
                      </a:r>
                      <a:endParaRPr sz="10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1200" u="none" strike="noStrike" cap="none"/>
                        <a:t>    Media/Deseado</a:t>
                      </a:r>
                      <a:endParaRPr sz="1000" u="none" strike="noStrike" cap="none">
                        <a:latin typeface="Arial"/>
                        <a:ea typeface="Arial"/>
                        <a:cs typeface="Arial"/>
                        <a:sym typeface="Arial"/>
                      </a:endParaRPr>
                    </a:p>
                  </a:txBody>
                  <a:tcPr marL="68575" marR="68575" marT="0" marB="0"/>
                </a:tc>
                <a:tc>
                  <a:txBody>
                    <a:bodyPr/>
                    <a:lstStyle/>
                    <a:p>
                      <a:pPr marL="0" marR="0" lvl="0" indent="0" algn="l" rtl="0">
                        <a:lnSpc>
                          <a:spcPct val="100000"/>
                        </a:lnSpc>
                        <a:spcBef>
                          <a:spcPts val="0"/>
                        </a:spcBef>
                        <a:spcAft>
                          <a:spcPts val="0"/>
                        </a:spcAft>
                        <a:buNone/>
                      </a:pPr>
                      <a:r>
                        <a:rPr lang="es-ES" sz="1200" u="none" strike="noStrike" cap="none"/>
                        <a:t>☐ Baja/ Opcional</a:t>
                      </a:r>
                      <a:endParaRPr sz="1000" u="none" strike="noStrike" cap="none">
                        <a:latin typeface="Arial"/>
                        <a:ea typeface="Arial"/>
                        <a:cs typeface="Arial"/>
                        <a:sym typeface="Arial"/>
                      </a:endParaRPr>
                    </a:p>
                  </a:txBody>
                  <a:tcPr marL="68575" marR="68575" marT="0" marB="0"/>
                </a:tc>
                <a:extLst>
                  <a:ext uri="{0D108BD9-81ED-4DB2-BD59-A6C34878D82A}">
                    <a16:rowId xmlns:a16="http://schemas.microsoft.com/office/drawing/2014/main" val="10004"/>
                  </a:ext>
                </a:extLst>
              </a:tr>
            </a:tbl>
          </a:graphicData>
        </a:graphic>
      </p:graphicFrame>
      <p:sp>
        <p:nvSpPr>
          <p:cNvPr id="166" name="Google Shape;166;p8"/>
          <p:cNvSpPr/>
          <p:nvPr/>
        </p:nvSpPr>
        <p:spPr>
          <a:xfrm>
            <a:off x="21700834" y="7372449"/>
            <a:ext cx="184731" cy="307777"/>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0"/>
        <p:cNvGrpSpPr/>
        <p:nvPr/>
      </p:nvGrpSpPr>
      <p:grpSpPr>
        <a:xfrm>
          <a:off x="0" y="0"/>
          <a:ext cx="0" cy="0"/>
          <a:chOff x="0" y="0"/>
          <a:chExt cx="0" cy="0"/>
        </a:xfrm>
      </p:grpSpPr>
      <p:sp>
        <p:nvSpPr>
          <p:cNvPr id="171" name="Google Shape;171;p9"/>
          <p:cNvSpPr txBox="1"/>
          <p:nvPr/>
        </p:nvSpPr>
        <p:spPr>
          <a:xfrm>
            <a:off x="21337664" y="14076946"/>
            <a:ext cx="1674420" cy="102984"/>
          </a:xfrm>
          <a:prstGeom prst="rect">
            <a:avLst/>
          </a:prstGeom>
          <a:no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chemeClr val="dk2"/>
              </a:buClr>
              <a:buSzPts val="2800"/>
              <a:buFont typeface="Helvetica Neue"/>
              <a:buNone/>
            </a:pPr>
            <a:endParaRPr sz="1400" b="0" i="0" u="none" strike="noStrike" cap="none">
              <a:solidFill>
                <a:srgbClr val="000000"/>
              </a:solidFill>
              <a:latin typeface="Arial"/>
              <a:ea typeface="Arial"/>
              <a:cs typeface="Arial"/>
              <a:sym typeface="Arial"/>
            </a:endParaRPr>
          </a:p>
        </p:txBody>
      </p:sp>
      <p:sp>
        <p:nvSpPr>
          <p:cNvPr id="172" name="Google Shape;172;p9"/>
          <p:cNvSpPr txBox="1"/>
          <p:nvPr/>
        </p:nvSpPr>
        <p:spPr>
          <a:xfrm>
            <a:off x="4719491" y="6326033"/>
            <a:ext cx="13212471" cy="2037155"/>
          </a:xfrm>
          <a:prstGeom prst="rect">
            <a:avLst/>
          </a:prstGeom>
          <a:noFill/>
          <a:ln>
            <a:noFill/>
          </a:ln>
        </p:spPr>
        <p:txBody>
          <a:bodyPr spcFirstLastPara="1" wrap="square" lIns="71425" tIns="71425" rIns="71425" bIns="71425" anchor="b" anchorCtr="0">
            <a:noAutofit/>
          </a:bodyPr>
          <a:lstStyle/>
          <a:p>
            <a:pPr marL="28955" marR="28955" lvl="0" indent="9651" algn="ctr" rtl="0">
              <a:lnSpc>
                <a:spcPct val="120000"/>
              </a:lnSpc>
              <a:spcBef>
                <a:spcPts val="0"/>
              </a:spcBef>
              <a:spcAft>
                <a:spcPts val="0"/>
              </a:spcAft>
              <a:buClr>
                <a:srgbClr val="434343"/>
              </a:buClr>
              <a:buSzPts val="5400"/>
              <a:buFont typeface="Calibri"/>
              <a:buNone/>
            </a:pPr>
            <a:endParaRPr sz="5400" b="1" i="0" u="none" strike="noStrike" cap="none">
              <a:solidFill>
                <a:srgbClr val="434343"/>
              </a:solidFill>
              <a:latin typeface="Calibri"/>
              <a:ea typeface="Calibri"/>
              <a:cs typeface="Calibri"/>
              <a:sym typeface="Calibri"/>
            </a:endParaRPr>
          </a:p>
        </p:txBody>
      </p:sp>
      <p:sp>
        <p:nvSpPr>
          <p:cNvPr id="173" name="Google Shape;173;p9"/>
          <p:cNvSpPr/>
          <p:nvPr/>
        </p:nvSpPr>
        <p:spPr>
          <a:xfrm>
            <a:off x="9601200" y="7304088"/>
            <a:ext cx="2438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4" name="Google Shape;174;p9"/>
          <p:cNvSpPr/>
          <p:nvPr/>
        </p:nvSpPr>
        <p:spPr>
          <a:xfrm>
            <a:off x="21700834" y="7372449"/>
            <a:ext cx="184731" cy="307777"/>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aphicFrame>
        <p:nvGraphicFramePr>
          <p:cNvPr id="175" name="Google Shape;175;p9"/>
          <p:cNvGraphicFramePr/>
          <p:nvPr/>
        </p:nvGraphicFramePr>
        <p:xfrm>
          <a:off x="529390" y="891645"/>
          <a:ext cx="3000000" cy="3000000"/>
        </p:xfrm>
        <a:graphic>
          <a:graphicData uri="http://schemas.openxmlformats.org/drawingml/2006/table">
            <a:tbl>
              <a:tblPr>
                <a:noFill/>
                <a:tableStyleId>{3655144F-629A-4FCB-89D6-4CE1BBD24ADF}</a:tableStyleId>
              </a:tblPr>
              <a:tblGrid>
                <a:gridCol w="1622425">
                  <a:extLst>
                    <a:ext uri="{9D8B030D-6E8A-4147-A177-3AD203B41FA5}">
                      <a16:colId xmlns:a16="http://schemas.microsoft.com/office/drawing/2014/main" val="20000"/>
                    </a:ext>
                  </a:extLst>
                </a:gridCol>
                <a:gridCol w="1143850">
                  <a:extLst>
                    <a:ext uri="{9D8B030D-6E8A-4147-A177-3AD203B41FA5}">
                      <a16:colId xmlns:a16="http://schemas.microsoft.com/office/drawing/2014/main" val="20001"/>
                    </a:ext>
                  </a:extLst>
                </a:gridCol>
                <a:gridCol w="1258225">
                  <a:extLst>
                    <a:ext uri="{9D8B030D-6E8A-4147-A177-3AD203B41FA5}">
                      <a16:colId xmlns:a16="http://schemas.microsoft.com/office/drawing/2014/main" val="20002"/>
                    </a:ext>
                  </a:extLst>
                </a:gridCol>
                <a:gridCol w="1197225">
                  <a:extLst>
                    <a:ext uri="{9D8B030D-6E8A-4147-A177-3AD203B41FA5}">
                      <a16:colId xmlns:a16="http://schemas.microsoft.com/office/drawing/2014/main" val="20003"/>
                    </a:ext>
                  </a:extLst>
                </a:gridCol>
              </a:tblGrid>
              <a:tr h="355600">
                <a:tc>
                  <a:txBody>
                    <a:bodyPr/>
                    <a:lstStyle/>
                    <a:p>
                      <a:pPr marL="0" marR="0" lvl="0" indent="0" algn="l" rtl="0">
                        <a:lnSpc>
                          <a:spcPct val="100000"/>
                        </a:lnSpc>
                        <a:spcBef>
                          <a:spcPts val="0"/>
                        </a:spcBef>
                        <a:spcAft>
                          <a:spcPts val="0"/>
                        </a:spcAft>
                        <a:buNone/>
                      </a:pPr>
                      <a:r>
                        <a:rPr lang="es-ES" sz="2800" u="none" strike="noStrike" cap="none"/>
                        <a:t>Número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RNF04</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0"/>
                  </a:ext>
                </a:extLst>
              </a:tr>
              <a:tr h="355600">
                <a:tc>
                  <a:txBody>
                    <a:bodyPr/>
                    <a:lstStyle/>
                    <a:p>
                      <a:pPr marL="0" marR="0" lvl="0" indent="0" algn="l" rtl="0">
                        <a:lnSpc>
                          <a:spcPct val="100000"/>
                        </a:lnSpc>
                        <a:spcBef>
                          <a:spcPts val="0"/>
                        </a:spcBef>
                        <a:spcAft>
                          <a:spcPts val="0"/>
                        </a:spcAft>
                        <a:buNone/>
                      </a:pPr>
                      <a:r>
                        <a:rPr lang="es-ES" sz="2800" u="none" strike="noStrike" cap="none"/>
                        <a:t>Nombre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 Desempeño</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1"/>
                  </a:ext>
                </a:extLst>
              </a:tr>
              <a:tr h="355600">
                <a:tc>
                  <a:txBody>
                    <a:bodyPr/>
                    <a:lstStyle/>
                    <a:p>
                      <a:pPr marL="0" marR="0" lvl="0" indent="0" algn="l" rtl="0">
                        <a:lnSpc>
                          <a:spcPct val="100000"/>
                        </a:lnSpc>
                        <a:spcBef>
                          <a:spcPts val="0"/>
                        </a:spcBef>
                        <a:spcAft>
                          <a:spcPts val="0"/>
                        </a:spcAft>
                        <a:buNone/>
                      </a:pPr>
                      <a:r>
                        <a:rPr lang="es-ES" sz="2800" u="none" strike="noStrike" cap="none"/>
                        <a:t>Tipo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a:t>
                      </a:r>
                      <a:r>
                        <a:rPr lang="es-ES" sz="2800" u="none" strike="noStrike" cap="none">
                          <a:highlight>
                            <a:srgbClr val="000000"/>
                          </a:highlight>
                        </a:rPr>
                        <a:t>H</a:t>
                      </a:r>
                      <a:r>
                        <a:rPr lang="es-ES" sz="2800" u="none" strike="noStrike" cap="none"/>
                        <a:t> Requisito</a:t>
                      </a:r>
                      <a:endParaRPr sz="2800" u="none" strike="noStrike" cap="none">
                        <a:latin typeface="Arial"/>
                        <a:ea typeface="Arial"/>
                        <a:cs typeface="Arial"/>
                        <a:sym typeface="Arial"/>
                      </a:endParaRPr>
                    </a:p>
                  </a:txBody>
                  <a:tcPr marL="25400" marR="25400" marT="0" marB="10800"/>
                </a:tc>
                <a:tc gridSpan="2">
                  <a:txBody>
                    <a:bodyPr/>
                    <a:lstStyle/>
                    <a:p>
                      <a:pPr marL="0" marR="0" lvl="0" indent="0" algn="l" rtl="0">
                        <a:lnSpc>
                          <a:spcPct val="100000"/>
                        </a:lnSpc>
                        <a:spcBef>
                          <a:spcPts val="0"/>
                        </a:spcBef>
                        <a:spcAft>
                          <a:spcPts val="0"/>
                        </a:spcAft>
                        <a:buNone/>
                      </a:pPr>
                      <a:r>
                        <a:rPr lang="es-ES" sz="2800" u="none" strike="noStrike" cap="none"/>
                        <a:t>☐ Restricción</a:t>
                      </a:r>
                      <a:endParaRPr sz="2800" u="none" strike="noStrike" cap="none">
                        <a:latin typeface="Arial"/>
                        <a:ea typeface="Arial"/>
                        <a:cs typeface="Arial"/>
                        <a:sym typeface="Arial"/>
                      </a:endParaRPr>
                    </a:p>
                  </a:txBody>
                  <a:tcPr marL="68575" marR="68575" marT="0" marB="0"/>
                </a:tc>
                <a:tc hMerge="1">
                  <a:txBody>
                    <a:bodyPr/>
                    <a:lstStyle/>
                    <a:p>
                      <a:endParaRPr lang="es-419"/>
                    </a:p>
                  </a:txBody>
                  <a:tcPr/>
                </a:tc>
                <a:extLst>
                  <a:ext uri="{0D108BD9-81ED-4DB2-BD59-A6C34878D82A}">
                    <a16:rowId xmlns:a16="http://schemas.microsoft.com/office/drawing/2014/main" val="10002"/>
                  </a:ext>
                </a:extLst>
              </a:tr>
              <a:tr h="355600">
                <a:tc>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3"/>
                  </a:ext>
                </a:extLst>
              </a:tr>
              <a:tr h="355600">
                <a:tc>
                  <a:txBody>
                    <a:bodyPr/>
                    <a:lstStyle/>
                    <a:p>
                      <a:pPr marL="0" marR="0" lvl="0" indent="0" algn="l" rtl="0">
                        <a:lnSpc>
                          <a:spcPct val="100000"/>
                        </a:lnSpc>
                        <a:spcBef>
                          <a:spcPts val="0"/>
                        </a:spcBef>
                        <a:spcAft>
                          <a:spcPts val="0"/>
                        </a:spcAft>
                        <a:buNone/>
                      </a:pPr>
                      <a:r>
                        <a:rPr lang="es-ES" sz="2800" u="none" strike="noStrike" cap="none"/>
                        <a:t>Prioridad del requisito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a:t>
                      </a:r>
                      <a:r>
                        <a:rPr lang="es-ES" sz="2800" u="none" strike="noStrike" cap="none">
                          <a:highlight>
                            <a:srgbClr val="000000"/>
                          </a:highlight>
                        </a:rPr>
                        <a:t>H</a:t>
                      </a:r>
                      <a:r>
                        <a:rPr lang="es-ES" sz="2800" u="none" strike="noStrike" cap="none"/>
                        <a:t>   Alta/Esencial</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Media/Deseado</a:t>
                      </a:r>
                      <a:endParaRPr sz="2800" u="none" strike="noStrike" cap="none">
                        <a:latin typeface="Arial"/>
                        <a:ea typeface="Arial"/>
                        <a:cs typeface="Arial"/>
                        <a:sym typeface="Arial"/>
                      </a:endParaRPr>
                    </a:p>
                  </a:txBody>
                  <a:tcPr marL="68575" marR="68575" marT="0" marB="0"/>
                </a:tc>
                <a:tc>
                  <a:txBody>
                    <a:bodyPr/>
                    <a:lstStyle/>
                    <a:p>
                      <a:pPr marL="0" marR="0" lvl="0" indent="0" algn="l" rtl="0">
                        <a:lnSpc>
                          <a:spcPct val="100000"/>
                        </a:lnSpc>
                        <a:spcBef>
                          <a:spcPts val="0"/>
                        </a:spcBef>
                        <a:spcAft>
                          <a:spcPts val="0"/>
                        </a:spcAft>
                        <a:buNone/>
                      </a:pPr>
                      <a:r>
                        <a:rPr lang="es-ES" sz="2800" u="none" strike="noStrike" cap="none"/>
                        <a:t>☐ Baja/ Opcional</a:t>
                      </a:r>
                      <a:endParaRPr sz="2800" u="none" strike="noStrike" cap="none">
                        <a:latin typeface="Arial"/>
                        <a:ea typeface="Arial"/>
                        <a:cs typeface="Arial"/>
                        <a:sym typeface="Arial"/>
                      </a:endParaRPr>
                    </a:p>
                  </a:txBody>
                  <a:tcPr marL="68575" marR="68575" marT="0" marB="0"/>
                </a:tc>
                <a:extLst>
                  <a:ext uri="{0D108BD9-81ED-4DB2-BD59-A6C34878D82A}">
                    <a16:rowId xmlns:a16="http://schemas.microsoft.com/office/drawing/2014/main" val="10004"/>
                  </a:ext>
                </a:extLst>
              </a:tr>
            </a:tbl>
          </a:graphicData>
        </a:graphic>
      </p:graphicFrame>
      <p:graphicFrame>
        <p:nvGraphicFramePr>
          <p:cNvPr id="176" name="Google Shape;176;p9"/>
          <p:cNvGraphicFramePr/>
          <p:nvPr/>
        </p:nvGraphicFramePr>
        <p:xfrm>
          <a:off x="6376737" y="891645"/>
          <a:ext cx="3000000" cy="3000000"/>
        </p:xfrm>
        <a:graphic>
          <a:graphicData uri="http://schemas.openxmlformats.org/drawingml/2006/table">
            <a:tbl>
              <a:tblPr>
                <a:noFill/>
                <a:tableStyleId>{3655144F-629A-4FCB-89D6-4CE1BBD24ADF}</a:tableStyleId>
              </a:tblPr>
              <a:tblGrid>
                <a:gridCol w="1582325">
                  <a:extLst>
                    <a:ext uri="{9D8B030D-6E8A-4147-A177-3AD203B41FA5}">
                      <a16:colId xmlns:a16="http://schemas.microsoft.com/office/drawing/2014/main" val="20000"/>
                    </a:ext>
                  </a:extLst>
                </a:gridCol>
                <a:gridCol w="1143850">
                  <a:extLst>
                    <a:ext uri="{9D8B030D-6E8A-4147-A177-3AD203B41FA5}">
                      <a16:colId xmlns:a16="http://schemas.microsoft.com/office/drawing/2014/main" val="20001"/>
                    </a:ext>
                  </a:extLst>
                </a:gridCol>
                <a:gridCol w="1258225">
                  <a:extLst>
                    <a:ext uri="{9D8B030D-6E8A-4147-A177-3AD203B41FA5}">
                      <a16:colId xmlns:a16="http://schemas.microsoft.com/office/drawing/2014/main" val="20002"/>
                    </a:ext>
                  </a:extLst>
                </a:gridCol>
                <a:gridCol w="1197225">
                  <a:extLst>
                    <a:ext uri="{9D8B030D-6E8A-4147-A177-3AD203B41FA5}">
                      <a16:colId xmlns:a16="http://schemas.microsoft.com/office/drawing/2014/main" val="20003"/>
                    </a:ext>
                  </a:extLst>
                </a:gridCol>
              </a:tblGrid>
              <a:tr h="355600">
                <a:tc>
                  <a:txBody>
                    <a:bodyPr/>
                    <a:lstStyle/>
                    <a:p>
                      <a:pPr marL="0" marR="0" lvl="0" indent="0" algn="l" rtl="0">
                        <a:lnSpc>
                          <a:spcPct val="100000"/>
                        </a:lnSpc>
                        <a:spcBef>
                          <a:spcPts val="0"/>
                        </a:spcBef>
                        <a:spcAft>
                          <a:spcPts val="0"/>
                        </a:spcAft>
                        <a:buNone/>
                      </a:pPr>
                      <a:r>
                        <a:rPr lang="es-ES" sz="2800" u="none" strike="noStrike" cap="none"/>
                        <a:t>Número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RNF05</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0"/>
                  </a:ext>
                </a:extLst>
              </a:tr>
              <a:tr h="355600">
                <a:tc>
                  <a:txBody>
                    <a:bodyPr/>
                    <a:lstStyle/>
                    <a:p>
                      <a:pPr marL="0" marR="0" lvl="0" indent="0" algn="l" rtl="0">
                        <a:lnSpc>
                          <a:spcPct val="100000"/>
                        </a:lnSpc>
                        <a:spcBef>
                          <a:spcPts val="0"/>
                        </a:spcBef>
                        <a:spcAft>
                          <a:spcPts val="0"/>
                        </a:spcAft>
                        <a:buNone/>
                      </a:pPr>
                      <a:r>
                        <a:rPr lang="es-ES" sz="2800" u="none" strike="noStrike" cap="none"/>
                        <a:t>Nombre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 Portabilidad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1"/>
                  </a:ext>
                </a:extLst>
              </a:tr>
              <a:tr h="355600">
                <a:tc>
                  <a:txBody>
                    <a:bodyPr/>
                    <a:lstStyle/>
                    <a:p>
                      <a:pPr marL="0" marR="0" lvl="0" indent="0" algn="l" rtl="0">
                        <a:lnSpc>
                          <a:spcPct val="100000"/>
                        </a:lnSpc>
                        <a:spcBef>
                          <a:spcPts val="0"/>
                        </a:spcBef>
                        <a:spcAft>
                          <a:spcPts val="0"/>
                        </a:spcAft>
                        <a:buNone/>
                      </a:pPr>
                      <a:r>
                        <a:rPr lang="es-ES" sz="2800" u="none" strike="noStrike" cap="none"/>
                        <a:t>Tipo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highlight>
                            <a:srgbClr val="000000"/>
                          </a:highlight>
                        </a:rPr>
                        <a:t>H</a:t>
                      </a:r>
                      <a:r>
                        <a:rPr lang="es-ES" sz="2800" u="none" strike="noStrike" cap="none"/>
                        <a:t>  Requisito</a:t>
                      </a:r>
                      <a:endParaRPr sz="2800" u="none" strike="noStrike" cap="none">
                        <a:latin typeface="Arial"/>
                        <a:ea typeface="Arial"/>
                        <a:cs typeface="Arial"/>
                        <a:sym typeface="Arial"/>
                      </a:endParaRPr>
                    </a:p>
                  </a:txBody>
                  <a:tcPr marL="25400" marR="25400" marT="0" marB="10800"/>
                </a:tc>
                <a:tc gridSpan="2">
                  <a:txBody>
                    <a:bodyPr/>
                    <a:lstStyle/>
                    <a:p>
                      <a:pPr marL="0" marR="0" lvl="0" indent="0" algn="l" rtl="0">
                        <a:lnSpc>
                          <a:spcPct val="100000"/>
                        </a:lnSpc>
                        <a:spcBef>
                          <a:spcPts val="0"/>
                        </a:spcBef>
                        <a:spcAft>
                          <a:spcPts val="0"/>
                        </a:spcAft>
                        <a:buNone/>
                      </a:pPr>
                      <a:r>
                        <a:rPr lang="es-ES" sz="2800" u="none" strike="noStrike" cap="none"/>
                        <a:t>☐ Restricción</a:t>
                      </a:r>
                      <a:endParaRPr sz="2800" u="none" strike="noStrike" cap="none">
                        <a:latin typeface="Arial"/>
                        <a:ea typeface="Arial"/>
                        <a:cs typeface="Arial"/>
                        <a:sym typeface="Arial"/>
                      </a:endParaRPr>
                    </a:p>
                  </a:txBody>
                  <a:tcPr marL="68575" marR="68575" marT="0" marB="0"/>
                </a:tc>
                <a:tc hMerge="1">
                  <a:txBody>
                    <a:bodyPr/>
                    <a:lstStyle/>
                    <a:p>
                      <a:endParaRPr lang="es-419"/>
                    </a:p>
                  </a:txBody>
                  <a:tcPr/>
                </a:tc>
                <a:extLst>
                  <a:ext uri="{0D108BD9-81ED-4DB2-BD59-A6C34878D82A}">
                    <a16:rowId xmlns:a16="http://schemas.microsoft.com/office/drawing/2014/main" val="10002"/>
                  </a:ext>
                </a:extLst>
              </a:tr>
              <a:tr h="355600">
                <a:tc>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3"/>
                  </a:ext>
                </a:extLst>
              </a:tr>
              <a:tr h="355600">
                <a:tc>
                  <a:txBody>
                    <a:bodyPr/>
                    <a:lstStyle/>
                    <a:p>
                      <a:pPr marL="0" marR="0" lvl="0" indent="0" algn="l" rtl="0">
                        <a:lnSpc>
                          <a:spcPct val="100000"/>
                        </a:lnSpc>
                        <a:spcBef>
                          <a:spcPts val="0"/>
                        </a:spcBef>
                        <a:spcAft>
                          <a:spcPts val="0"/>
                        </a:spcAft>
                        <a:buNone/>
                      </a:pPr>
                      <a:r>
                        <a:rPr lang="es-ES" sz="2800" u="none" strike="noStrike" cap="none"/>
                        <a:t>Prioridad del requisito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Alta/Esencial</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a:t>
                      </a:r>
                      <a:r>
                        <a:rPr lang="es-ES" sz="2800" u="none" strike="noStrike" cap="none">
                          <a:highlight>
                            <a:srgbClr val="000000"/>
                          </a:highlight>
                        </a:rPr>
                        <a:t>H</a:t>
                      </a:r>
                      <a:r>
                        <a:rPr lang="es-ES" sz="2800" u="none" strike="noStrike" cap="none"/>
                        <a:t>  Media/Deseado</a:t>
                      </a:r>
                      <a:endParaRPr sz="2800" u="none" strike="noStrike" cap="none">
                        <a:latin typeface="Arial"/>
                        <a:ea typeface="Arial"/>
                        <a:cs typeface="Arial"/>
                        <a:sym typeface="Arial"/>
                      </a:endParaRPr>
                    </a:p>
                  </a:txBody>
                  <a:tcPr marL="68575" marR="68575" marT="0" marB="0"/>
                </a:tc>
                <a:tc>
                  <a:txBody>
                    <a:bodyPr/>
                    <a:lstStyle/>
                    <a:p>
                      <a:pPr marL="0" marR="0" lvl="0" indent="0" algn="l" rtl="0">
                        <a:lnSpc>
                          <a:spcPct val="100000"/>
                        </a:lnSpc>
                        <a:spcBef>
                          <a:spcPts val="0"/>
                        </a:spcBef>
                        <a:spcAft>
                          <a:spcPts val="0"/>
                        </a:spcAft>
                        <a:buNone/>
                      </a:pPr>
                      <a:r>
                        <a:rPr lang="es-ES" sz="2800" u="none" strike="noStrike" cap="none"/>
                        <a:t>☐ Baja/ Opcional</a:t>
                      </a:r>
                      <a:endParaRPr sz="2800" u="none" strike="noStrike" cap="none">
                        <a:latin typeface="Arial"/>
                        <a:ea typeface="Arial"/>
                        <a:cs typeface="Arial"/>
                        <a:sym typeface="Arial"/>
                      </a:endParaRPr>
                    </a:p>
                  </a:txBody>
                  <a:tcPr marL="68575" marR="68575" marT="0" marB="0"/>
                </a:tc>
                <a:extLst>
                  <a:ext uri="{0D108BD9-81ED-4DB2-BD59-A6C34878D82A}">
                    <a16:rowId xmlns:a16="http://schemas.microsoft.com/office/drawing/2014/main" val="10004"/>
                  </a:ext>
                </a:extLst>
              </a:tr>
            </a:tbl>
          </a:graphicData>
        </a:graphic>
      </p:graphicFrame>
      <p:graphicFrame>
        <p:nvGraphicFramePr>
          <p:cNvPr id="177" name="Google Shape;177;p9"/>
          <p:cNvGraphicFramePr/>
          <p:nvPr/>
        </p:nvGraphicFramePr>
        <p:xfrm>
          <a:off x="12154349" y="891644"/>
          <a:ext cx="3000000" cy="3000000"/>
        </p:xfrm>
        <a:graphic>
          <a:graphicData uri="http://schemas.openxmlformats.org/drawingml/2006/table">
            <a:tbl>
              <a:tblPr>
                <a:noFill/>
                <a:tableStyleId>{3655144F-629A-4FCB-89D6-4CE1BBD24ADF}</a:tableStyleId>
              </a:tblPr>
              <a:tblGrid>
                <a:gridCol w="1582325">
                  <a:extLst>
                    <a:ext uri="{9D8B030D-6E8A-4147-A177-3AD203B41FA5}">
                      <a16:colId xmlns:a16="http://schemas.microsoft.com/office/drawing/2014/main" val="20000"/>
                    </a:ext>
                  </a:extLst>
                </a:gridCol>
                <a:gridCol w="1143850">
                  <a:extLst>
                    <a:ext uri="{9D8B030D-6E8A-4147-A177-3AD203B41FA5}">
                      <a16:colId xmlns:a16="http://schemas.microsoft.com/office/drawing/2014/main" val="20001"/>
                    </a:ext>
                  </a:extLst>
                </a:gridCol>
                <a:gridCol w="1258225">
                  <a:extLst>
                    <a:ext uri="{9D8B030D-6E8A-4147-A177-3AD203B41FA5}">
                      <a16:colId xmlns:a16="http://schemas.microsoft.com/office/drawing/2014/main" val="20002"/>
                    </a:ext>
                  </a:extLst>
                </a:gridCol>
                <a:gridCol w="1197225">
                  <a:extLst>
                    <a:ext uri="{9D8B030D-6E8A-4147-A177-3AD203B41FA5}">
                      <a16:colId xmlns:a16="http://schemas.microsoft.com/office/drawing/2014/main" val="20003"/>
                    </a:ext>
                  </a:extLst>
                </a:gridCol>
              </a:tblGrid>
              <a:tr h="355600">
                <a:tc>
                  <a:txBody>
                    <a:bodyPr/>
                    <a:lstStyle/>
                    <a:p>
                      <a:pPr marL="0" marR="0" lvl="0" indent="0" algn="l" rtl="0">
                        <a:lnSpc>
                          <a:spcPct val="100000"/>
                        </a:lnSpc>
                        <a:spcBef>
                          <a:spcPts val="0"/>
                        </a:spcBef>
                        <a:spcAft>
                          <a:spcPts val="0"/>
                        </a:spcAft>
                        <a:buNone/>
                      </a:pPr>
                      <a:r>
                        <a:rPr lang="es-ES" sz="2800" u="none" strike="noStrike" cap="none"/>
                        <a:t>Número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RNF05</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0"/>
                  </a:ext>
                </a:extLst>
              </a:tr>
              <a:tr h="355600">
                <a:tc>
                  <a:txBody>
                    <a:bodyPr/>
                    <a:lstStyle/>
                    <a:p>
                      <a:pPr marL="0" marR="0" lvl="0" indent="0" algn="l" rtl="0">
                        <a:lnSpc>
                          <a:spcPct val="100000"/>
                        </a:lnSpc>
                        <a:spcBef>
                          <a:spcPts val="0"/>
                        </a:spcBef>
                        <a:spcAft>
                          <a:spcPts val="0"/>
                        </a:spcAft>
                        <a:buNone/>
                      </a:pPr>
                      <a:r>
                        <a:rPr lang="es-ES" sz="2800" u="none" strike="noStrike" cap="none"/>
                        <a:t>Nombre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 Portabilidad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1"/>
                  </a:ext>
                </a:extLst>
              </a:tr>
              <a:tr h="355600">
                <a:tc>
                  <a:txBody>
                    <a:bodyPr/>
                    <a:lstStyle/>
                    <a:p>
                      <a:pPr marL="0" marR="0" lvl="0" indent="0" algn="l" rtl="0">
                        <a:lnSpc>
                          <a:spcPct val="100000"/>
                        </a:lnSpc>
                        <a:spcBef>
                          <a:spcPts val="0"/>
                        </a:spcBef>
                        <a:spcAft>
                          <a:spcPts val="0"/>
                        </a:spcAft>
                        <a:buNone/>
                      </a:pPr>
                      <a:r>
                        <a:rPr lang="es-ES" sz="2800" u="none" strike="noStrike" cap="none"/>
                        <a:t>Tipo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highlight>
                            <a:srgbClr val="000000"/>
                          </a:highlight>
                        </a:rPr>
                        <a:t>H</a:t>
                      </a:r>
                      <a:r>
                        <a:rPr lang="es-ES" sz="2800" u="none" strike="noStrike" cap="none"/>
                        <a:t>  Requisito</a:t>
                      </a:r>
                      <a:endParaRPr sz="2800" u="none" strike="noStrike" cap="none">
                        <a:latin typeface="Arial"/>
                        <a:ea typeface="Arial"/>
                        <a:cs typeface="Arial"/>
                        <a:sym typeface="Arial"/>
                      </a:endParaRPr>
                    </a:p>
                  </a:txBody>
                  <a:tcPr marL="25400" marR="25400" marT="0" marB="10800"/>
                </a:tc>
                <a:tc gridSpan="2">
                  <a:txBody>
                    <a:bodyPr/>
                    <a:lstStyle/>
                    <a:p>
                      <a:pPr marL="0" marR="0" lvl="0" indent="0" algn="l" rtl="0">
                        <a:lnSpc>
                          <a:spcPct val="100000"/>
                        </a:lnSpc>
                        <a:spcBef>
                          <a:spcPts val="0"/>
                        </a:spcBef>
                        <a:spcAft>
                          <a:spcPts val="0"/>
                        </a:spcAft>
                        <a:buNone/>
                      </a:pPr>
                      <a:r>
                        <a:rPr lang="es-ES" sz="2800" u="none" strike="noStrike" cap="none"/>
                        <a:t>☐ Restricción</a:t>
                      </a:r>
                      <a:endParaRPr sz="2800" u="none" strike="noStrike" cap="none">
                        <a:latin typeface="Arial"/>
                        <a:ea typeface="Arial"/>
                        <a:cs typeface="Arial"/>
                        <a:sym typeface="Arial"/>
                      </a:endParaRPr>
                    </a:p>
                  </a:txBody>
                  <a:tcPr marL="68575" marR="68575" marT="0" marB="0"/>
                </a:tc>
                <a:tc hMerge="1">
                  <a:txBody>
                    <a:bodyPr/>
                    <a:lstStyle/>
                    <a:p>
                      <a:endParaRPr lang="es-419"/>
                    </a:p>
                  </a:txBody>
                  <a:tcPr/>
                </a:tc>
                <a:extLst>
                  <a:ext uri="{0D108BD9-81ED-4DB2-BD59-A6C34878D82A}">
                    <a16:rowId xmlns:a16="http://schemas.microsoft.com/office/drawing/2014/main" val="10002"/>
                  </a:ext>
                </a:extLst>
              </a:tr>
              <a:tr h="355600">
                <a:tc>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3"/>
                  </a:ext>
                </a:extLst>
              </a:tr>
              <a:tr h="355600">
                <a:tc>
                  <a:txBody>
                    <a:bodyPr/>
                    <a:lstStyle/>
                    <a:p>
                      <a:pPr marL="0" marR="0" lvl="0" indent="0" algn="l" rtl="0">
                        <a:lnSpc>
                          <a:spcPct val="100000"/>
                        </a:lnSpc>
                        <a:spcBef>
                          <a:spcPts val="0"/>
                        </a:spcBef>
                        <a:spcAft>
                          <a:spcPts val="0"/>
                        </a:spcAft>
                        <a:buNone/>
                      </a:pPr>
                      <a:r>
                        <a:rPr lang="es-ES" sz="2800" u="none" strike="noStrike" cap="none"/>
                        <a:t>Prioridad del requisito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Alta/Esencial</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a:t>
                      </a:r>
                      <a:r>
                        <a:rPr lang="es-ES" sz="2800" u="none" strike="noStrike" cap="none">
                          <a:highlight>
                            <a:srgbClr val="000000"/>
                          </a:highlight>
                        </a:rPr>
                        <a:t>H</a:t>
                      </a:r>
                      <a:r>
                        <a:rPr lang="es-ES" sz="2800" u="none" strike="noStrike" cap="none"/>
                        <a:t>  Media/Deseado</a:t>
                      </a:r>
                      <a:endParaRPr sz="2800" u="none" strike="noStrike" cap="none">
                        <a:latin typeface="Arial"/>
                        <a:ea typeface="Arial"/>
                        <a:cs typeface="Arial"/>
                        <a:sym typeface="Arial"/>
                      </a:endParaRPr>
                    </a:p>
                  </a:txBody>
                  <a:tcPr marL="68575" marR="68575" marT="0" marB="0"/>
                </a:tc>
                <a:tc>
                  <a:txBody>
                    <a:bodyPr/>
                    <a:lstStyle/>
                    <a:p>
                      <a:pPr marL="0" marR="0" lvl="0" indent="0" algn="l" rtl="0">
                        <a:lnSpc>
                          <a:spcPct val="100000"/>
                        </a:lnSpc>
                        <a:spcBef>
                          <a:spcPts val="0"/>
                        </a:spcBef>
                        <a:spcAft>
                          <a:spcPts val="0"/>
                        </a:spcAft>
                        <a:buNone/>
                      </a:pPr>
                      <a:r>
                        <a:rPr lang="es-ES" sz="2800" u="none" strike="noStrike" cap="none"/>
                        <a:t>☐ Baja/ Opcional</a:t>
                      </a:r>
                      <a:endParaRPr sz="2800" u="none" strike="noStrike" cap="none">
                        <a:latin typeface="Arial"/>
                        <a:ea typeface="Arial"/>
                        <a:cs typeface="Arial"/>
                        <a:sym typeface="Arial"/>
                      </a:endParaRPr>
                    </a:p>
                  </a:txBody>
                  <a:tcPr marL="68575" marR="68575" marT="0" marB="0"/>
                </a:tc>
                <a:extLst>
                  <a:ext uri="{0D108BD9-81ED-4DB2-BD59-A6C34878D82A}">
                    <a16:rowId xmlns:a16="http://schemas.microsoft.com/office/drawing/2014/main" val="10004"/>
                  </a:ext>
                </a:extLst>
              </a:tr>
            </a:tbl>
          </a:graphicData>
        </a:graphic>
      </p:graphicFrame>
      <p:graphicFrame>
        <p:nvGraphicFramePr>
          <p:cNvPr id="178" name="Google Shape;178;p9"/>
          <p:cNvGraphicFramePr/>
          <p:nvPr/>
        </p:nvGraphicFramePr>
        <p:xfrm>
          <a:off x="569495" y="7675852"/>
          <a:ext cx="3000000" cy="3000000"/>
        </p:xfrm>
        <a:graphic>
          <a:graphicData uri="http://schemas.openxmlformats.org/drawingml/2006/table">
            <a:tbl>
              <a:tblPr>
                <a:noFill/>
                <a:tableStyleId>{3655144F-629A-4FCB-89D6-4CE1BBD24ADF}</a:tableStyleId>
              </a:tblPr>
              <a:tblGrid>
                <a:gridCol w="1582325">
                  <a:extLst>
                    <a:ext uri="{9D8B030D-6E8A-4147-A177-3AD203B41FA5}">
                      <a16:colId xmlns:a16="http://schemas.microsoft.com/office/drawing/2014/main" val="20000"/>
                    </a:ext>
                  </a:extLst>
                </a:gridCol>
                <a:gridCol w="1143850">
                  <a:extLst>
                    <a:ext uri="{9D8B030D-6E8A-4147-A177-3AD203B41FA5}">
                      <a16:colId xmlns:a16="http://schemas.microsoft.com/office/drawing/2014/main" val="20001"/>
                    </a:ext>
                  </a:extLst>
                </a:gridCol>
                <a:gridCol w="1258225">
                  <a:extLst>
                    <a:ext uri="{9D8B030D-6E8A-4147-A177-3AD203B41FA5}">
                      <a16:colId xmlns:a16="http://schemas.microsoft.com/office/drawing/2014/main" val="20002"/>
                    </a:ext>
                  </a:extLst>
                </a:gridCol>
                <a:gridCol w="1197225">
                  <a:extLst>
                    <a:ext uri="{9D8B030D-6E8A-4147-A177-3AD203B41FA5}">
                      <a16:colId xmlns:a16="http://schemas.microsoft.com/office/drawing/2014/main" val="20003"/>
                    </a:ext>
                  </a:extLst>
                </a:gridCol>
              </a:tblGrid>
              <a:tr h="355600">
                <a:tc>
                  <a:txBody>
                    <a:bodyPr/>
                    <a:lstStyle/>
                    <a:p>
                      <a:pPr marL="0" marR="0" lvl="0" indent="0" algn="l" rtl="0">
                        <a:lnSpc>
                          <a:spcPct val="100000"/>
                        </a:lnSpc>
                        <a:spcBef>
                          <a:spcPts val="0"/>
                        </a:spcBef>
                        <a:spcAft>
                          <a:spcPts val="0"/>
                        </a:spcAft>
                        <a:buNone/>
                      </a:pPr>
                      <a:r>
                        <a:rPr lang="es-ES" sz="2800" u="none" strike="noStrike" cap="none"/>
                        <a:t>Número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RNF07</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0"/>
                  </a:ext>
                </a:extLst>
              </a:tr>
              <a:tr h="355600">
                <a:tc>
                  <a:txBody>
                    <a:bodyPr/>
                    <a:lstStyle/>
                    <a:p>
                      <a:pPr marL="0" marR="0" lvl="0" indent="0" algn="l" rtl="0">
                        <a:lnSpc>
                          <a:spcPct val="100000"/>
                        </a:lnSpc>
                        <a:spcBef>
                          <a:spcPts val="0"/>
                        </a:spcBef>
                        <a:spcAft>
                          <a:spcPts val="0"/>
                        </a:spcAft>
                        <a:buNone/>
                      </a:pPr>
                      <a:r>
                        <a:rPr lang="es-ES" sz="2800" u="none" strike="noStrike" cap="none"/>
                        <a:t>Nombre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 Tratamiento de datos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1"/>
                  </a:ext>
                </a:extLst>
              </a:tr>
              <a:tr h="355600">
                <a:tc>
                  <a:txBody>
                    <a:bodyPr/>
                    <a:lstStyle/>
                    <a:p>
                      <a:pPr marL="0" marR="0" lvl="0" indent="0" algn="l" rtl="0">
                        <a:lnSpc>
                          <a:spcPct val="100000"/>
                        </a:lnSpc>
                        <a:spcBef>
                          <a:spcPts val="0"/>
                        </a:spcBef>
                        <a:spcAft>
                          <a:spcPts val="0"/>
                        </a:spcAft>
                        <a:buNone/>
                      </a:pPr>
                      <a:r>
                        <a:rPr lang="es-ES" sz="2800" u="none" strike="noStrike" cap="none"/>
                        <a:t>Tipo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highlight>
                            <a:srgbClr val="000000"/>
                          </a:highlight>
                        </a:rPr>
                        <a:t>H</a:t>
                      </a:r>
                      <a:r>
                        <a:rPr lang="es-ES" sz="2800" u="none" strike="noStrike" cap="none"/>
                        <a:t>  Requisito</a:t>
                      </a:r>
                      <a:endParaRPr sz="2800" u="none" strike="noStrike" cap="none">
                        <a:latin typeface="Arial"/>
                        <a:ea typeface="Arial"/>
                        <a:cs typeface="Arial"/>
                        <a:sym typeface="Arial"/>
                      </a:endParaRPr>
                    </a:p>
                  </a:txBody>
                  <a:tcPr marL="25400" marR="25400" marT="0" marB="10800"/>
                </a:tc>
                <a:tc gridSpan="2">
                  <a:txBody>
                    <a:bodyPr/>
                    <a:lstStyle/>
                    <a:p>
                      <a:pPr marL="0" marR="0" lvl="0" indent="0" algn="l" rtl="0">
                        <a:lnSpc>
                          <a:spcPct val="100000"/>
                        </a:lnSpc>
                        <a:spcBef>
                          <a:spcPts val="0"/>
                        </a:spcBef>
                        <a:spcAft>
                          <a:spcPts val="0"/>
                        </a:spcAft>
                        <a:buNone/>
                      </a:pPr>
                      <a:r>
                        <a:rPr lang="es-ES" sz="2800" u="none" strike="noStrike" cap="none"/>
                        <a:t>☐ Restricción</a:t>
                      </a:r>
                      <a:endParaRPr sz="2800" u="none" strike="noStrike" cap="none">
                        <a:latin typeface="Arial"/>
                        <a:ea typeface="Arial"/>
                        <a:cs typeface="Arial"/>
                        <a:sym typeface="Arial"/>
                      </a:endParaRPr>
                    </a:p>
                  </a:txBody>
                  <a:tcPr marL="68575" marR="68575" marT="0" marB="0"/>
                </a:tc>
                <a:tc hMerge="1">
                  <a:txBody>
                    <a:bodyPr/>
                    <a:lstStyle/>
                    <a:p>
                      <a:endParaRPr lang="es-419"/>
                    </a:p>
                  </a:txBody>
                  <a:tcPr/>
                </a:tc>
                <a:extLst>
                  <a:ext uri="{0D108BD9-81ED-4DB2-BD59-A6C34878D82A}">
                    <a16:rowId xmlns:a16="http://schemas.microsoft.com/office/drawing/2014/main" val="10002"/>
                  </a:ext>
                </a:extLst>
              </a:tr>
              <a:tr h="355600">
                <a:tc>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3"/>
                  </a:ext>
                </a:extLst>
              </a:tr>
              <a:tr h="355600">
                <a:tc>
                  <a:txBody>
                    <a:bodyPr/>
                    <a:lstStyle/>
                    <a:p>
                      <a:pPr marL="0" marR="0" lvl="0" indent="0" algn="l" rtl="0">
                        <a:lnSpc>
                          <a:spcPct val="100000"/>
                        </a:lnSpc>
                        <a:spcBef>
                          <a:spcPts val="0"/>
                        </a:spcBef>
                        <a:spcAft>
                          <a:spcPts val="0"/>
                        </a:spcAft>
                        <a:buNone/>
                      </a:pPr>
                      <a:r>
                        <a:rPr lang="es-ES" sz="2800" u="none" strike="noStrike" cap="none"/>
                        <a:t>Prioridad del requisito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highlight>
                            <a:srgbClr val="000000"/>
                          </a:highlight>
                        </a:rPr>
                        <a:t>H</a:t>
                      </a:r>
                      <a:r>
                        <a:rPr lang="es-ES" sz="2800" u="none" strike="noStrike" cap="none"/>
                        <a:t>   Alta/Esencial</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Media/Deseado</a:t>
                      </a:r>
                      <a:endParaRPr sz="2800" u="none" strike="noStrike" cap="none">
                        <a:latin typeface="Arial"/>
                        <a:ea typeface="Arial"/>
                        <a:cs typeface="Arial"/>
                        <a:sym typeface="Arial"/>
                      </a:endParaRPr>
                    </a:p>
                  </a:txBody>
                  <a:tcPr marL="68575" marR="68575" marT="0" marB="0"/>
                </a:tc>
                <a:tc>
                  <a:txBody>
                    <a:bodyPr/>
                    <a:lstStyle/>
                    <a:p>
                      <a:pPr marL="0" marR="0" lvl="0" indent="0" algn="l" rtl="0">
                        <a:lnSpc>
                          <a:spcPct val="100000"/>
                        </a:lnSpc>
                        <a:spcBef>
                          <a:spcPts val="0"/>
                        </a:spcBef>
                        <a:spcAft>
                          <a:spcPts val="0"/>
                        </a:spcAft>
                        <a:buNone/>
                      </a:pPr>
                      <a:r>
                        <a:rPr lang="es-ES" sz="2800" u="none" strike="noStrike" cap="none"/>
                        <a:t>☐ Baja/ Opcional</a:t>
                      </a:r>
                      <a:endParaRPr sz="2800" u="none" strike="noStrike" cap="none">
                        <a:latin typeface="Arial"/>
                        <a:ea typeface="Arial"/>
                        <a:cs typeface="Arial"/>
                        <a:sym typeface="Arial"/>
                      </a:endParaRPr>
                    </a:p>
                  </a:txBody>
                  <a:tcPr marL="68575" marR="68575" marT="0" marB="0"/>
                </a:tc>
                <a:extLst>
                  <a:ext uri="{0D108BD9-81ED-4DB2-BD59-A6C34878D82A}">
                    <a16:rowId xmlns:a16="http://schemas.microsoft.com/office/drawing/2014/main" val="10004"/>
                  </a:ext>
                </a:extLst>
              </a:tr>
            </a:tbl>
          </a:graphicData>
        </a:graphic>
      </p:graphicFrame>
      <p:graphicFrame>
        <p:nvGraphicFramePr>
          <p:cNvPr id="179" name="Google Shape;179;p9"/>
          <p:cNvGraphicFramePr/>
          <p:nvPr/>
        </p:nvGraphicFramePr>
        <p:xfrm>
          <a:off x="6376737" y="7675852"/>
          <a:ext cx="3000000" cy="3000000"/>
        </p:xfrm>
        <a:graphic>
          <a:graphicData uri="http://schemas.openxmlformats.org/drawingml/2006/table">
            <a:tbl>
              <a:tblPr>
                <a:noFill/>
                <a:tableStyleId>{3655144F-629A-4FCB-89D6-4CE1BBD24ADF}</a:tableStyleId>
              </a:tblPr>
              <a:tblGrid>
                <a:gridCol w="1582325">
                  <a:extLst>
                    <a:ext uri="{9D8B030D-6E8A-4147-A177-3AD203B41FA5}">
                      <a16:colId xmlns:a16="http://schemas.microsoft.com/office/drawing/2014/main" val="20000"/>
                    </a:ext>
                  </a:extLst>
                </a:gridCol>
                <a:gridCol w="1143850">
                  <a:extLst>
                    <a:ext uri="{9D8B030D-6E8A-4147-A177-3AD203B41FA5}">
                      <a16:colId xmlns:a16="http://schemas.microsoft.com/office/drawing/2014/main" val="20001"/>
                    </a:ext>
                  </a:extLst>
                </a:gridCol>
                <a:gridCol w="1258225">
                  <a:extLst>
                    <a:ext uri="{9D8B030D-6E8A-4147-A177-3AD203B41FA5}">
                      <a16:colId xmlns:a16="http://schemas.microsoft.com/office/drawing/2014/main" val="20002"/>
                    </a:ext>
                  </a:extLst>
                </a:gridCol>
                <a:gridCol w="1197225">
                  <a:extLst>
                    <a:ext uri="{9D8B030D-6E8A-4147-A177-3AD203B41FA5}">
                      <a16:colId xmlns:a16="http://schemas.microsoft.com/office/drawing/2014/main" val="20003"/>
                    </a:ext>
                  </a:extLst>
                </a:gridCol>
              </a:tblGrid>
              <a:tr h="355600">
                <a:tc>
                  <a:txBody>
                    <a:bodyPr/>
                    <a:lstStyle/>
                    <a:p>
                      <a:pPr marL="0" marR="0" lvl="0" indent="0" algn="l" rtl="0">
                        <a:lnSpc>
                          <a:spcPct val="100000"/>
                        </a:lnSpc>
                        <a:spcBef>
                          <a:spcPts val="0"/>
                        </a:spcBef>
                        <a:spcAft>
                          <a:spcPts val="0"/>
                        </a:spcAft>
                        <a:buNone/>
                      </a:pPr>
                      <a:r>
                        <a:rPr lang="es-ES" sz="2800" u="none" strike="noStrike" cap="none"/>
                        <a:t>Número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FNR08</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0"/>
                  </a:ext>
                </a:extLst>
              </a:tr>
              <a:tr h="355600">
                <a:tc>
                  <a:txBody>
                    <a:bodyPr/>
                    <a:lstStyle/>
                    <a:p>
                      <a:pPr marL="0" marR="0" lvl="0" indent="0" algn="l" rtl="0">
                        <a:lnSpc>
                          <a:spcPct val="100000"/>
                        </a:lnSpc>
                        <a:spcBef>
                          <a:spcPts val="0"/>
                        </a:spcBef>
                        <a:spcAft>
                          <a:spcPts val="0"/>
                        </a:spcAft>
                        <a:buNone/>
                      </a:pPr>
                      <a:r>
                        <a:rPr lang="es-ES" sz="2800" u="none" strike="noStrike" cap="none"/>
                        <a:t>Nombre de requisito</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 Manuales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1"/>
                  </a:ext>
                </a:extLst>
              </a:tr>
              <a:tr h="355600">
                <a:tc>
                  <a:txBody>
                    <a:bodyPr/>
                    <a:lstStyle/>
                    <a:p>
                      <a:pPr marL="0" marR="0" lvl="0" indent="0" algn="l" rtl="0">
                        <a:lnSpc>
                          <a:spcPct val="100000"/>
                        </a:lnSpc>
                        <a:spcBef>
                          <a:spcPts val="0"/>
                        </a:spcBef>
                        <a:spcAft>
                          <a:spcPts val="0"/>
                        </a:spcAft>
                        <a:buNone/>
                      </a:pPr>
                      <a:r>
                        <a:rPr lang="es-ES" sz="2800" u="none" strike="noStrike" cap="none"/>
                        <a:t>Tipo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a:t>
                      </a:r>
                      <a:r>
                        <a:rPr lang="es-ES" sz="2800" u="none" strike="noStrike" cap="none">
                          <a:highlight>
                            <a:srgbClr val="000000"/>
                          </a:highlight>
                        </a:rPr>
                        <a:t>H</a:t>
                      </a:r>
                      <a:r>
                        <a:rPr lang="es-ES" sz="2800" u="none" strike="noStrike" cap="none"/>
                        <a:t> Requisito</a:t>
                      </a:r>
                      <a:endParaRPr sz="2800" u="none" strike="noStrike" cap="none">
                        <a:latin typeface="Arial"/>
                        <a:ea typeface="Arial"/>
                        <a:cs typeface="Arial"/>
                        <a:sym typeface="Arial"/>
                      </a:endParaRPr>
                    </a:p>
                  </a:txBody>
                  <a:tcPr marL="25400" marR="25400" marT="0" marB="10800"/>
                </a:tc>
                <a:tc gridSpan="2">
                  <a:txBody>
                    <a:bodyPr/>
                    <a:lstStyle/>
                    <a:p>
                      <a:pPr marL="0" marR="0" lvl="0" indent="0" algn="l" rtl="0">
                        <a:lnSpc>
                          <a:spcPct val="100000"/>
                        </a:lnSpc>
                        <a:spcBef>
                          <a:spcPts val="0"/>
                        </a:spcBef>
                        <a:spcAft>
                          <a:spcPts val="0"/>
                        </a:spcAft>
                        <a:buNone/>
                      </a:pPr>
                      <a:r>
                        <a:rPr lang="es-ES" sz="2800" u="none" strike="noStrike" cap="none"/>
                        <a:t>☐ Restricción</a:t>
                      </a:r>
                      <a:endParaRPr sz="2800" u="none" strike="noStrike" cap="none">
                        <a:latin typeface="Arial"/>
                        <a:ea typeface="Arial"/>
                        <a:cs typeface="Arial"/>
                        <a:sym typeface="Arial"/>
                      </a:endParaRPr>
                    </a:p>
                  </a:txBody>
                  <a:tcPr marL="68575" marR="68575" marT="0" marB="0"/>
                </a:tc>
                <a:tc hMerge="1">
                  <a:txBody>
                    <a:bodyPr/>
                    <a:lstStyle/>
                    <a:p>
                      <a:endParaRPr lang="es-419"/>
                    </a:p>
                  </a:txBody>
                  <a:tcPr/>
                </a:tc>
                <a:extLst>
                  <a:ext uri="{0D108BD9-81ED-4DB2-BD59-A6C34878D82A}">
                    <a16:rowId xmlns:a16="http://schemas.microsoft.com/office/drawing/2014/main" val="10002"/>
                  </a:ext>
                </a:extLst>
              </a:tr>
              <a:tr h="355600">
                <a:tc>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gridSpan="3">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25400" marR="25400" marT="0" marB="10800"/>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10003"/>
                  </a:ext>
                </a:extLst>
              </a:tr>
              <a:tr h="355600">
                <a:tc>
                  <a:txBody>
                    <a:bodyPr/>
                    <a:lstStyle/>
                    <a:p>
                      <a:pPr marL="0" marR="0" lvl="0" indent="0" algn="l" rtl="0">
                        <a:lnSpc>
                          <a:spcPct val="100000"/>
                        </a:lnSpc>
                        <a:spcBef>
                          <a:spcPts val="0"/>
                        </a:spcBef>
                        <a:spcAft>
                          <a:spcPts val="0"/>
                        </a:spcAft>
                        <a:buNone/>
                      </a:pPr>
                      <a:r>
                        <a:rPr lang="es-ES" sz="2800" u="none" strike="noStrike" cap="none"/>
                        <a:t>Prioridad del requisito</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a:t>
                      </a:r>
                      <a:r>
                        <a:rPr lang="es-ES" sz="2800" u="none" strike="noStrike" cap="none">
                          <a:highlight>
                            <a:srgbClr val="000000"/>
                          </a:highlight>
                        </a:rPr>
                        <a:t>H</a:t>
                      </a:r>
                      <a:r>
                        <a:rPr lang="es-ES" sz="2800" u="none" strike="noStrike" cap="none"/>
                        <a:t> Alta/Esencial</a:t>
                      </a:r>
                      <a:endParaRPr sz="2800" u="none" strike="noStrike" cap="none">
                        <a:latin typeface="Arial"/>
                        <a:ea typeface="Arial"/>
                        <a:cs typeface="Arial"/>
                        <a:sym typeface="Arial"/>
                      </a:endParaRPr>
                    </a:p>
                  </a:txBody>
                  <a:tcPr marL="25400" marR="25400" marT="0" marB="10800"/>
                </a:tc>
                <a:tc>
                  <a:txBody>
                    <a:bodyPr/>
                    <a:lstStyle/>
                    <a:p>
                      <a:pPr marL="0" marR="0" lvl="0" indent="0" algn="l" rtl="0">
                        <a:lnSpc>
                          <a:spcPct val="100000"/>
                        </a:lnSpc>
                        <a:spcBef>
                          <a:spcPts val="0"/>
                        </a:spcBef>
                        <a:spcAft>
                          <a:spcPts val="0"/>
                        </a:spcAft>
                        <a:buNone/>
                      </a:pPr>
                      <a:r>
                        <a:rPr lang="es-ES" sz="2800" u="none" strike="noStrike" cap="none"/>
                        <a:t>    Media/Deseado</a:t>
                      </a:r>
                      <a:endParaRPr sz="2800" u="none" strike="noStrike" cap="none">
                        <a:latin typeface="Arial"/>
                        <a:ea typeface="Arial"/>
                        <a:cs typeface="Arial"/>
                        <a:sym typeface="Arial"/>
                      </a:endParaRPr>
                    </a:p>
                  </a:txBody>
                  <a:tcPr marL="68575" marR="68575" marT="0" marB="0"/>
                </a:tc>
                <a:tc>
                  <a:txBody>
                    <a:bodyPr/>
                    <a:lstStyle/>
                    <a:p>
                      <a:pPr marL="0" marR="0" lvl="0" indent="0" algn="l" rtl="0">
                        <a:lnSpc>
                          <a:spcPct val="100000"/>
                        </a:lnSpc>
                        <a:spcBef>
                          <a:spcPts val="0"/>
                        </a:spcBef>
                        <a:spcAft>
                          <a:spcPts val="0"/>
                        </a:spcAft>
                        <a:buNone/>
                      </a:pPr>
                      <a:r>
                        <a:rPr lang="es-ES" sz="2800" u="none" strike="noStrike" cap="none"/>
                        <a:t>☐ Baja/ Opcional</a:t>
                      </a:r>
                      <a:endParaRPr sz="2800" u="none" strike="noStrike" cap="none">
                        <a:latin typeface="Arial"/>
                        <a:ea typeface="Arial"/>
                        <a:cs typeface="Arial"/>
                        <a:sym typeface="Arial"/>
                      </a:endParaRPr>
                    </a:p>
                  </a:txBody>
                  <a:tcPr marL="68575" marR="68575"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3"/>
        <p:cNvGrpSpPr/>
        <p:nvPr/>
      </p:nvGrpSpPr>
      <p:grpSpPr>
        <a:xfrm>
          <a:off x="0" y="0"/>
          <a:ext cx="0" cy="0"/>
          <a:chOff x="0" y="0"/>
          <a:chExt cx="0" cy="0"/>
        </a:xfrm>
      </p:grpSpPr>
      <p:sp>
        <p:nvSpPr>
          <p:cNvPr id="184" name="Google Shape;184;p10"/>
          <p:cNvSpPr txBox="1"/>
          <p:nvPr/>
        </p:nvSpPr>
        <p:spPr>
          <a:xfrm>
            <a:off x="21337664" y="14076946"/>
            <a:ext cx="1674420" cy="102984"/>
          </a:xfrm>
          <a:prstGeom prst="rect">
            <a:avLst/>
          </a:prstGeom>
          <a:no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chemeClr val="dk2"/>
              </a:buClr>
              <a:buSzPts val="2800"/>
              <a:buFont typeface="Helvetica Neue"/>
              <a:buNone/>
            </a:pPr>
            <a:endParaRPr sz="1400" b="0" i="0" u="none" strike="noStrike" cap="none">
              <a:solidFill>
                <a:srgbClr val="000000"/>
              </a:solidFill>
              <a:latin typeface="Arial"/>
              <a:ea typeface="Arial"/>
              <a:cs typeface="Arial"/>
              <a:sym typeface="Arial"/>
            </a:endParaRPr>
          </a:p>
        </p:txBody>
      </p:sp>
      <p:sp>
        <p:nvSpPr>
          <p:cNvPr id="185" name="Google Shape;185;p10"/>
          <p:cNvSpPr/>
          <p:nvPr/>
        </p:nvSpPr>
        <p:spPr>
          <a:xfrm>
            <a:off x="9145664" y="7451625"/>
            <a:ext cx="2438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6" name="Google Shape;186;p10"/>
          <p:cNvSpPr/>
          <p:nvPr/>
        </p:nvSpPr>
        <p:spPr>
          <a:xfrm>
            <a:off x="21700834" y="7372449"/>
            <a:ext cx="184731" cy="307777"/>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7" name="Google Shape;187;p10"/>
          <p:cNvSpPr/>
          <p:nvPr/>
        </p:nvSpPr>
        <p:spPr>
          <a:xfrm>
            <a:off x="705852" y="1073571"/>
            <a:ext cx="12192000" cy="3493264"/>
          </a:xfrm>
          <a:prstGeom prst="rect">
            <a:avLst/>
          </a:prstGeom>
          <a:noFill/>
          <a:ln>
            <a:noFill/>
          </a:ln>
        </p:spPr>
        <p:txBody>
          <a:bodyPr spcFirstLastPara="1" wrap="square" lIns="91425" tIns="45700" rIns="91425" bIns="45700" anchor="t" anchorCtr="0">
            <a:spAutoFit/>
          </a:bodyPr>
          <a:lstStyle/>
          <a:p>
            <a:pPr marL="457200" marR="0" lvl="1" indent="0" algn="l" rtl="0">
              <a:lnSpc>
                <a:spcPct val="100000"/>
              </a:lnSpc>
              <a:spcBef>
                <a:spcPts val="0"/>
              </a:spcBef>
              <a:spcAft>
                <a:spcPts val="0"/>
              </a:spcAft>
              <a:buNone/>
            </a:pPr>
            <a:r>
              <a:rPr lang="es-ES" sz="2800" b="1" i="0" u="none" strike="noStrike" cap="none">
                <a:solidFill>
                  <a:srgbClr val="000000"/>
                </a:solidFill>
                <a:latin typeface="Arial"/>
                <a:ea typeface="Arial"/>
                <a:cs typeface="Arial"/>
                <a:sym typeface="Arial"/>
              </a:rPr>
              <a:t>Requisitos comunes de los interfaces</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1500"/>
              </a:spcBef>
              <a:spcAft>
                <a:spcPts val="0"/>
              </a:spcAft>
              <a:buNone/>
            </a:pPr>
            <a:r>
              <a:rPr lang="es-ES" sz="2800" b="0" i="0" u="none" strike="noStrike" cap="none">
                <a:solidFill>
                  <a:srgbClr val="000000"/>
                </a:solidFill>
                <a:latin typeface="Arial"/>
                <a:ea typeface="Arial"/>
                <a:cs typeface="Arial"/>
                <a:sym typeface="Arial"/>
              </a:rPr>
              <a:t>Los colores que tiene el logo de la empresa, son los adecuados ya que son negro, blanco y rojo además debe tener el logo en un lugar visible del aplicativo web.</a:t>
            </a:r>
            <a:r>
              <a:rPr lang="es-ES" sz="2800" b="0" i="1" u="none" strike="noStrike" cap="none">
                <a:solidFill>
                  <a:srgbClr val="0000FF"/>
                </a:solidFill>
                <a:latin typeface="Arial"/>
                <a:ea typeface="Arial"/>
                <a:cs typeface="Arial"/>
                <a:sym typeface="Arial"/>
              </a:rPr>
              <a:t> </a:t>
            </a:r>
            <a:r>
              <a:rPr lang="es-ES" sz="2800" b="0" i="0" u="none" strike="noStrike" cap="none">
                <a:solidFill>
                  <a:srgbClr val="000000"/>
                </a:solidFill>
                <a:latin typeface="Arial"/>
                <a:ea typeface="Arial"/>
                <a:cs typeface="Arial"/>
                <a:sym typeface="Arial"/>
              </a:rPr>
              <a:t>La interfaz debe tener una adecuada categorización de los productos, permitiendo que sea intuitiva para la búsqueda de un producto.</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1500"/>
              </a:spcBef>
              <a:spcAft>
                <a:spcPts val="0"/>
              </a:spcAft>
              <a:buNone/>
            </a:pPr>
            <a:r>
              <a:rPr lang="es-ES" sz="2800" b="0" i="0" u="none" strike="noStrike" cap="none">
                <a:solidFill>
                  <a:srgbClr val="000000"/>
                </a:solidFill>
                <a:latin typeface="Arial"/>
                <a:ea typeface="Arial"/>
                <a:cs typeface="Arial"/>
                <a:sym typeface="Arial"/>
              </a:rPr>
              <a:t>La pantalla debe ser ‘responsive' permitiendo que la tienda online sea visible correctamente desde diferentes dispositivos con acceso a Internet.  </a:t>
            </a:r>
            <a:endParaRPr sz="2800" b="0" i="0" u="none" strike="noStrike" cap="none">
              <a:solidFill>
                <a:srgbClr val="000000"/>
              </a:solidFill>
              <a:latin typeface="Arial"/>
              <a:ea typeface="Arial"/>
              <a:cs typeface="Arial"/>
              <a:sym typeface="Arial"/>
            </a:endParaRPr>
          </a:p>
        </p:txBody>
      </p:sp>
      <p:sp>
        <p:nvSpPr>
          <p:cNvPr id="188" name="Google Shape;188;p10"/>
          <p:cNvSpPr/>
          <p:nvPr/>
        </p:nvSpPr>
        <p:spPr>
          <a:xfrm>
            <a:off x="705852" y="5029500"/>
            <a:ext cx="12192000" cy="5301451"/>
          </a:xfrm>
          <a:prstGeom prst="rect">
            <a:avLst/>
          </a:prstGeom>
          <a:noFill/>
          <a:ln>
            <a:noFill/>
          </a:ln>
        </p:spPr>
        <p:txBody>
          <a:bodyPr spcFirstLastPara="1" wrap="square" lIns="91425" tIns="45700" rIns="91425" bIns="45700" anchor="t" anchorCtr="0">
            <a:spAutoFit/>
          </a:bodyPr>
          <a:lstStyle/>
          <a:p>
            <a:pPr marL="1143000" marR="0" lvl="2" indent="-228600" algn="l" rtl="0">
              <a:lnSpc>
                <a:spcPct val="100000"/>
              </a:lnSpc>
              <a:spcBef>
                <a:spcPts val="0"/>
              </a:spcBef>
              <a:spcAft>
                <a:spcPts val="0"/>
              </a:spcAft>
              <a:buClr>
                <a:srgbClr val="000000"/>
              </a:buClr>
              <a:buSzPts val="2800"/>
              <a:buFont typeface="Arial"/>
              <a:buAutoNum type="arabicPeriod"/>
            </a:pPr>
            <a:r>
              <a:rPr lang="es-ES" sz="2800" b="1" i="0" u="none" strike="noStrike" cap="none">
                <a:solidFill>
                  <a:srgbClr val="000000"/>
                </a:solidFill>
                <a:latin typeface="Arial"/>
                <a:ea typeface="Arial"/>
                <a:cs typeface="Arial"/>
                <a:sym typeface="Arial"/>
              </a:rPr>
              <a:t>Interfaces de hardware</a:t>
            </a:r>
            <a:endParaRPr sz="2800" b="0" i="0" u="none" strike="noStrike" cap="none">
              <a:solidFill>
                <a:srgbClr val="000000"/>
              </a:solidFill>
              <a:latin typeface="Arial"/>
              <a:ea typeface="Arial"/>
              <a:cs typeface="Arial"/>
              <a:sym typeface="Arial"/>
            </a:endParaRPr>
          </a:p>
          <a:p>
            <a:pPr marL="762000" marR="0" lvl="0" indent="0" algn="l" rtl="0">
              <a:lnSpc>
                <a:spcPct val="100000"/>
              </a:lnSpc>
              <a:spcBef>
                <a:spcPts val="300"/>
              </a:spcBef>
              <a:spcAft>
                <a:spcPts val="0"/>
              </a:spcAft>
              <a:buNone/>
            </a:pPr>
            <a:r>
              <a:rPr lang="es-ES" sz="2800" b="0" i="0" u="none" strike="noStrike" cap="none">
                <a:solidFill>
                  <a:srgbClr val="000000"/>
                </a:solidFill>
                <a:latin typeface="Arial"/>
                <a:ea typeface="Arial"/>
                <a:cs typeface="Arial"/>
                <a:sym typeface="Arial"/>
              </a:rPr>
              <a:t> </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Para ello se necesita computadores ya sea portátil o de mesa, con los siguientes requisitos </a:t>
            </a:r>
            <a:endParaRPr sz="2800" b="0" i="0" u="none" strike="noStrike" cap="none">
              <a:solidFill>
                <a:srgbClr val="000000"/>
              </a:solidFill>
              <a:latin typeface="Arial"/>
              <a:ea typeface="Arial"/>
              <a:cs typeface="Arial"/>
              <a:sym typeface="Arial"/>
            </a:endParaRPr>
          </a:p>
          <a:p>
            <a:pPr marL="76200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 </a:t>
            </a:r>
            <a:endParaRPr sz="28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800"/>
              <a:buFont typeface="Arial"/>
              <a:buAutoNum type="arabicPeriod"/>
            </a:pPr>
            <a:r>
              <a:rPr lang="es-ES" sz="2800" b="0" i="0" u="none" strike="noStrike" cap="none">
                <a:solidFill>
                  <a:srgbClr val="000000"/>
                </a:solidFill>
                <a:latin typeface="Arial"/>
                <a:ea typeface="Arial"/>
                <a:cs typeface="Arial"/>
                <a:sym typeface="Arial"/>
              </a:rPr>
              <a:t>Procesador superior a dual Core </a:t>
            </a:r>
            <a:endParaRPr sz="28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800"/>
              <a:buFont typeface="Arial"/>
              <a:buAutoNum type="arabicPeriod"/>
            </a:pPr>
            <a:r>
              <a:rPr lang="es-ES" sz="2800" b="0" i="0" u="none" strike="noStrike" cap="none">
                <a:solidFill>
                  <a:srgbClr val="000000"/>
                </a:solidFill>
                <a:latin typeface="Arial"/>
                <a:ea typeface="Arial"/>
                <a:cs typeface="Arial"/>
                <a:sym typeface="Arial"/>
              </a:rPr>
              <a:t>2 GB como de RAM como mínimo </a:t>
            </a:r>
            <a:endParaRPr sz="28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800"/>
              <a:buFont typeface="Arial"/>
              <a:buAutoNum type="arabicPeriod"/>
            </a:pPr>
            <a:r>
              <a:rPr lang="es-ES" sz="2800" b="0" i="0" u="none" strike="noStrike" cap="none">
                <a:solidFill>
                  <a:srgbClr val="000000"/>
                </a:solidFill>
                <a:latin typeface="Arial"/>
                <a:ea typeface="Arial"/>
                <a:cs typeface="Arial"/>
                <a:sym typeface="Arial"/>
              </a:rPr>
              <a:t>Espacio mínimo de disco duro 50 GB </a:t>
            </a:r>
            <a:endParaRPr sz="28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800"/>
              <a:buFont typeface="Arial"/>
              <a:buAutoNum type="arabicPeriod"/>
            </a:pPr>
            <a:r>
              <a:rPr lang="es-ES" sz="2800" b="0" i="0" u="none" strike="noStrike" cap="none">
                <a:solidFill>
                  <a:srgbClr val="000000"/>
                </a:solidFill>
                <a:latin typeface="Arial"/>
                <a:ea typeface="Arial"/>
                <a:cs typeface="Arial"/>
                <a:sym typeface="Arial"/>
              </a:rPr>
              <a:t>Pantalla </a:t>
            </a:r>
            <a:endParaRPr sz="28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800"/>
              <a:buFont typeface="Arial"/>
              <a:buAutoNum type="arabicPeriod"/>
            </a:pPr>
            <a:r>
              <a:rPr lang="es-ES" sz="2800" b="0" i="0" u="none" strike="noStrike" cap="none">
                <a:solidFill>
                  <a:srgbClr val="000000"/>
                </a:solidFill>
                <a:latin typeface="Arial"/>
                <a:ea typeface="Arial"/>
                <a:cs typeface="Arial"/>
                <a:sym typeface="Arial"/>
              </a:rPr>
              <a:t>Teclado</a:t>
            </a:r>
            <a:endParaRPr sz="28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800"/>
              <a:buFont typeface="Arial"/>
              <a:buAutoNum type="arabicPeriod"/>
            </a:pPr>
            <a:r>
              <a:rPr lang="es-ES" sz="2800" b="0" i="0" u="none" strike="noStrike" cap="none">
                <a:solidFill>
                  <a:srgbClr val="000000"/>
                </a:solidFill>
                <a:latin typeface="Arial"/>
                <a:ea typeface="Arial"/>
                <a:cs typeface="Arial"/>
                <a:sym typeface="Arial"/>
              </a:rPr>
              <a:t>Mouse Adaptador de red   </a:t>
            </a:r>
            <a:endParaRPr sz="2800" b="0" i="0" u="none" strike="noStrike" cap="none">
              <a:solidFill>
                <a:srgbClr val="000000"/>
              </a:solidFill>
              <a:latin typeface="Arial"/>
              <a:ea typeface="Arial"/>
              <a:cs typeface="Arial"/>
              <a:sym typeface="Arial"/>
            </a:endParaRPr>
          </a:p>
          <a:p>
            <a:pPr marL="76200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   </a:t>
            </a:r>
            <a:endParaRPr sz="2800" b="0" i="0" u="none" strike="noStrike" cap="none">
              <a:solidFill>
                <a:srgbClr val="000000"/>
              </a:solidFill>
              <a:latin typeface="Arial"/>
              <a:ea typeface="Arial"/>
              <a:cs typeface="Arial"/>
              <a:sym typeface="Arial"/>
            </a:endParaRPr>
          </a:p>
        </p:txBody>
      </p:sp>
      <p:sp>
        <p:nvSpPr>
          <p:cNvPr id="189" name="Google Shape;189;p10"/>
          <p:cNvSpPr/>
          <p:nvPr/>
        </p:nvSpPr>
        <p:spPr>
          <a:xfrm>
            <a:off x="0" y="10171140"/>
            <a:ext cx="12192000" cy="4008790"/>
          </a:xfrm>
          <a:prstGeom prst="rect">
            <a:avLst/>
          </a:prstGeom>
          <a:noFill/>
          <a:ln>
            <a:noFill/>
          </a:ln>
        </p:spPr>
        <p:txBody>
          <a:bodyPr spcFirstLastPara="1" wrap="square" lIns="91425" tIns="45700" rIns="91425" bIns="45700" anchor="t" anchorCtr="0">
            <a:spAutoFit/>
          </a:bodyPr>
          <a:lstStyle/>
          <a:p>
            <a:pPr marL="914400" marR="0" lvl="2" indent="0" algn="l" rtl="0">
              <a:lnSpc>
                <a:spcPct val="100000"/>
              </a:lnSpc>
              <a:spcBef>
                <a:spcPts val="0"/>
              </a:spcBef>
              <a:spcAft>
                <a:spcPts val="0"/>
              </a:spcAft>
              <a:buNone/>
            </a:pPr>
            <a:r>
              <a:rPr lang="es-ES" sz="2800" b="1" i="0" u="none" strike="noStrike" cap="none">
                <a:solidFill>
                  <a:srgbClr val="000000"/>
                </a:solidFill>
                <a:latin typeface="Arial"/>
                <a:ea typeface="Arial"/>
                <a:cs typeface="Arial"/>
                <a:sym typeface="Arial"/>
              </a:rPr>
              <a:t>Interfaces de software</a:t>
            </a:r>
            <a:endParaRPr sz="2800" b="0" i="0" u="none" strike="noStrike" cap="none">
              <a:solidFill>
                <a:srgbClr val="000000"/>
              </a:solidFill>
              <a:latin typeface="Arial"/>
              <a:ea typeface="Arial"/>
              <a:cs typeface="Arial"/>
              <a:sym typeface="Arial"/>
            </a:endParaRPr>
          </a:p>
          <a:p>
            <a:pPr marL="762000" marR="0" lvl="0" indent="0" algn="l" rtl="0">
              <a:lnSpc>
                <a:spcPct val="100000"/>
              </a:lnSpc>
              <a:spcBef>
                <a:spcPts val="300"/>
              </a:spcBef>
              <a:spcAft>
                <a:spcPts val="0"/>
              </a:spcAft>
              <a:buNone/>
            </a:pPr>
            <a:r>
              <a:rPr lang="es-ES" sz="2800" b="0" i="0" u="none" strike="noStrike" cap="none">
                <a:solidFill>
                  <a:srgbClr val="000000"/>
                </a:solidFill>
                <a:latin typeface="Arial"/>
                <a:ea typeface="Arial"/>
                <a:cs typeface="Arial"/>
                <a:sym typeface="Arial"/>
              </a:rPr>
              <a:t> </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2800" b="0" i="1" u="none" strike="noStrike" cap="none">
                <a:solidFill>
                  <a:srgbClr val="0000FF"/>
                </a:solidFill>
                <a:latin typeface="Arial"/>
                <a:ea typeface="Arial"/>
                <a:cs typeface="Arial"/>
                <a:sym typeface="Arial"/>
              </a:rPr>
              <a:t>         </a:t>
            </a:r>
            <a:r>
              <a:rPr lang="es-ES" sz="2800" b="0" i="0" u="none" strike="noStrike" cap="none">
                <a:solidFill>
                  <a:srgbClr val="000000"/>
                </a:solidFill>
                <a:latin typeface="Arial"/>
                <a:ea typeface="Arial"/>
                <a:cs typeface="Arial"/>
                <a:sym typeface="Arial"/>
              </a:rPr>
              <a:t>El aplicativo funciona en las siguientes navegadoras, </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         el usuario puede seleccionar el que se adapte al </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         Sistema operativo. </a:t>
            </a:r>
            <a:endParaRPr/>
          </a:p>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                         </a:t>
            </a:r>
            <a:endParaRPr/>
          </a:p>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                          MOZILLA FIREFOX=windows, Linux, mac, android </a:t>
            </a:r>
            <a:endParaRPr/>
          </a:p>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                          MICROSOFT EDGE=windows, mac, ios, android </a:t>
            </a:r>
            <a:endParaRPr/>
          </a:p>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                          GOOGLE CHROME=windows, mac, Linux, android</a:t>
            </a:r>
            <a:endParaRPr sz="28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4" name="Google Shape;194;p11"/>
          <p:cNvSpPr txBox="1"/>
          <p:nvPr/>
        </p:nvSpPr>
        <p:spPr>
          <a:xfrm>
            <a:off x="21337664" y="14076946"/>
            <a:ext cx="1674420" cy="102984"/>
          </a:xfrm>
          <a:prstGeom prst="rect">
            <a:avLst/>
          </a:prstGeom>
          <a:no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chemeClr val="dk2"/>
              </a:buClr>
              <a:buSzPts val="2800"/>
              <a:buFont typeface="Helvetica Neue"/>
              <a:buNone/>
            </a:pPr>
            <a:endParaRPr sz="1400" b="0" i="0" u="none" strike="noStrike" cap="none">
              <a:solidFill>
                <a:srgbClr val="000000"/>
              </a:solidFill>
              <a:latin typeface="Arial"/>
              <a:ea typeface="Arial"/>
              <a:cs typeface="Arial"/>
              <a:sym typeface="Arial"/>
            </a:endParaRPr>
          </a:p>
        </p:txBody>
      </p:sp>
      <p:sp>
        <p:nvSpPr>
          <p:cNvPr id="195" name="Google Shape;195;p11"/>
          <p:cNvSpPr/>
          <p:nvPr/>
        </p:nvSpPr>
        <p:spPr>
          <a:xfrm>
            <a:off x="9145664" y="7451625"/>
            <a:ext cx="2438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6" name="Google Shape;196;p11"/>
          <p:cNvSpPr/>
          <p:nvPr/>
        </p:nvSpPr>
        <p:spPr>
          <a:xfrm>
            <a:off x="21700834" y="7372449"/>
            <a:ext cx="184731" cy="307777"/>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7" name="Google Shape;197;p11"/>
          <p:cNvSpPr/>
          <p:nvPr/>
        </p:nvSpPr>
        <p:spPr>
          <a:xfrm>
            <a:off x="0" y="848769"/>
            <a:ext cx="12192000" cy="2285241"/>
          </a:xfrm>
          <a:prstGeom prst="rect">
            <a:avLst/>
          </a:prstGeom>
          <a:noFill/>
          <a:ln>
            <a:noFill/>
          </a:ln>
        </p:spPr>
        <p:txBody>
          <a:bodyPr spcFirstLastPara="1" wrap="square" lIns="91425" tIns="45700" rIns="91425" bIns="45700" anchor="t" anchorCtr="0">
            <a:spAutoFit/>
          </a:bodyPr>
          <a:lstStyle/>
          <a:p>
            <a:pPr marL="914400" marR="0" lvl="2" indent="0" algn="l" rtl="0">
              <a:lnSpc>
                <a:spcPct val="100000"/>
              </a:lnSpc>
              <a:spcBef>
                <a:spcPts val="0"/>
              </a:spcBef>
              <a:spcAft>
                <a:spcPts val="0"/>
              </a:spcAft>
              <a:buNone/>
            </a:pPr>
            <a:r>
              <a:rPr lang="es-ES" sz="2800" b="1" i="0" u="none" strike="noStrike" cap="none">
                <a:solidFill>
                  <a:srgbClr val="000000"/>
                </a:solidFill>
                <a:latin typeface="Arial"/>
                <a:ea typeface="Arial"/>
                <a:cs typeface="Arial"/>
                <a:sym typeface="Arial"/>
              </a:rPr>
              <a:t>Interfaces de comunicación</a:t>
            </a:r>
            <a:endParaRPr sz="2800" b="0" i="0" u="none" strike="noStrike" cap="none">
              <a:solidFill>
                <a:srgbClr val="000000"/>
              </a:solidFill>
              <a:latin typeface="Arial"/>
              <a:ea typeface="Arial"/>
              <a:cs typeface="Arial"/>
              <a:sym typeface="Arial"/>
            </a:endParaRPr>
          </a:p>
          <a:p>
            <a:pPr marL="762000" marR="0" lvl="0" indent="0" algn="l" rtl="0">
              <a:lnSpc>
                <a:spcPct val="100000"/>
              </a:lnSpc>
              <a:spcBef>
                <a:spcPts val="300"/>
              </a:spcBef>
              <a:spcAft>
                <a:spcPts val="0"/>
              </a:spcAft>
              <a:buNone/>
            </a:pPr>
            <a:r>
              <a:rPr lang="es-ES" sz="2800" b="0" i="0" u="none" strike="noStrike" cap="none">
                <a:solidFill>
                  <a:srgbClr val="000000"/>
                </a:solidFill>
                <a:latin typeface="Arial"/>
                <a:ea typeface="Arial"/>
                <a:cs typeface="Arial"/>
                <a:sym typeface="Arial"/>
              </a:rPr>
              <a:t> </a:t>
            </a:r>
            <a:endParaRPr sz="2800" b="0" i="0" u="none" strike="noStrike" cap="none">
              <a:solidFill>
                <a:srgbClr val="000000"/>
              </a:solidFill>
              <a:latin typeface="Arial"/>
              <a:ea typeface="Arial"/>
              <a:cs typeface="Arial"/>
              <a:sym typeface="Arial"/>
            </a:endParaRPr>
          </a:p>
          <a:p>
            <a:pPr marL="76200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El aplicativos se comunicará con el cliente, a través de un servidor, que evitará que se caiga la página al momento de estarlo utilizando </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                              </a:t>
            </a:r>
            <a:endParaRPr sz="2800" b="0" i="0" u="none" strike="noStrike" cap="none">
              <a:solidFill>
                <a:srgbClr val="000000"/>
              </a:solidFill>
              <a:latin typeface="Arial"/>
              <a:ea typeface="Arial"/>
              <a:cs typeface="Arial"/>
              <a:sym typeface="Arial"/>
            </a:endParaRPr>
          </a:p>
        </p:txBody>
      </p:sp>
      <p:sp>
        <p:nvSpPr>
          <p:cNvPr id="198" name="Google Shape;198;p11"/>
          <p:cNvSpPr/>
          <p:nvPr/>
        </p:nvSpPr>
        <p:spPr>
          <a:xfrm>
            <a:off x="8739582" y="3411365"/>
            <a:ext cx="5796780"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4000" b="1" i="0" u="none" strike="noStrike" cap="none">
                <a:solidFill>
                  <a:srgbClr val="000000"/>
                </a:solidFill>
                <a:latin typeface="Arial"/>
                <a:ea typeface="Arial"/>
                <a:cs typeface="Arial"/>
                <a:sym typeface="Arial"/>
              </a:rPr>
              <a:t>Requisitos funcionales</a:t>
            </a:r>
            <a:endParaRPr sz="4000" b="0" i="0" u="none" strike="noStrike" cap="none">
              <a:solidFill>
                <a:srgbClr val="000000"/>
              </a:solidFill>
              <a:latin typeface="Arial"/>
              <a:ea typeface="Arial"/>
              <a:cs typeface="Arial"/>
              <a:sym typeface="Arial"/>
            </a:endParaRPr>
          </a:p>
        </p:txBody>
      </p:sp>
      <p:graphicFrame>
        <p:nvGraphicFramePr>
          <p:cNvPr id="199" name="Google Shape;199;p11"/>
          <p:cNvGraphicFramePr/>
          <p:nvPr/>
        </p:nvGraphicFramePr>
        <p:xfrm>
          <a:off x="713886" y="5843513"/>
          <a:ext cx="3000000" cy="3000000"/>
        </p:xfrm>
        <a:graphic>
          <a:graphicData uri="http://schemas.openxmlformats.org/drawingml/2006/table">
            <a:tbl>
              <a:tblPr>
                <a:noFill/>
                <a:tableStyleId>{3655144F-629A-4FCB-89D6-4CE1BBD24ADF}</a:tableStyleId>
              </a:tblPr>
              <a:tblGrid>
                <a:gridCol w="2660475">
                  <a:extLst>
                    <a:ext uri="{9D8B030D-6E8A-4147-A177-3AD203B41FA5}">
                      <a16:colId xmlns:a16="http://schemas.microsoft.com/office/drawing/2014/main" val="20000"/>
                    </a:ext>
                  </a:extLst>
                </a:gridCol>
                <a:gridCol w="8263600">
                  <a:extLst>
                    <a:ext uri="{9D8B030D-6E8A-4147-A177-3AD203B41FA5}">
                      <a16:colId xmlns:a16="http://schemas.microsoft.com/office/drawing/2014/main" val="20001"/>
                    </a:ext>
                  </a:extLst>
                </a:gridCol>
              </a:tblGrid>
              <a:tr h="482600">
                <a:tc>
                  <a:txBody>
                    <a:bodyPr/>
                    <a:lstStyle/>
                    <a:p>
                      <a:pPr marL="0" marR="0" lvl="0" indent="0" algn="l" rtl="0">
                        <a:lnSpc>
                          <a:spcPct val="100000"/>
                        </a:lnSpc>
                        <a:spcBef>
                          <a:spcPts val="0"/>
                        </a:spcBef>
                        <a:spcAft>
                          <a:spcPts val="0"/>
                        </a:spcAft>
                        <a:buNone/>
                      </a:pPr>
                      <a:r>
                        <a:rPr lang="es-ES" sz="2400" u="none" strike="noStrike" cap="none"/>
                        <a:t>Identificación del requerimiento:</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RF01.</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0"/>
                  </a:ext>
                </a:extLst>
              </a:tr>
              <a:tr h="501650">
                <a:tc>
                  <a:txBody>
                    <a:bodyPr/>
                    <a:lstStyle/>
                    <a:p>
                      <a:pPr marL="0" marR="0" lvl="0" indent="0" algn="l" rtl="0">
                        <a:lnSpc>
                          <a:spcPct val="100000"/>
                        </a:lnSpc>
                        <a:spcBef>
                          <a:spcPts val="0"/>
                        </a:spcBef>
                        <a:spcAft>
                          <a:spcPts val="0"/>
                        </a:spcAft>
                        <a:buNone/>
                      </a:pPr>
                      <a:r>
                        <a:rPr lang="es-ES" sz="2400" u="none" strike="noStrike" cap="none"/>
                        <a:t>Nombre del requerimiento: </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Registro de usuarios.</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1"/>
                  </a:ext>
                </a:extLst>
              </a:tr>
              <a:tr h="462275">
                <a:tc>
                  <a:txBody>
                    <a:bodyPr/>
                    <a:lstStyle/>
                    <a:p>
                      <a:pPr marL="0" marR="0" lvl="0" indent="0" algn="l" rtl="0">
                        <a:lnSpc>
                          <a:spcPct val="100000"/>
                        </a:lnSpc>
                        <a:spcBef>
                          <a:spcPts val="0"/>
                        </a:spcBef>
                        <a:spcAft>
                          <a:spcPts val="0"/>
                        </a:spcAft>
                        <a:buNone/>
                      </a:pPr>
                      <a:r>
                        <a:rPr lang="es-ES" sz="2400" u="none" strike="noStrike" cap="none"/>
                        <a:t>Características:</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Podrá registrarse cualquier tipo de persona que ingrese al sistema y requiera el servicio.</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2"/>
                  </a:ext>
                </a:extLst>
              </a:tr>
              <a:tr h="569600">
                <a:tc>
                  <a:txBody>
                    <a:bodyPr/>
                    <a:lstStyle/>
                    <a:p>
                      <a:pPr marL="0" marR="0" lvl="0" indent="0" algn="l" rtl="0">
                        <a:lnSpc>
                          <a:spcPct val="100000"/>
                        </a:lnSpc>
                        <a:spcBef>
                          <a:spcPts val="0"/>
                        </a:spcBef>
                        <a:spcAft>
                          <a:spcPts val="0"/>
                        </a:spcAft>
                        <a:buNone/>
                      </a:pPr>
                      <a:r>
                        <a:rPr lang="es-ES" sz="2400" u="none" strike="noStrike" cap="none"/>
                        <a:t>Descripción del requerimiento:</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El sistema permitirá al usuario registrar algunos datos como: Nombre, Documento de identidad, Usuario correo, contraseña, etc.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3"/>
                  </a:ext>
                </a:extLst>
              </a:tr>
              <a:tr h="614050">
                <a:tc>
                  <a:txBody>
                    <a:bodyPr/>
                    <a:lstStyle/>
                    <a:p>
                      <a:pPr marL="0" marR="0" lvl="0" indent="0" algn="l" rtl="0">
                        <a:lnSpc>
                          <a:spcPct val="100000"/>
                        </a:lnSpc>
                        <a:spcBef>
                          <a:spcPts val="0"/>
                        </a:spcBef>
                        <a:spcAft>
                          <a:spcPts val="0"/>
                        </a:spcAft>
                        <a:buNone/>
                      </a:pPr>
                      <a:r>
                        <a:rPr lang="es-ES" sz="2400" u="none" strike="noStrike" cap="none"/>
                        <a:t>Requerimientos NO funcionales:</a:t>
                      </a:r>
                      <a:endParaRPr sz="2400" u="none" strike="noStrike" cap="none">
                        <a:latin typeface="Arial"/>
                        <a:ea typeface="Arial"/>
                        <a:cs typeface="Arial"/>
                        <a:sym typeface="Arial"/>
                      </a:endParaRPr>
                    </a:p>
                  </a:txBody>
                  <a:tcPr marL="44450" marR="44450" marT="0" marB="0"/>
                </a:tc>
                <a:tc>
                  <a:txBody>
                    <a:bodyPr/>
                    <a:lstStyle/>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01</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02</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03</a:t>
                      </a:r>
                      <a:endParaRPr sz="2400" u="none" strike="noStrike" cap="none">
                        <a:latin typeface="Noto Sans Symbols"/>
                        <a:ea typeface="Noto Sans Symbols"/>
                        <a:cs typeface="Noto Sans Symbols"/>
                        <a:sym typeface="Noto Sans Symbols"/>
                      </a:endParaRPr>
                    </a:p>
                  </a:txBody>
                  <a:tcPr marL="44450" marR="44450" marT="0" marB="0"/>
                </a:tc>
                <a:extLst>
                  <a:ext uri="{0D108BD9-81ED-4DB2-BD59-A6C34878D82A}">
                    <a16:rowId xmlns:a16="http://schemas.microsoft.com/office/drawing/2014/main" val="10004"/>
                  </a:ext>
                </a:extLst>
              </a:tr>
            </a:tbl>
          </a:graphicData>
        </a:graphic>
      </p:graphicFrame>
      <p:sp>
        <p:nvSpPr>
          <p:cNvPr id="200" name="Google Shape;200;p11"/>
          <p:cNvSpPr/>
          <p:nvPr/>
        </p:nvSpPr>
        <p:spPr>
          <a:xfrm>
            <a:off x="4402058" y="4858272"/>
            <a:ext cx="4743606" cy="954107"/>
          </a:xfrm>
          <a:prstGeom prst="rect">
            <a:avLst/>
          </a:prstGeom>
          <a:noFill/>
          <a:ln>
            <a:noFill/>
          </a:ln>
        </p:spPr>
        <p:txBody>
          <a:bodyPr spcFirstLastPara="1" wrap="square" lIns="91425" tIns="45700" rIns="91425" bIns="45700" anchor="ctr" anchorCtr="0">
            <a:spAutoFit/>
          </a:bodyPr>
          <a:lstStyle/>
          <a:p>
            <a:pPr marL="914400" marR="0" lvl="2" indent="0" algn="l" rtl="0">
              <a:lnSpc>
                <a:spcPct val="100000"/>
              </a:lnSpc>
              <a:spcBef>
                <a:spcPts val="0"/>
              </a:spcBef>
              <a:spcAft>
                <a:spcPts val="0"/>
              </a:spcAft>
              <a:buNone/>
            </a:pPr>
            <a:r>
              <a:rPr lang="es-ES" sz="2800" b="1" i="0" u="none" strike="noStrike" cap="none">
                <a:solidFill>
                  <a:srgbClr val="000000"/>
                </a:solidFill>
                <a:latin typeface="Arial"/>
                <a:ea typeface="Arial"/>
                <a:cs typeface="Arial"/>
                <a:sym typeface="Arial"/>
              </a:rPr>
              <a:t>Requisito funcional 1</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p:txBody>
      </p:sp>
      <p:sp>
        <p:nvSpPr>
          <p:cNvPr id="201" name="Google Shape;201;p11"/>
          <p:cNvSpPr/>
          <p:nvPr/>
        </p:nvSpPr>
        <p:spPr>
          <a:xfrm>
            <a:off x="15227753" y="4831322"/>
            <a:ext cx="4743606" cy="954107"/>
          </a:xfrm>
          <a:prstGeom prst="rect">
            <a:avLst/>
          </a:prstGeom>
          <a:noFill/>
          <a:ln>
            <a:noFill/>
          </a:ln>
        </p:spPr>
        <p:txBody>
          <a:bodyPr spcFirstLastPara="1" wrap="square" lIns="91425" tIns="45700" rIns="91425" bIns="45700" anchor="ctr" anchorCtr="0">
            <a:spAutoFit/>
          </a:bodyPr>
          <a:lstStyle/>
          <a:p>
            <a:pPr marL="914400" marR="0" lvl="2" indent="0" algn="l" rtl="0">
              <a:lnSpc>
                <a:spcPct val="100000"/>
              </a:lnSpc>
              <a:spcBef>
                <a:spcPts val="0"/>
              </a:spcBef>
              <a:spcAft>
                <a:spcPts val="0"/>
              </a:spcAft>
              <a:buNone/>
            </a:pPr>
            <a:r>
              <a:rPr lang="es-ES" sz="2800" b="1" i="0" u="none" strike="noStrike" cap="none">
                <a:solidFill>
                  <a:srgbClr val="000000"/>
                </a:solidFill>
                <a:latin typeface="Arial"/>
                <a:ea typeface="Arial"/>
                <a:cs typeface="Arial"/>
                <a:sym typeface="Arial"/>
              </a:rPr>
              <a:t>Requisito funcional 2</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Arial"/>
              <a:ea typeface="Arial"/>
              <a:cs typeface="Arial"/>
              <a:sym typeface="Arial"/>
            </a:endParaRPr>
          </a:p>
        </p:txBody>
      </p:sp>
      <p:graphicFrame>
        <p:nvGraphicFramePr>
          <p:cNvPr id="202" name="Google Shape;202;p11"/>
          <p:cNvGraphicFramePr/>
          <p:nvPr/>
        </p:nvGraphicFramePr>
        <p:xfrm>
          <a:off x="11887200" y="5843513"/>
          <a:ext cx="3000000" cy="3000000"/>
        </p:xfrm>
        <a:graphic>
          <a:graphicData uri="http://schemas.openxmlformats.org/drawingml/2006/table">
            <a:tbl>
              <a:tblPr>
                <a:noFill/>
                <a:tableStyleId>{3655144F-629A-4FCB-89D6-4CE1BBD24ADF}</a:tableStyleId>
              </a:tblPr>
              <a:tblGrid>
                <a:gridCol w="3204900">
                  <a:extLst>
                    <a:ext uri="{9D8B030D-6E8A-4147-A177-3AD203B41FA5}">
                      <a16:colId xmlns:a16="http://schemas.microsoft.com/office/drawing/2014/main" val="20000"/>
                    </a:ext>
                  </a:extLst>
                </a:gridCol>
                <a:gridCol w="9291900">
                  <a:extLst>
                    <a:ext uri="{9D8B030D-6E8A-4147-A177-3AD203B41FA5}">
                      <a16:colId xmlns:a16="http://schemas.microsoft.com/office/drawing/2014/main" val="20001"/>
                    </a:ext>
                  </a:extLst>
                </a:gridCol>
              </a:tblGrid>
              <a:tr h="591800">
                <a:tc>
                  <a:txBody>
                    <a:bodyPr/>
                    <a:lstStyle/>
                    <a:p>
                      <a:pPr marL="0" marR="0" lvl="0" indent="0" algn="l" rtl="0">
                        <a:lnSpc>
                          <a:spcPct val="100000"/>
                        </a:lnSpc>
                        <a:spcBef>
                          <a:spcPts val="0"/>
                        </a:spcBef>
                        <a:spcAft>
                          <a:spcPts val="0"/>
                        </a:spcAft>
                        <a:buNone/>
                      </a:pPr>
                      <a:r>
                        <a:rPr lang="es-ES" sz="2400" u="none" strike="noStrike" cap="none"/>
                        <a:t>Identificación del requerimiento:</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RF02</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0"/>
                  </a:ext>
                </a:extLst>
              </a:tr>
              <a:tr h="591800">
                <a:tc>
                  <a:txBody>
                    <a:bodyPr/>
                    <a:lstStyle/>
                    <a:p>
                      <a:pPr marL="0" marR="0" lvl="0" indent="0" algn="l" rtl="0">
                        <a:lnSpc>
                          <a:spcPct val="100000"/>
                        </a:lnSpc>
                        <a:spcBef>
                          <a:spcPts val="0"/>
                        </a:spcBef>
                        <a:spcAft>
                          <a:spcPts val="0"/>
                        </a:spcAft>
                        <a:buNone/>
                      </a:pPr>
                      <a:r>
                        <a:rPr lang="es-ES" sz="2400" u="none" strike="noStrike" cap="none"/>
                        <a:t>Nombre del requerimiento: </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Iniciar sesión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1"/>
                  </a:ext>
                </a:extLst>
              </a:tr>
              <a:tr h="591800">
                <a:tc>
                  <a:txBody>
                    <a:bodyPr/>
                    <a:lstStyle/>
                    <a:p>
                      <a:pPr marL="0" marR="0" lvl="0" indent="0" algn="l" rtl="0">
                        <a:lnSpc>
                          <a:spcPct val="100000"/>
                        </a:lnSpc>
                        <a:spcBef>
                          <a:spcPts val="0"/>
                        </a:spcBef>
                        <a:spcAft>
                          <a:spcPts val="0"/>
                        </a:spcAft>
                        <a:buNone/>
                      </a:pPr>
                      <a:r>
                        <a:rPr lang="es-ES" sz="2400" u="none" strike="noStrike" cap="none"/>
                        <a:t>Características:</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podrá ingresar al aplicativo web, para poder ver sus compras ,consultar su orden de pedido etc.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2"/>
                  </a:ext>
                </a:extLst>
              </a:tr>
              <a:tr h="1265775">
                <a:tc>
                  <a:txBody>
                    <a:bodyPr/>
                    <a:lstStyle/>
                    <a:p>
                      <a:pPr marL="0" marR="0" lvl="0" indent="0" algn="l" rtl="0">
                        <a:lnSpc>
                          <a:spcPct val="100000"/>
                        </a:lnSpc>
                        <a:spcBef>
                          <a:spcPts val="0"/>
                        </a:spcBef>
                        <a:spcAft>
                          <a:spcPts val="0"/>
                        </a:spcAft>
                        <a:buNone/>
                      </a:pPr>
                      <a:r>
                        <a:rPr lang="es-ES" sz="2400" u="none" strike="noStrike" cap="none"/>
                        <a:t>Descripción del requerimiento:</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El sistema permitirá al usuario contar con el ingreso al aplicativo web, para poder visualizar sus datos y consultar información necesaria   </a:t>
                      </a:r>
                      <a:endParaRPr sz="2400" u="none" strike="noStrike" cap="none"/>
                    </a:p>
                    <a:p>
                      <a:pPr marL="0" marR="0" lvl="0" indent="0" algn="l" rtl="0">
                        <a:lnSpc>
                          <a:spcPct val="100000"/>
                        </a:lnSpc>
                        <a:spcBef>
                          <a:spcPts val="800"/>
                        </a:spcBef>
                        <a:spcAft>
                          <a:spcPts val="0"/>
                        </a:spcAft>
                        <a:buNone/>
                      </a:pPr>
                      <a:r>
                        <a:rPr lang="es-ES" sz="2400" u="none" strike="noStrike" cap="none"/>
                        <a:t>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3"/>
                  </a:ext>
                </a:extLst>
              </a:tr>
              <a:tr h="1347975">
                <a:tc>
                  <a:txBody>
                    <a:bodyPr/>
                    <a:lstStyle/>
                    <a:p>
                      <a:pPr marL="0" marR="0" lvl="0" indent="0" algn="l" rtl="0">
                        <a:lnSpc>
                          <a:spcPct val="100000"/>
                        </a:lnSpc>
                        <a:spcBef>
                          <a:spcPts val="0"/>
                        </a:spcBef>
                        <a:spcAft>
                          <a:spcPts val="0"/>
                        </a:spcAft>
                        <a:buNone/>
                      </a:pPr>
                      <a:r>
                        <a:rPr lang="es-ES" sz="2400" u="none" strike="noStrike" cap="none"/>
                        <a:t>Requerimientos NO funcionales:</a:t>
                      </a:r>
                      <a:endParaRPr sz="2400" u="none" strike="noStrike" cap="none">
                        <a:latin typeface="Arial"/>
                        <a:ea typeface="Arial"/>
                        <a:cs typeface="Arial"/>
                        <a:sym typeface="Arial"/>
                      </a:endParaRPr>
                    </a:p>
                  </a:txBody>
                  <a:tcPr marL="44450" marR="44450" marT="0" marB="0"/>
                </a:tc>
                <a:tc>
                  <a:txBody>
                    <a:bodyPr/>
                    <a:lstStyle/>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01</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02</a:t>
                      </a:r>
                      <a:endParaRPr sz="2400" u="none" strike="noStrike" cap="none"/>
                    </a:p>
                    <a:p>
                      <a:pPr marL="342900" marR="0" lvl="0" indent="-342900" algn="l" rtl="0">
                        <a:lnSpc>
                          <a:spcPct val="100000"/>
                        </a:lnSpc>
                        <a:spcBef>
                          <a:spcPts val="800"/>
                        </a:spcBef>
                        <a:spcAft>
                          <a:spcPts val="0"/>
                        </a:spcAft>
                        <a:buClr>
                          <a:srgbClr val="000000"/>
                        </a:buClr>
                        <a:buSzPts val="1000"/>
                        <a:buFont typeface="Arial"/>
                        <a:buChar char="●"/>
                      </a:pPr>
                      <a:r>
                        <a:rPr lang="es-ES" sz="2400" u="none" strike="noStrike" cap="none"/>
                        <a:t>RNF 04</a:t>
                      </a:r>
                      <a:endParaRPr sz="2400" u="none" strike="noStrike" cap="none"/>
                    </a:p>
                    <a:p>
                      <a:pPr marL="342900" marR="0" lvl="0" indent="-342900" algn="l" rtl="0">
                        <a:lnSpc>
                          <a:spcPct val="100000"/>
                        </a:lnSpc>
                        <a:spcBef>
                          <a:spcPts val="800"/>
                        </a:spcBef>
                        <a:spcAft>
                          <a:spcPts val="0"/>
                        </a:spcAft>
                        <a:buClr>
                          <a:srgbClr val="000000"/>
                        </a:buClr>
                        <a:buSzPts val="1000"/>
                        <a:buFont typeface="Arial"/>
                        <a:buChar char="●"/>
                      </a:pPr>
                      <a:r>
                        <a:rPr lang="es-ES" sz="2400" u="none" strike="noStrike" cap="none"/>
                        <a:t>RNF 06</a:t>
                      </a:r>
                      <a:endParaRPr sz="2400" u="none" strike="noStrike" cap="none">
                        <a:latin typeface="Noto Sans Symbols"/>
                        <a:ea typeface="Noto Sans Symbols"/>
                        <a:cs typeface="Noto Sans Symbols"/>
                        <a:sym typeface="Noto Sans Symbols"/>
                      </a:endParaRPr>
                    </a:p>
                  </a:txBody>
                  <a:tcPr marL="44450" marR="4445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6"/>
        <p:cNvGrpSpPr/>
        <p:nvPr/>
      </p:nvGrpSpPr>
      <p:grpSpPr>
        <a:xfrm>
          <a:off x="0" y="0"/>
          <a:ext cx="0" cy="0"/>
          <a:chOff x="0" y="0"/>
          <a:chExt cx="0" cy="0"/>
        </a:xfrm>
      </p:grpSpPr>
      <p:sp>
        <p:nvSpPr>
          <p:cNvPr id="207" name="Google Shape;207;p12"/>
          <p:cNvSpPr txBox="1"/>
          <p:nvPr/>
        </p:nvSpPr>
        <p:spPr>
          <a:xfrm>
            <a:off x="21337664" y="14076946"/>
            <a:ext cx="1674420" cy="102984"/>
          </a:xfrm>
          <a:prstGeom prst="rect">
            <a:avLst/>
          </a:prstGeom>
          <a:no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chemeClr val="dk2"/>
              </a:buClr>
              <a:buSzPts val="2800"/>
              <a:buFont typeface="Helvetica Neue"/>
              <a:buNone/>
            </a:pPr>
            <a:endParaRPr sz="1400" b="0" i="0" u="none" strike="noStrike" cap="none">
              <a:solidFill>
                <a:srgbClr val="000000"/>
              </a:solidFill>
              <a:latin typeface="Arial"/>
              <a:ea typeface="Arial"/>
              <a:cs typeface="Arial"/>
              <a:sym typeface="Arial"/>
            </a:endParaRPr>
          </a:p>
        </p:txBody>
      </p:sp>
      <p:sp>
        <p:nvSpPr>
          <p:cNvPr id="208" name="Google Shape;208;p12"/>
          <p:cNvSpPr/>
          <p:nvPr/>
        </p:nvSpPr>
        <p:spPr>
          <a:xfrm>
            <a:off x="9145664" y="7451625"/>
            <a:ext cx="2438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9" name="Google Shape;209;p12"/>
          <p:cNvSpPr/>
          <p:nvPr/>
        </p:nvSpPr>
        <p:spPr>
          <a:xfrm>
            <a:off x="21700834" y="7372449"/>
            <a:ext cx="184731" cy="307777"/>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0" name="Google Shape;210;p12"/>
          <p:cNvSpPr/>
          <p:nvPr/>
        </p:nvSpPr>
        <p:spPr>
          <a:xfrm>
            <a:off x="1417984" y="826580"/>
            <a:ext cx="4019049" cy="523220"/>
          </a:xfrm>
          <a:prstGeom prst="rect">
            <a:avLst/>
          </a:prstGeom>
          <a:noFill/>
          <a:ln>
            <a:noFill/>
          </a:ln>
        </p:spPr>
        <p:txBody>
          <a:bodyPr spcFirstLastPara="1" wrap="square" lIns="91425" tIns="45700" rIns="91425" bIns="45700" anchor="t" anchorCtr="0">
            <a:spAutoFit/>
          </a:bodyPr>
          <a:lstStyle/>
          <a:p>
            <a:pPr marL="0" marR="0" lvl="8" indent="0" algn="l" rtl="0">
              <a:lnSpc>
                <a:spcPct val="100000"/>
              </a:lnSpc>
              <a:spcBef>
                <a:spcPts val="0"/>
              </a:spcBef>
              <a:spcAft>
                <a:spcPts val="0"/>
              </a:spcAft>
              <a:buNone/>
            </a:pPr>
            <a:r>
              <a:rPr lang="es-ES" sz="2800" b="1" i="0" u="none" strike="noStrike" cap="none">
                <a:solidFill>
                  <a:srgbClr val="000000"/>
                </a:solidFill>
                <a:latin typeface="Arial"/>
                <a:ea typeface="Arial"/>
                <a:cs typeface="Arial"/>
                <a:sym typeface="Arial"/>
              </a:rPr>
              <a:t>Requisito funcional 3  </a:t>
            </a:r>
            <a:endParaRPr sz="2800" b="0" i="0" u="none" strike="noStrike" cap="none">
              <a:solidFill>
                <a:schemeClr val="dk1"/>
              </a:solidFill>
              <a:latin typeface="Arial"/>
              <a:ea typeface="Arial"/>
              <a:cs typeface="Arial"/>
              <a:sym typeface="Arial"/>
            </a:endParaRPr>
          </a:p>
        </p:txBody>
      </p:sp>
      <p:graphicFrame>
        <p:nvGraphicFramePr>
          <p:cNvPr id="211" name="Google Shape;211;p12"/>
          <p:cNvGraphicFramePr/>
          <p:nvPr/>
        </p:nvGraphicFramePr>
        <p:xfrm>
          <a:off x="846232" y="2274821"/>
          <a:ext cx="3000000" cy="3000000"/>
        </p:xfrm>
        <a:graphic>
          <a:graphicData uri="http://schemas.openxmlformats.org/drawingml/2006/table">
            <a:tbl>
              <a:tblPr>
                <a:noFill/>
                <a:tableStyleId>{3655144F-629A-4FCB-89D6-4CE1BBD24ADF}</a:tableStyleId>
              </a:tblPr>
              <a:tblGrid>
                <a:gridCol w="2627900">
                  <a:extLst>
                    <a:ext uri="{9D8B030D-6E8A-4147-A177-3AD203B41FA5}">
                      <a16:colId xmlns:a16="http://schemas.microsoft.com/office/drawing/2014/main" val="20000"/>
                    </a:ext>
                  </a:extLst>
                </a:gridCol>
                <a:gridCol w="7619000">
                  <a:extLst>
                    <a:ext uri="{9D8B030D-6E8A-4147-A177-3AD203B41FA5}">
                      <a16:colId xmlns:a16="http://schemas.microsoft.com/office/drawing/2014/main" val="20001"/>
                    </a:ext>
                  </a:extLst>
                </a:gridCol>
              </a:tblGrid>
              <a:tr h="482600">
                <a:tc>
                  <a:txBody>
                    <a:bodyPr/>
                    <a:lstStyle/>
                    <a:p>
                      <a:pPr marL="0" marR="0" lvl="0" indent="0" algn="l" rtl="0">
                        <a:lnSpc>
                          <a:spcPct val="100000"/>
                        </a:lnSpc>
                        <a:spcBef>
                          <a:spcPts val="0"/>
                        </a:spcBef>
                        <a:spcAft>
                          <a:spcPts val="0"/>
                        </a:spcAft>
                        <a:buNone/>
                      </a:pPr>
                      <a:r>
                        <a:rPr lang="es-ES" sz="2400" u="none" strike="noStrike" cap="none"/>
                        <a:t>Identificación del requerimiento:</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RF 03</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0"/>
                  </a:ext>
                </a:extLst>
              </a:tr>
              <a:tr h="501650">
                <a:tc>
                  <a:txBody>
                    <a:bodyPr/>
                    <a:lstStyle/>
                    <a:p>
                      <a:pPr marL="0" marR="0" lvl="0" indent="0" algn="l" rtl="0">
                        <a:lnSpc>
                          <a:spcPct val="100000"/>
                        </a:lnSpc>
                        <a:spcBef>
                          <a:spcPts val="0"/>
                        </a:spcBef>
                        <a:spcAft>
                          <a:spcPts val="0"/>
                        </a:spcAft>
                        <a:buNone/>
                      </a:pPr>
                      <a:r>
                        <a:rPr lang="es-ES" sz="2400" u="none" strike="noStrike" cap="none"/>
                        <a:t>Nombre del requerimiento: </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Recuperación de contraseña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1"/>
                  </a:ext>
                </a:extLst>
              </a:tr>
              <a:tr h="462275">
                <a:tc>
                  <a:txBody>
                    <a:bodyPr/>
                    <a:lstStyle/>
                    <a:p>
                      <a:pPr marL="0" marR="0" lvl="0" indent="0" algn="l" rtl="0">
                        <a:lnSpc>
                          <a:spcPct val="100000"/>
                        </a:lnSpc>
                        <a:spcBef>
                          <a:spcPts val="0"/>
                        </a:spcBef>
                        <a:spcAft>
                          <a:spcPts val="0"/>
                        </a:spcAft>
                        <a:buNone/>
                      </a:pPr>
                      <a:r>
                        <a:rPr lang="es-ES" sz="2400" u="none" strike="noStrike" cap="none"/>
                        <a:t>Características:</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para poder requerir el cambio de contraseña, en caso de que se olvide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2"/>
                  </a:ext>
                </a:extLst>
              </a:tr>
              <a:tr h="569600">
                <a:tc>
                  <a:txBody>
                    <a:bodyPr/>
                    <a:lstStyle/>
                    <a:p>
                      <a:pPr marL="0" marR="0" lvl="0" indent="0" algn="l" rtl="0">
                        <a:lnSpc>
                          <a:spcPct val="100000"/>
                        </a:lnSpc>
                        <a:spcBef>
                          <a:spcPts val="0"/>
                        </a:spcBef>
                        <a:spcAft>
                          <a:spcPts val="0"/>
                        </a:spcAft>
                        <a:buNone/>
                      </a:pPr>
                      <a:r>
                        <a:rPr lang="es-ES" sz="2400" u="none" strike="noStrike" cap="none"/>
                        <a:t>Descripción del requerimiento:</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El sistema permita al usuario poder cambiar su contraseña mediante el correo electrónico registrado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3"/>
                  </a:ext>
                </a:extLst>
              </a:tr>
              <a:tr h="614050">
                <a:tc>
                  <a:txBody>
                    <a:bodyPr/>
                    <a:lstStyle/>
                    <a:p>
                      <a:pPr marL="0" marR="0" lvl="0" indent="0" algn="l" rtl="0">
                        <a:lnSpc>
                          <a:spcPct val="100000"/>
                        </a:lnSpc>
                        <a:spcBef>
                          <a:spcPts val="0"/>
                        </a:spcBef>
                        <a:spcAft>
                          <a:spcPts val="0"/>
                        </a:spcAft>
                        <a:buNone/>
                      </a:pPr>
                      <a:r>
                        <a:rPr lang="es-ES" sz="2400" u="none" strike="noStrike" cap="none"/>
                        <a:t>Requerimientos NO funcionales:</a:t>
                      </a:r>
                      <a:endParaRPr sz="2400" u="none" strike="noStrike" cap="none">
                        <a:latin typeface="Arial"/>
                        <a:ea typeface="Arial"/>
                        <a:cs typeface="Arial"/>
                        <a:sym typeface="Arial"/>
                      </a:endParaRPr>
                    </a:p>
                  </a:txBody>
                  <a:tcPr marL="44450" marR="44450" marT="0" marB="0"/>
                </a:tc>
                <a:tc>
                  <a:txBody>
                    <a:bodyPr/>
                    <a:lstStyle/>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01</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02</a:t>
                      </a:r>
                      <a:endParaRPr sz="2400" u="none" strike="noStrike" cap="none"/>
                    </a:p>
                    <a:p>
                      <a:pPr marL="342900" marR="0" lvl="0" indent="-342900" algn="l" rtl="0">
                        <a:lnSpc>
                          <a:spcPct val="100000"/>
                        </a:lnSpc>
                        <a:spcBef>
                          <a:spcPts val="800"/>
                        </a:spcBef>
                        <a:spcAft>
                          <a:spcPts val="0"/>
                        </a:spcAft>
                        <a:buClr>
                          <a:srgbClr val="000000"/>
                        </a:buClr>
                        <a:buSzPts val="1000"/>
                        <a:buFont typeface="Arial"/>
                        <a:buChar char="●"/>
                      </a:pPr>
                      <a:r>
                        <a:rPr lang="es-ES" sz="2400" u="none" strike="noStrike" cap="none"/>
                        <a:t>RNF 04</a:t>
                      </a:r>
                      <a:endParaRPr sz="2400" u="none" strike="noStrike" cap="none"/>
                    </a:p>
                    <a:p>
                      <a:pPr marL="342900" marR="0" lvl="0" indent="-342900" algn="l" rtl="0">
                        <a:lnSpc>
                          <a:spcPct val="100000"/>
                        </a:lnSpc>
                        <a:spcBef>
                          <a:spcPts val="800"/>
                        </a:spcBef>
                        <a:spcAft>
                          <a:spcPts val="0"/>
                        </a:spcAft>
                        <a:buClr>
                          <a:srgbClr val="000000"/>
                        </a:buClr>
                        <a:buSzPts val="1000"/>
                        <a:buFont typeface="Arial"/>
                        <a:buChar char="●"/>
                      </a:pPr>
                      <a:r>
                        <a:rPr lang="es-ES" sz="2400" u="none" strike="noStrike" cap="none"/>
                        <a:t>RNF 06</a:t>
                      </a:r>
                      <a:endParaRPr sz="2400" u="none" strike="noStrike" cap="none">
                        <a:latin typeface="Noto Sans Symbols"/>
                        <a:ea typeface="Noto Sans Symbols"/>
                        <a:cs typeface="Noto Sans Symbols"/>
                        <a:sym typeface="Noto Sans Symbols"/>
                      </a:endParaRPr>
                    </a:p>
                  </a:txBody>
                  <a:tcPr marL="44450" marR="44450" marT="0" marB="0"/>
                </a:tc>
                <a:extLst>
                  <a:ext uri="{0D108BD9-81ED-4DB2-BD59-A6C34878D82A}">
                    <a16:rowId xmlns:a16="http://schemas.microsoft.com/office/drawing/2014/main" val="10004"/>
                  </a:ext>
                </a:extLst>
              </a:tr>
            </a:tbl>
          </a:graphicData>
        </a:graphic>
      </p:graphicFrame>
      <p:sp>
        <p:nvSpPr>
          <p:cNvPr id="212" name="Google Shape;212;p12"/>
          <p:cNvSpPr/>
          <p:nvPr/>
        </p:nvSpPr>
        <p:spPr>
          <a:xfrm>
            <a:off x="12615182" y="826580"/>
            <a:ext cx="4743606" cy="954107"/>
          </a:xfrm>
          <a:prstGeom prst="rect">
            <a:avLst/>
          </a:prstGeom>
          <a:noFill/>
          <a:ln>
            <a:noFill/>
          </a:ln>
        </p:spPr>
        <p:txBody>
          <a:bodyPr spcFirstLastPara="1" wrap="square" lIns="91425" tIns="45700" rIns="91425" bIns="45700" anchor="ctr" anchorCtr="0">
            <a:spAutoFit/>
          </a:bodyPr>
          <a:lstStyle/>
          <a:p>
            <a:pPr marL="914400" marR="0" lvl="2" indent="0" algn="l" rtl="0">
              <a:lnSpc>
                <a:spcPct val="100000"/>
              </a:lnSpc>
              <a:spcBef>
                <a:spcPts val="0"/>
              </a:spcBef>
              <a:spcAft>
                <a:spcPts val="0"/>
              </a:spcAft>
              <a:buNone/>
            </a:pPr>
            <a:r>
              <a:rPr lang="es-ES" sz="2800" b="1" i="0" u="none" strike="noStrike" cap="none">
                <a:solidFill>
                  <a:srgbClr val="000000"/>
                </a:solidFill>
                <a:latin typeface="Arial"/>
                <a:ea typeface="Arial"/>
                <a:cs typeface="Arial"/>
                <a:sym typeface="Arial"/>
              </a:rPr>
              <a:t>Requisito funcional </a:t>
            </a:r>
            <a:r>
              <a:rPr lang="es-ES" sz="2800" b="1" i="0" u="none" strike="noStrike" cap="none">
                <a:solidFill>
                  <a:schemeClr val="dk1"/>
                </a:solidFill>
                <a:latin typeface="Arial"/>
                <a:ea typeface="Arial"/>
                <a:cs typeface="Arial"/>
                <a:sym typeface="Arial"/>
              </a:rPr>
              <a:t>4</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Arial"/>
              <a:ea typeface="Arial"/>
              <a:cs typeface="Arial"/>
              <a:sym typeface="Arial"/>
            </a:endParaRPr>
          </a:p>
        </p:txBody>
      </p:sp>
      <p:graphicFrame>
        <p:nvGraphicFramePr>
          <p:cNvPr id="213" name="Google Shape;213;p12"/>
          <p:cNvGraphicFramePr/>
          <p:nvPr/>
        </p:nvGraphicFramePr>
        <p:xfrm>
          <a:off x="12043955" y="2274821"/>
          <a:ext cx="3000000" cy="3000000"/>
        </p:xfrm>
        <a:graphic>
          <a:graphicData uri="http://schemas.openxmlformats.org/drawingml/2006/table">
            <a:tbl>
              <a:tblPr>
                <a:noFill/>
                <a:tableStyleId>{3655144F-629A-4FCB-89D6-4CE1BBD24ADF}</a:tableStyleId>
              </a:tblPr>
              <a:tblGrid>
                <a:gridCol w="2812850">
                  <a:extLst>
                    <a:ext uri="{9D8B030D-6E8A-4147-A177-3AD203B41FA5}">
                      <a16:colId xmlns:a16="http://schemas.microsoft.com/office/drawing/2014/main" val="20000"/>
                    </a:ext>
                  </a:extLst>
                </a:gridCol>
                <a:gridCol w="8155275">
                  <a:extLst>
                    <a:ext uri="{9D8B030D-6E8A-4147-A177-3AD203B41FA5}">
                      <a16:colId xmlns:a16="http://schemas.microsoft.com/office/drawing/2014/main" val="20001"/>
                    </a:ext>
                  </a:extLst>
                </a:gridCol>
              </a:tblGrid>
              <a:tr h="482600">
                <a:tc>
                  <a:txBody>
                    <a:bodyPr/>
                    <a:lstStyle/>
                    <a:p>
                      <a:pPr marL="0" marR="0" lvl="0" indent="0" algn="l" rtl="0">
                        <a:lnSpc>
                          <a:spcPct val="100000"/>
                        </a:lnSpc>
                        <a:spcBef>
                          <a:spcPts val="0"/>
                        </a:spcBef>
                        <a:spcAft>
                          <a:spcPts val="0"/>
                        </a:spcAft>
                        <a:buNone/>
                      </a:pPr>
                      <a:r>
                        <a:rPr lang="es-ES" sz="2400" u="none" strike="noStrike" cap="none"/>
                        <a:t>Identificación del requerimiento:</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RF 04</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0"/>
                  </a:ext>
                </a:extLst>
              </a:tr>
              <a:tr h="501650">
                <a:tc>
                  <a:txBody>
                    <a:bodyPr/>
                    <a:lstStyle/>
                    <a:p>
                      <a:pPr marL="0" marR="0" lvl="0" indent="0" algn="l" rtl="0">
                        <a:lnSpc>
                          <a:spcPct val="100000"/>
                        </a:lnSpc>
                        <a:spcBef>
                          <a:spcPts val="0"/>
                        </a:spcBef>
                        <a:spcAft>
                          <a:spcPts val="0"/>
                        </a:spcAft>
                        <a:buNone/>
                      </a:pPr>
                      <a:r>
                        <a:rPr lang="es-ES" sz="2400" u="none" strike="noStrike" cap="none"/>
                        <a:t>Nombre del requerimiento: </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Cambiar contraseña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1"/>
                  </a:ext>
                </a:extLst>
              </a:tr>
              <a:tr h="462275">
                <a:tc>
                  <a:txBody>
                    <a:bodyPr/>
                    <a:lstStyle/>
                    <a:p>
                      <a:pPr marL="0" marR="0" lvl="0" indent="0" algn="l" rtl="0">
                        <a:lnSpc>
                          <a:spcPct val="100000"/>
                        </a:lnSpc>
                        <a:spcBef>
                          <a:spcPts val="0"/>
                        </a:spcBef>
                        <a:spcAft>
                          <a:spcPts val="0"/>
                        </a:spcAft>
                        <a:buNone/>
                      </a:pPr>
                      <a:r>
                        <a:rPr lang="es-ES" sz="2400" u="none" strike="noStrike" cap="none"/>
                        <a:t>Características:</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Podrá cambiar la contraseña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2"/>
                  </a:ext>
                </a:extLst>
              </a:tr>
              <a:tr h="569600">
                <a:tc>
                  <a:txBody>
                    <a:bodyPr/>
                    <a:lstStyle/>
                    <a:p>
                      <a:pPr marL="0" marR="0" lvl="0" indent="0" algn="l" rtl="0">
                        <a:lnSpc>
                          <a:spcPct val="100000"/>
                        </a:lnSpc>
                        <a:spcBef>
                          <a:spcPts val="0"/>
                        </a:spcBef>
                        <a:spcAft>
                          <a:spcPts val="0"/>
                        </a:spcAft>
                        <a:buNone/>
                      </a:pPr>
                      <a:r>
                        <a:rPr lang="es-ES" sz="2400" u="none" strike="noStrike" cap="none"/>
                        <a:t>Descripción del requerimiento:</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 El sistema permitirá la usuaria poder cambiar la contraseña cuando este lo requiera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3"/>
                  </a:ext>
                </a:extLst>
              </a:tr>
              <a:tr h="614050">
                <a:tc>
                  <a:txBody>
                    <a:bodyPr/>
                    <a:lstStyle/>
                    <a:p>
                      <a:pPr marL="0" marR="0" lvl="0" indent="0" algn="l" rtl="0">
                        <a:lnSpc>
                          <a:spcPct val="100000"/>
                        </a:lnSpc>
                        <a:spcBef>
                          <a:spcPts val="0"/>
                        </a:spcBef>
                        <a:spcAft>
                          <a:spcPts val="0"/>
                        </a:spcAft>
                        <a:buNone/>
                      </a:pPr>
                      <a:r>
                        <a:rPr lang="es-ES" sz="2400" u="none" strike="noStrike" cap="none"/>
                        <a:t>Requerimientos NO funcionales:</a:t>
                      </a:r>
                      <a:endParaRPr sz="2400" u="none" strike="noStrike" cap="none">
                        <a:latin typeface="Arial"/>
                        <a:ea typeface="Arial"/>
                        <a:cs typeface="Arial"/>
                        <a:sym typeface="Arial"/>
                      </a:endParaRPr>
                    </a:p>
                  </a:txBody>
                  <a:tcPr marL="44450" marR="44450" marT="0" marB="0"/>
                </a:tc>
                <a:tc>
                  <a:txBody>
                    <a:bodyPr/>
                    <a:lstStyle/>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01</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02</a:t>
                      </a:r>
                      <a:endParaRPr sz="2400" u="none" strike="noStrike" cap="none"/>
                    </a:p>
                    <a:p>
                      <a:pPr marL="342900" marR="0" lvl="0" indent="-342900" algn="l" rtl="0">
                        <a:lnSpc>
                          <a:spcPct val="100000"/>
                        </a:lnSpc>
                        <a:spcBef>
                          <a:spcPts val="800"/>
                        </a:spcBef>
                        <a:spcAft>
                          <a:spcPts val="0"/>
                        </a:spcAft>
                        <a:buClr>
                          <a:srgbClr val="000000"/>
                        </a:buClr>
                        <a:buSzPts val="1000"/>
                        <a:buFont typeface="Arial"/>
                        <a:buChar char="●"/>
                      </a:pPr>
                      <a:r>
                        <a:rPr lang="es-ES" sz="2400" u="none" strike="noStrike" cap="none"/>
                        <a:t>RNF 04 </a:t>
                      </a:r>
                      <a:endParaRPr sz="2400" u="none" strike="noStrike" cap="none"/>
                    </a:p>
                    <a:p>
                      <a:pPr marL="342900" marR="0" lvl="0" indent="-342900" algn="l" rtl="0">
                        <a:lnSpc>
                          <a:spcPct val="100000"/>
                        </a:lnSpc>
                        <a:spcBef>
                          <a:spcPts val="800"/>
                        </a:spcBef>
                        <a:spcAft>
                          <a:spcPts val="0"/>
                        </a:spcAft>
                        <a:buClr>
                          <a:srgbClr val="000000"/>
                        </a:buClr>
                        <a:buSzPts val="1000"/>
                        <a:buFont typeface="Arial"/>
                        <a:buChar char="●"/>
                      </a:pPr>
                      <a:r>
                        <a:rPr lang="es-ES" sz="2400" u="none" strike="noStrike" cap="none"/>
                        <a:t>RNF 06</a:t>
                      </a:r>
                      <a:endParaRPr sz="2400" u="none" strike="noStrike" cap="none">
                        <a:latin typeface="Noto Sans Symbols"/>
                        <a:ea typeface="Noto Sans Symbols"/>
                        <a:cs typeface="Noto Sans Symbols"/>
                        <a:sym typeface="Noto Sans Symbols"/>
                      </a:endParaRPr>
                    </a:p>
                  </a:txBody>
                  <a:tcPr marL="44450" marR="44450" marT="0" marB="0"/>
                </a:tc>
                <a:extLst>
                  <a:ext uri="{0D108BD9-81ED-4DB2-BD59-A6C34878D82A}">
                    <a16:rowId xmlns:a16="http://schemas.microsoft.com/office/drawing/2014/main" val="10004"/>
                  </a:ext>
                </a:extLst>
              </a:tr>
            </a:tbl>
          </a:graphicData>
        </a:graphic>
      </p:graphicFrame>
      <p:graphicFrame>
        <p:nvGraphicFramePr>
          <p:cNvPr id="214" name="Google Shape;214;p12"/>
          <p:cNvGraphicFramePr/>
          <p:nvPr/>
        </p:nvGraphicFramePr>
        <p:xfrm>
          <a:off x="807124" y="8689085"/>
          <a:ext cx="3000000" cy="3000000"/>
        </p:xfrm>
        <a:graphic>
          <a:graphicData uri="http://schemas.openxmlformats.org/drawingml/2006/table">
            <a:tbl>
              <a:tblPr>
                <a:noFill/>
                <a:tableStyleId>{3655144F-629A-4FCB-89D6-4CE1BBD24ADF}</a:tableStyleId>
              </a:tblPr>
              <a:tblGrid>
                <a:gridCol w="2637925">
                  <a:extLst>
                    <a:ext uri="{9D8B030D-6E8A-4147-A177-3AD203B41FA5}">
                      <a16:colId xmlns:a16="http://schemas.microsoft.com/office/drawing/2014/main" val="20000"/>
                    </a:ext>
                  </a:extLst>
                </a:gridCol>
                <a:gridCol w="7648075">
                  <a:extLst>
                    <a:ext uri="{9D8B030D-6E8A-4147-A177-3AD203B41FA5}">
                      <a16:colId xmlns:a16="http://schemas.microsoft.com/office/drawing/2014/main" val="20001"/>
                    </a:ext>
                  </a:extLst>
                </a:gridCol>
              </a:tblGrid>
              <a:tr h="658075">
                <a:tc>
                  <a:txBody>
                    <a:bodyPr/>
                    <a:lstStyle/>
                    <a:p>
                      <a:pPr marL="0" marR="0" lvl="0" indent="0" algn="l" rtl="0">
                        <a:lnSpc>
                          <a:spcPct val="100000"/>
                        </a:lnSpc>
                        <a:spcBef>
                          <a:spcPts val="0"/>
                        </a:spcBef>
                        <a:spcAft>
                          <a:spcPts val="0"/>
                        </a:spcAft>
                        <a:buNone/>
                      </a:pPr>
                      <a:r>
                        <a:rPr lang="es-ES" sz="2400" u="none" strike="noStrike" cap="none"/>
                        <a:t>Identificación del requerimiento:</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RF 05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0"/>
                  </a:ext>
                </a:extLst>
              </a:tr>
              <a:tr h="684050">
                <a:tc>
                  <a:txBody>
                    <a:bodyPr/>
                    <a:lstStyle/>
                    <a:p>
                      <a:pPr marL="0" marR="0" lvl="0" indent="0" algn="l" rtl="0">
                        <a:lnSpc>
                          <a:spcPct val="100000"/>
                        </a:lnSpc>
                        <a:spcBef>
                          <a:spcPts val="0"/>
                        </a:spcBef>
                        <a:spcAft>
                          <a:spcPts val="0"/>
                        </a:spcAft>
                        <a:buNone/>
                      </a:pPr>
                      <a:r>
                        <a:rPr lang="es-ES" sz="2400" u="none" strike="noStrike" cap="none"/>
                        <a:t>Nombre del requerimiento: </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Actualizar datos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1"/>
                  </a:ext>
                </a:extLst>
              </a:tr>
              <a:tr h="630375">
                <a:tc>
                  <a:txBody>
                    <a:bodyPr/>
                    <a:lstStyle/>
                    <a:p>
                      <a:pPr marL="0" marR="0" lvl="0" indent="0" algn="l" rtl="0">
                        <a:lnSpc>
                          <a:spcPct val="100000"/>
                        </a:lnSpc>
                        <a:spcBef>
                          <a:spcPts val="0"/>
                        </a:spcBef>
                        <a:spcAft>
                          <a:spcPts val="0"/>
                        </a:spcAft>
                        <a:buNone/>
                      </a:pPr>
                      <a:r>
                        <a:rPr lang="es-ES" sz="2400" u="none" strike="noStrike" cap="none"/>
                        <a:t>Características:</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Podrá actualizar sus datos personales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2"/>
                  </a:ext>
                </a:extLst>
              </a:tr>
              <a:tr h="776725">
                <a:tc>
                  <a:txBody>
                    <a:bodyPr/>
                    <a:lstStyle/>
                    <a:p>
                      <a:pPr marL="0" marR="0" lvl="0" indent="0" algn="l" rtl="0">
                        <a:lnSpc>
                          <a:spcPct val="100000"/>
                        </a:lnSpc>
                        <a:spcBef>
                          <a:spcPts val="0"/>
                        </a:spcBef>
                        <a:spcAft>
                          <a:spcPts val="0"/>
                        </a:spcAft>
                        <a:buNone/>
                      </a:pPr>
                      <a:r>
                        <a:rPr lang="es-ES" sz="2400" u="none" strike="noStrike" cap="none"/>
                        <a:t>Descripción del requerimiento:</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El sistema permitirá al usuario poder actualizar personales ,cuando sea necesario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3"/>
                  </a:ext>
                </a:extLst>
              </a:tr>
              <a:tr h="997525">
                <a:tc>
                  <a:txBody>
                    <a:bodyPr/>
                    <a:lstStyle/>
                    <a:p>
                      <a:pPr marL="0" marR="0" lvl="0" indent="0" algn="l" rtl="0">
                        <a:lnSpc>
                          <a:spcPct val="100000"/>
                        </a:lnSpc>
                        <a:spcBef>
                          <a:spcPts val="0"/>
                        </a:spcBef>
                        <a:spcAft>
                          <a:spcPts val="0"/>
                        </a:spcAft>
                        <a:buNone/>
                      </a:pPr>
                      <a:r>
                        <a:rPr lang="es-ES" sz="2400" u="none" strike="noStrike" cap="none"/>
                        <a:t>Requerimientos NO funcionales:</a:t>
                      </a:r>
                      <a:endParaRPr sz="2400" u="none" strike="noStrike" cap="none">
                        <a:latin typeface="Arial"/>
                        <a:ea typeface="Arial"/>
                        <a:cs typeface="Arial"/>
                        <a:sym typeface="Arial"/>
                      </a:endParaRPr>
                    </a:p>
                  </a:txBody>
                  <a:tcPr marL="44450" marR="44450" marT="0" marB="0"/>
                </a:tc>
                <a:tc>
                  <a:txBody>
                    <a:bodyPr/>
                    <a:lstStyle/>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01</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02</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04</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06</a:t>
                      </a:r>
                      <a:endParaRPr sz="2400" u="none" strike="noStrike" cap="none">
                        <a:latin typeface="Noto Sans Symbols"/>
                        <a:ea typeface="Noto Sans Symbols"/>
                        <a:cs typeface="Noto Sans Symbols"/>
                        <a:sym typeface="Noto Sans Symbols"/>
                      </a:endParaRPr>
                    </a:p>
                  </a:txBody>
                  <a:tcPr marL="44450" marR="44450" marT="0" marB="0"/>
                </a:tc>
                <a:extLst>
                  <a:ext uri="{0D108BD9-81ED-4DB2-BD59-A6C34878D82A}">
                    <a16:rowId xmlns:a16="http://schemas.microsoft.com/office/drawing/2014/main" val="10004"/>
                  </a:ext>
                </a:extLst>
              </a:tr>
            </a:tbl>
          </a:graphicData>
        </a:graphic>
      </p:graphicFrame>
      <p:sp>
        <p:nvSpPr>
          <p:cNvPr id="215" name="Google Shape;215;p12"/>
          <p:cNvSpPr/>
          <p:nvPr/>
        </p:nvSpPr>
        <p:spPr>
          <a:xfrm>
            <a:off x="496276" y="7344848"/>
            <a:ext cx="4743606" cy="954107"/>
          </a:xfrm>
          <a:prstGeom prst="rect">
            <a:avLst/>
          </a:prstGeom>
          <a:noFill/>
          <a:ln>
            <a:noFill/>
          </a:ln>
        </p:spPr>
        <p:txBody>
          <a:bodyPr spcFirstLastPara="1" wrap="square" lIns="91425" tIns="45700" rIns="91425" bIns="45700" anchor="ctr" anchorCtr="0">
            <a:spAutoFit/>
          </a:bodyPr>
          <a:lstStyle/>
          <a:p>
            <a:pPr marL="914400" marR="0" lvl="2" indent="0" algn="l" rtl="0">
              <a:lnSpc>
                <a:spcPct val="100000"/>
              </a:lnSpc>
              <a:spcBef>
                <a:spcPts val="0"/>
              </a:spcBef>
              <a:spcAft>
                <a:spcPts val="0"/>
              </a:spcAft>
              <a:buNone/>
            </a:pPr>
            <a:r>
              <a:rPr lang="es-ES" sz="2800" b="1" i="0" u="none" strike="noStrike" cap="none">
                <a:solidFill>
                  <a:schemeClr val="dk1"/>
                </a:solidFill>
                <a:latin typeface="Arial"/>
                <a:ea typeface="Arial"/>
                <a:cs typeface="Arial"/>
                <a:sym typeface="Arial"/>
              </a:rPr>
              <a:t>Requisito funcional 5</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p:txBody>
      </p:sp>
      <p:sp>
        <p:nvSpPr>
          <p:cNvPr id="216" name="Google Shape;216;p12"/>
          <p:cNvSpPr/>
          <p:nvPr/>
        </p:nvSpPr>
        <p:spPr>
          <a:xfrm>
            <a:off x="12632534" y="7203171"/>
            <a:ext cx="4743606" cy="954107"/>
          </a:xfrm>
          <a:prstGeom prst="rect">
            <a:avLst/>
          </a:prstGeom>
          <a:noFill/>
          <a:ln>
            <a:noFill/>
          </a:ln>
        </p:spPr>
        <p:txBody>
          <a:bodyPr spcFirstLastPara="1" wrap="square" lIns="91425" tIns="45700" rIns="91425" bIns="45700" anchor="ctr" anchorCtr="0">
            <a:spAutoFit/>
          </a:bodyPr>
          <a:lstStyle/>
          <a:p>
            <a:pPr marL="914400" marR="0" lvl="2" indent="0" algn="l" rtl="0">
              <a:lnSpc>
                <a:spcPct val="100000"/>
              </a:lnSpc>
              <a:spcBef>
                <a:spcPts val="0"/>
              </a:spcBef>
              <a:spcAft>
                <a:spcPts val="0"/>
              </a:spcAft>
              <a:buNone/>
            </a:pPr>
            <a:r>
              <a:rPr lang="es-ES" sz="2800" b="1" i="0" u="none" strike="noStrike" cap="none">
                <a:solidFill>
                  <a:schemeClr val="dk1"/>
                </a:solidFill>
                <a:latin typeface="Arial"/>
                <a:ea typeface="Arial"/>
                <a:cs typeface="Arial"/>
                <a:sym typeface="Arial"/>
              </a:rPr>
              <a:t>Requisito funcional 6</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Arial"/>
              <a:ea typeface="Arial"/>
              <a:cs typeface="Arial"/>
              <a:sym typeface="Arial"/>
            </a:endParaRPr>
          </a:p>
        </p:txBody>
      </p:sp>
      <p:graphicFrame>
        <p:nvGraphicFramePr>
          <p:cNvPr id="217" name="Google Shape;217;p12"/>
          <p:cNvGraphicFramePr/>
          <p:nvPr/>
        </p:nvGraphicFramePr>
        <p:xfrm>
          <a:off x="12043955" y="8673393"/>
          <a:ext cx="3000000" cy="3000000"/>
        </p:xfrm>
        <a:graphic>
          <a:graphicData uri="http://schemas.openxmlformats.org/drawingml/2006/table">
            <a:tbl>
              <a:tblPr>
                <a:noFill/>
                <a:tableStyleId>{3655144F-629A-4FCB-89D6-4CE1BBD24ADF}</a:tableStyleId>
              </a:tblPr>
              <a:tblGrid>
                <a:gridCol w="2812850">
                  <a:extLst>
                    <a:ext uri="{9D8B030D-6E8A-4147-A177-3AD203B41FA5}">
                      <a16:colId xmlns:a16="http://schemas.microsoft.com/office/drawing/2014/main" val="20000"/>
                    </a:ext>
                  </a:extLst>
                </a:gridCol>
                <a:gridCol w="8155275">
                  <a:extLst>
                    <a:ext uri="{9D8B030D-6E8A-4147-A177-3AD203B41FA5}">
                      <a16:colId xmlns:a16="http://schemas.microsoft.com/office/drawing/2014/main" val="20001"/>
                    </a:ext>
                  </a:extLst>
                </a:gridCol>
              </a:tblGrid>
              <a:tr h="663500">
                <a:tc>
                  <a:txBody>
                    <a:bodyPr/>
                    <a:lstStyle/>
                    <a:p>
                      <a:pPr marL="0" marR="0" lvl="0" indent="0" algn="l" rtl="0">
                        <a:lnSpc>
                          <a:spcPct val="100000"/>
                        </a:lnSpc>
                        <a:spcBef>
                          <a:spcPts val="0"/>
                        </a:spcBef>
                        <a:spcAft>
                          <a:spcPts val="0"/>
                        </a:spcAft>
                        <a:buNone/>
                      </a:pPr>
                      <a:r>
                        <a:rPr lang="es-ES" sz="2400" u="none" strike="noStrike" cap="none"/>
                        <a:t>Identificación del requerimiento:</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RN 06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0"/>
                  </a:ext>
                </a:extLst>
              </a:tr>
              <a:tr h="689700">
                <a:tc>
                  <a:txBody>
                    <a:bodyPr/>
                    <a:lstStyle/>
                    <a:p>
                      <a:pPr marL="0" marR="0" lvl="0" indent="0" algn="l" rtl="0">
                        <a:lnSpc>
                          <a:spcPct val="100000"/>
                        </a:lnSpc>
                        <a:spcBef>
                          <a:spcPts val="0"/>
                        </a:spcBef>
                        <a:spcAft>
                          <a:spcPts val="0"/>
                        </a:spcAft>
                        <a:buNone/>
                      </a:pPr>
                      <a:r>
                        <a:rPr lang="es-ES" sz="2400" u="none" strike="noStrike" cap="none"/>
                        <a:t>Nombre del requerimiento: </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Gestionar usuarios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1"/>
                  </a:ext>
                </a:extLst>
              </a:tr>
              <a:tr h="635575">
                <a:tc>
                  <a:txBody>
                    <a:bodyPr/>
                    <a:lstStyle/>
                    <a:p>
                      <a:pPr marL="0" marR="0" lvl="0" indent="0" algn="l" rtl="0">
                        <a:lnSpc>
                          <a:spcPct val="100000"/>
                        </a:lnSpc>
                        <a:spcBef>
                          <a:spcPts val="0"/>
                        </a:spcBef>
                        <a:spcAft>
                          <a:spcPts val="0"/>
                        </a:spcAft>
                        <a:buNone/>
                      </a:pPr>
                      <a:r>
                        <a:rPr lang="es-ES" sz="2400" u="none" strike="noStrike" cap="none"/>
                        <a:t>Características:</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El administrador podrá gestionar  los usuarios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2"/>
                  </a:ext>
                </a:extLst>
              </a:tr>
              <a:tr h="783125">
                <a:tc>
                  <a:txBody>
                    <a:bodyPr/>
                    <a:lstStyle/>
                    <a:p>
                      <a:pPr marL="0" marR="0" lvl="0" indent="0" algn="l" rtl="0">
                        <a:lnSpc>
                          <a:spcPct val="100000"/>
                        </a:lnSpc>
                        <a:spcBef>
                          <a:spcPts val="0"/>
                        </a:spcBef>
                        <a:spcAft>
                          <a:spcPts val="0"/>
                        </a:spcAft>
                        <a:buNone/>
                      </a:pPr>
                      <a:r>
                        <a:rPr lang="es-ES" sz="2400" u="none" strike="noStrike" cap="none"/>
                        <a:t>Descripción del requerimiento:</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 El sistema permitirá al usuario administrador crear,editar actualizar y eliminar sus usuarios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3"/>
                  </a:ext>
                </a:extLst>
              </a:tr>
              <a:tr h="1508600">
                <a:tc>
                  <a:txBody>
                    <a:bodyPr/>
                    <a:lstStyle/>
                    <a:p>
                      <a:pPr marL="0" marR="0" lvl="0" indent="0" algn="l" rtl="0">
                        <a:lnSpc>
                          <a:spcPct val="100000"/>
                        </a:lnSpc>
                        <a:spcBef>
                          <a:spcPts val="0"/>
                        </a:spcBef>
                        <a:spcAft>
                          <a:spcPts val="0"/>
                        </a:spcAft>
                        <a:buNone/>
                      </a:pPr>
                      <a:r>
                        <a:rPr lang="es-ES" sz="2400" u="none" strike="noStrike" cap="none"/>
                        <a:t>Requerimientos NO funcionales:</a:t>
                      </a:r>
                      <a:endParaRPr sz="2400" u="none" strike="noStrike" cap="none">
                        <a:latin typeface="Arial"/>
                        <a:ea typeface="Arial"/>
                        <a:cs typeface="Arial"/>
                        <a:sym typeface="Arial"/>
                      </a:endParaRPr>
                    </a:p>
                  </a:txBody>
                  <a:tcPr marL="44450" marR="44450" marT="0" marB="0"/>
                </a:tc>
                <a:tc>
                  <a:txBody>
                    <a:bodyPr/>
                    <a:lstStyle/>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01</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02</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03</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04 </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06</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08</a:t>
                      </a:r>
                      <a:endParaRPr sz="2400" u="none" strike="noStrike" cap="none">
                        <a:latin typeface="Noto Sans Symbols"/>
                        <a:ea typeface="Noto Sans Symbols"/>
                        <a:cs typeface="Noto Sans Symbols"/>
                        <a:sym typeface="Noto Sans Symbols"/>
                      </a:endParaRPr>
                    </a:p>
                  </a:txBody>
                  <a:tcPr marL="44450" marR="4445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1"/>
        <p:cNvGrpSpPr/>
        <p:nvPr/>
      </p:nvGrpSpPr>
      <p:grpSpPr>
        <a:xfrm>
          <a:off x="0" y="0"/>
          <a:ext cx="0" cy="0"/>
          <a:chOff x="0" y="0"/>
          <a:chExt cx="0" cy="0"/>
        </a:xfrm>
      </p:grpSpPr>
      <p:sp>
        <p:nvSpPr>
          <p:cNvPr id="222" name="Google Shape;222;p13"/>
          <p:cNvSpPr txBox="1"/>
          <p:nvPr/>
        </p:nvSpPr>
        <p:spPr>
          <a:xfrm>
            <a:off x="21337664" y="14076946"/>
            <a:ext cx="1674420" cy="102984"/>
          </a:xfrm>
          <a:prstGeom prst="rect">
            <a:avLst/>
          </a:prstGeom>
          <a:no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chemeClr val="dk2"/>
              </a:buClr>
              <a:buSzPts val="2800"/>
              <a:buFont typeface="Helvetica Neue"/>
              <a:buNone/>
            </a:pPr>
            <a:endParaRPr sz="1400" b="0" i="0" u="none" strike="noStrike" cap="none">
              <a:solidFill>
                <a:srgbClr val="000000"/>
              </a:solidFill>
              <a:latin typeface="Arial"/>
              <a:ea typeface="Arial"/>
              <a:cs typeface="Arial"/>
              <a:sym typeface="Arial"/>
            </a:endParaRPr>
          </a:p>
        </p:txBody>
      </p:sp>
      <p:sp>
        <p:nvSpPr>
          <p:cNvPr id="223" name="Google Shape;223;p13"/>
          <p:cNvSpPr/>
          <p:nvPr/>
        </p:nvSpPr>
        <p:spPr>
          <a:xfrm>
            <a:off x="9145664" y="7451625"/>
            <a:ext cx="2438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4" name="Google Shape;224;p13"/>
          <p:cNvSpPr/>
          <p:nvPr/>
        </p:nvSpPr>
        <p:spPr>
          <a:xfrm>
            <a:off x="21700834" y="7372449"/>
            <a:ext cx="184731" cy="307777"/>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aphicFrame>
        <p:nvGraphicFramePr>
          <p:cNvPr id="225" name="Google Shape;225;p13"/>
          <p:cNvGraphicFramePr/>
          <p:nvPr/>
        </p:nvGraphicFramePr>
        <p:xfrm>
          <a:off x="336098" y="2652803"/>
          <a:ext cx="3000000" cy="3000000"/>
        </p:xfrm>
        <a:graphic>
          <a:graphicData uri="http://schemas.openxmlformats.org/drawingml/2006/table">
            <a:tbl>
              <a:tblPr>
                <a:noFill/>
                <a:tableStyleId>{3655144F-629A-4FCB-89D6-4CE1BBD24ADF}</a:tableStyleId>
              </a:tblPr>
              <a:tblGrid>
                <a:gridCol w="2821675">
                  <a:extLst>
                    <a:ext uri="{9D8B030D-6E8A-4147-A177-3AD203B41FA5}">
                      <a16:colId xmlns:a16="http://schemas.microsoft.com/office/drawing/2014/main" val="20000"/>
                    </a:ext>
                  </a:extLst>
                </a:gridCol>
                <a:gridCol w="8180800">
                  <a:extLst>
                    <a:ext uri="{9D8B030D-6E8A-4147-A177-3AD203B41FA5}">
                      <a16:colId xmlns:a16="http://schemas.microsoft.com/office/drawing/2014/main" val="20001"/>
                    </a:ext>
                  </a:extLst>
                </a:gridCol>
              </a:tblGrid>
              <a:tr h="482600">
                <a:tc>
                  <a:txBody>
                    <a:bodyPr/>
                    <a:lstStyle/>
                    <a:p>
                      <a:pPr marL="0" marR="0" lvl="0" indent="0" algn="l" rtl="0">
                        <a:lnSpc>
                          <a:spcPct val="100000"/>
                        </a:lnSpc>
                        <a:spcBef>
                          <a:spcPts val="0"/>
                        </a:spcBef>
                        <a:spcAft>
                          <a:spcPts val="0"/>
                        </a:spcAft>
                        <a:buNone/>
                      </a:pPr>
                      <a:r>
                        <a:rPr lang="es-ES" sz="2400" u="none" strike="noStrike" cap="none"/>
                        <a:t>Identificación del requerimiento:</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RF 07</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0"/>
                  </a:ext>
                </a:extLst>
              </a:tr>
              <a:tr h="501650">
                <a:tc>
                  <a:txBody>
                    <a:bodyPr/>
                    <a:lstStyle/>
                    <a:p>
                      <a:pPr marL="0" marR="0" lvl="0" indent="0" algn="l" rtl="0">
                        <a:lnSpc>
                          <a:spcPct val="100000"/>
                        </a:lnSpc>
                        <a:spcBef>
                          <a:spcPts val="0"/>
                        </a:spcBef>
                        <a:spcAft>
                          <a:spcPts val="0"/>
                        </a:spcAft>
                        <a:buNone/>
                      </a:pPr>
                      <a:r>
                        <a:rPr lang="es-ES" sz="2400" u="none" strike="noStrike" cap="none"/>
                        <a:t>Nombre del requerimiento: </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Historial de ventas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1"/>
                  </a:ext>
                </a:extLst>
              </a:tr>
              <a:tr h="462275">
                <a:tc>
                  <a:txBody>
                    <a:bodyPr/>
                    <a:lstStyle/>
                    <a:p>
                      <a:pPr marL="0" marR="0" lvl="0" indent="0" algn="l" rtl="0">
                        <a:lnSpc>
                          <a:spcPct val="100000"/>
                        </a:lnSpc>
                        <a:spcBef>
                          <a:spcPts val="0"/>
                        </a:spcBef>
                        <a:spcAft>
                          <a:spcPts val="0"/>
                        </a:spcAft>
                        <a:buNone/>
                      </a:pPr>
                      <a:r>
                        <a:rPr lang="es-ES" sz="2400" u="none" strike="noStrike" cap="none"/>
                        <a:t>Características:</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El administrador tiene acceso a un histórico de ventas de la empresa organizado y eficiente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2"/>
                  </a:ext>
                </a:extLst>
              </a:tr>
              <a:tr h="569600">
                <a:tc>
                  <a:txBody>
                    <a:bodyPr/>
                    <a:lstStyle/>
                    <a:p>
                      <a:pPr marL="0" marR="0" lvl="0" indent="0" algn="l" rtl="0">
                        <a:lnSpc>
                          <a:spcPct val="100000"/>
                        </a:lnSpc>
                        <a:spcBef>
                          <a:spcPts val="0"/>
                        </a:spcBef>
                        <a:spcAft>
                          <a:spcPts val="0"/>
                        </a:spcAft>
                        <a:buNone/>
                      </a:pPr>
                      <a:r>
                        <a:rPr lang="es-ES" sz="2400" u="none" strike="noStrike" cap="none"/>
                        <a:t>Descripción del requerimiento:</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Permite al administrador tener control de las ventas que se realizan con información detallada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3"/>
                  </a:ext>
                </a:extLst>
              </a:tr>
              <a:tr h="614050">
                <a:tc>
                  <a:txBody>
                    <a:bodyPr/>
                    <a:lstStyle/>
                    <a:p>
                      <a:pPr marL="0" marR="0" lvl="0" indent="0" algn="l" rtl="0">
                        <a:lnSpc>
                          <a:spcPct val="100000"/>
                        </a:lnSpc>
                        <a:spcBef>
                          <a:spcPts val="0"/>
                        </a:spcBef>
                        <a:spcAft>
                          <a:spcPts val="0"/>
                        </a:spcAft>
                        <a:buNone/>
                      </a:pPr>
                      <a:r>
                        <a:rPr lang="es-ES" sz="2400" u="none" strike="noStrike" cap="none"/>
                        <a:t>Requerimientos NO funcionales:</a:t>
                      </a:r>
                      <a:endParaRPr sz="2400" u="none" strike="noStrike" cap="none">
                        <a:latin typeface="Arial"/>
                        <a:ea typeface="Arial"/>
                        <a:cs typeface="Arial"/>
                        <a:sym typeface="Arial"/>
                      </a:endParaRPr>
                    </a:p>
                  </a:txBody>
                  <a:tcPr marL="44450" marR="44450" marT="0" marB="0"/>
                </a:tc>
                <a:tc>
                  <a:txBody>
                    <a:bodyPr/>
                    <a:lstStyle/>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01</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02</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03</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04 </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05</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06</a:t>
                      </a:r>
                      <a:endParaRPr sz="2400" u="none" strike="noStrike" cap="none">
                        <a:latin typeface="Noto Sans Symbols"/>
                        <a:ea typeface="Noto Sans Symbols"/>
                        <a:cs typeface="Noto Sans Symbols"/>
                        <a:sym typeface="Noto Sans Symbols"/>
                      </a:endParaRPr>
                    </a:p>
                  </a:txBody>
                  <a:tcPr marL="44450" marR="44450" marT="0" marB="0"/>
                </a:tc>
                <a:extLst>
                  <a:ext uri="{0D108BD9-81ED-4DB2-BD59-A6C34878D82A}">
                    <a16:rowId xmlns:a16="http://schemas.microsoft.com/office/drawing/2014/main" val="10004"/>
                  </a:ext>
                </a:extLst>
              </a:tr>
            </a:tbl>
          </a:graphicData>
        </a:graphic>
      </p:graphicFrame>
      <p:sp>
        <p:nvSpPr>
          <p:cNvPr id="226" name="Google Shape;226;p13"/>
          <p:cNvSpPr/>
          <p:nvPr/>
        </p:nvSpPr>
        <p:spPr>
          <a:xfrm>
            <a:off x="1093723" y="1191006"/>
            <a:ext cx="4743606" cy="954107"/>
          </a:xfrm>
          <a:prstGeom prst="rect">
            <a:avLst/>
          </a:prstGeom>
          <a:noFill/>
          <a:ln>
            <a:noFill/>
          </a:ln>
        </p:spPr>
        <p:txBody>
          <a:bodyPr spcFirstLastPara="1" wrap="square" lIns="91425" tIns="45700" rIns="91425" bIns="45700" anchor="ctr" anchorCtr="0">
            <a:spAutoFit/>
          </a:bodyPr>
          <a:lstStyle/>
          <a:p>
            <a:pPr marL="914400" marR="0" lvl="2" indent="0" algn="l" rtl="0">
              <a:lnSpc>
                <a:spcPct val="100000"/>
              </a:lnSpc>
              <a:spcBef>
                <a:spcPts val="0"/>
              </a:spcBef>
              <a:spcAft>
                <a:spcPts val="0"/>
              </a:spcAft>
              <a:buNone/>
            </a:pPr>
            <a:r>
              <a:rPr lang="es-ES" sz="2800" b="1" i="0" u="none" strike="noStrike" cap="none">
                <a:solidFill>
                  <a:schemeClr val="dk1"/>
                </a:solidFill>
                <a:latin typeface="Arial"/>
                <a:ea typeface="Arial"/>
                <a:cs typeface="Arial"/>
                <a:sym typeface="Arial"/>
              </a:rPr>
              <a:t>Requisito funcional 7</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p:txBody>
      </p:sp>
      <p:sp>
        <p:nvSpPr>
          <p:cNvPr id="227" name="Google Shape;227;p13"/>
          <p:cNvSpPr/>
          <p:nvPr/>
        </p:nvSpPr>
        <p:spPr>
          <a:xfrm>
            <a:off x="14248056" y="1021894"/>
            <a:ext cx="4842992" cy="523220"/>
          </a:xfrm>
          <a:prstGeom prst="rect">
            <a:avLst/>
          </a:prstGeom>
          <a:noFill/>
          <a:ln>
            <a:noFill/>
          </a:ln>
        </p:spPr>
        <p:txBody>
          <a:bodyPr spcFirstLastPara="1" wrap="square" lIns="91425" tIns="45700" rIns="91425" bIns="45700" anchor="t" anchorCtr="0">
            <a:spAutoFit/>
          </a:bodyPr>
          <a:lstStyle/>
          <a:p>
            <a:pPr marL="914400" marR="0" lvl="2" indent="0" algn="l" rtl="0">
              <a:lnSpc>
                <a:spcPct val="100000"/>
              </a:lnSpc>
              <a:spcBef>
                <a:spcPts val="0"/>
              </a:spcBef>
              <a:spcAft>
                <a:spcPts val="0"/>
              </a:spcAft>
              <a:buNone/>
            </a:pPr>
            <a:r>
              <a:rPr lang="es-ES" sz="2800" b="1" i="0" u="none" strike="noStrike" cap="none">
                <a:solidFill>
                  <a:srgbClr val="000000"/>
                </a:solidFill>
                <a:latin typeface="Arial"/>
                <a:ea typeface="Arial"/>
                <a:cs typeface="Arial"/>
                <a:sym typeface="Arial"/>
              </a:rPr>
              <a:t>Requisito Funcional 8</a:t>
            </a:r>
            <a:endParaRPr sz="2800" b="0" i="0" u="none" strike="noStrike" cap="none">
              <a:solidFill>
                <a:srgbClr val="000000"/>
              </a:solidFill>
              <a:latin typeface="Arial"/>
              <a:ea typeface="Arial"/>
              <a:cs typeface="Arial"/>
              <a:sym typeface="Arial"/>
            </a:endParaRPr>
          </a:p>
        </p:txBody>
      </p:sp>
      <p:graphicFrame>
        <p:nvGraphicFramePr>
          <p:cNvPr id="228" name="Google Shape;228;p13"/>
          <p:cNvGraphicFramePr/>
          <p:nvPr/>
        </p:nvGraphicFramePr>
        <p:xfrm>
          <a:off x="12514217" y="2741930"/>
          <a:ext cx="3000000" cy="3000000"/>
        </p:xfrm>
        <a:graphic>
          <a:graphicData uri="http://schemas.openxmlformats.org/drawingml/2006/table">
            <a:tbl>
              <a:tblPr>
                <a:noFill/>
                <a:tableStyleId>{3655144F-629A-4FCB-89D6-4CE1BBD24ADF}</a:tableStyleId>
              </a:tblPr>
              <a:tblGrid>
                <a:gridCol w="3053950">
                  <a:extLst>
                    <a:ext uri="{9D8B030D-6E8A-4147-A177-3AD203B41FA5}">
                      <a16:colId xmlns:a16="http://schemas.microsoft.com/office/drawing/2014/main" val="20000"/>
                    </a:ext>
                  </a:extLst>
                </a:gridCol>
                <a:gridCol w="7971100">
                  <a:extLst>
                    <a:ext uri="{9D8B030D-6E8A-4147-A177-3AD203B41FA5}">
                      <a16:colId xmlns:a16="http://schemas.microsoft.com/office/drawing/2014/main" val="20001"/>
                    </a:ext>
                  </a:extLst>
                </a:gridCol>
              </a:tblGrid>
              <a:tr h="719675">
                <a:tc>
                  <a:txBody>
                    <a:bodyPr/>
                    <a:lstStyle/>
                    <a:p>
                      <a:pPr marL="0" marR="0" lvl="0" indent="0" algn="l" rtl="0">
                        <a:lnSpc>
                          <a:spcPct val="100000"/>
                        </a:lnSpc>
                        <a:spcBef>
                          <a:spcPts val="0"/>
                        </a:spcBef>
                        <a:spcAft>
                          <a:spcPts val="0"/>
                        </a:spcAft>
                        <a:buNone/>
                      </a:pPr>
                      <a:r>
                        <a:rPr lang="es-ES" sz="2400" u="none" strike="noStrike" cap="none"/>
                        <a:t>Identificación del requerimiento:</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RF 08</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0"/>
                  </a:ext>
                </a:extLst>
              </a:tr>
              <a:tr h="748075">
                <a:tc>
                  <a:txBody>
                    <a:bodyPr/>
                    <a:lstStyle/>
                    <a:p>
                      <a:pPr marL="0" marR="0" lvl="0" indent="0" algn="l" rtl="0">
                        <a:lnSpc>
                          <a:spcPct val="100000"/>
                        </a:lnSpc>
                        <a:spcBef>
                          <a:spcPts val="0"/>
                        </a:spcBef>
                        <a:spcAft>
                          <a:spcPts val="0"/>
                        </a:spcAft>
                        <a:buNone/>
                      </a:pPr>
                      <a:r>
                        <a:rPr lang="es-ES" sz="2400" u="none" strike="noStrike" cap="none"/>
                        <a:t>Nombre del requerimiento: </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Búsqueda de productos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1"/>
                  </a:ext>
                </a:extLst>
              </a:tr>
              <a:tr h="689375">
                <a:tc>
                  <a:txBody>
                    <a:bodyPr/>
                    <a:lstStyle/>
                    <a:p>
                      <a:pPr marL="0" marR="0" lvl="0" indent="0" algn="l" rtl="0">
                        <a:lnSpc>
                          <a:spcPct val="100000"/>
                        </a:lnSpc>
                        <a:spcBef>
                          <a:spcPts val="0"/>
                        </a:spcBef>
                        <a:spcAft>
                          <a:spcPts val="0"/>
                        </a:spcAft>
                        <a:buNone/>
                      </a:pPr>
                      <a:r>
                        <a:rPr lang="es-ES" sz="2400" u="none" strike="noStrike" cap="none"/>
                        <a:t>Características:</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los usuarios podrán buscar productos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2"/>
                  </a:ext>
                </a:extLst>
              </a:tr>
              <a:tr h="849400">
                <a:tc>
                  <a:txBody>
                    <a:bodyPr/>
                    <a:lstStyle/>
                    <a:p>
                      <a:pPr marL="0" marR="0" lvl="0" indent="0" algn="l" rtl="0">
                        <a:lnSpc>
                          <a:spcPct val="100000"/>
                        </a:lnSpc>
                        <a:spcBef>
                          <a:spcPts val="0"/>
                        </a:spcBef>
                        <a:spcAft>
                          <a:spcPts val="0"/>
                        </a:spcAft>
                        <a:buNone/>
                      </a:pPr>
                      <a:r>
                        <a:rPr lang="es-ES" sz="2400" u="none" strike="noStrike" cap="none"/>
                        <a:t>Descripción del requerimiento:</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 El sistema tendrá un formulario de búsqueda el cual permitirá a los usuarios consultar y buscar productos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3"/>
                  </a:ext>
                </a:extLst>
              </a:tr>
              <a:tr h="2025025">
                <a:tc>
                  <a:txBody>
                    <a:bodyPr/>
                    <a:lstStyle/>
                    <a:p>
                      <a:pPr marL="0" marR="0" lvl="0" indent="0" algn="l" rtl="0">
                        <a:lnSpc>
                          <a:spcPct val="100000"/>
                        </a:lnSpc>
                        <a:spcBef>
                          <a:spcPts val="0"/>
                        </a:spcBef>
                        <a:spcAft>
                          <a:spcPts val="0"/>
                        </a:spcAft>
                        <a:buNone/>
                      </a:pPr>
                      <a:r>
                        <a:rPr lang="es-ES" sz="2400" u="none" strike="noStrike" cap="none"/>
                        <a:t>Requerimientos NO funcionales:</a:t>
                      </a:r>
                      <a:endParaRPr sz="2400" u="none" strike="noStrike" cap="none">
                        <a:latin typeface="Arial"/>
                        <a:ea typeface="Arial"/>
                        <a:cs typeface="Arial"/>
                        <a:sym typeface="Arial"/>
                      </a:endParaRPr>
                    </a:p>
                  </a:txBody>
                  <a:tcPr marL="44450" marR="44450" marT="0" marB="0"/>
                </a:tc>
                <a:tc>
                  <a:txBody>
                    <a:bodyPr/>
                    <a:lstStyle/>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01</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02</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03</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04 </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06</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08</a:t>
                      </a:r>
                      <a:endParaRPr sz="2400" u="none" strike="noStrike" cap="none">
                        <a:latin typeface="Noto Sans Symbols"/>
                        <a:ea typeface="Noto Sans Symbols"/>
                        <a:cs typeface="Noto Sans Symbols"/>
                        <a:sym typeface="Noto Sans Symbols"/>
                      </a:endParaRPr>
                    </a:p>
                  </a:txBody>
                  <a:tcPr marL="44450" marR="44450" marT="0" marB="0"/>
                </a:tc>
                <a:extLst>
                  <a:ext uri="{0D108BD9-81ED-4DB2-BD59-A6C34878D82A}">
                    <a16:rowId xmlns:a16="http://schemas.microsoft.com/office/drawing/2014/main" val="10004"/>
                  </a:ext>
                </a:extLst>
              </a:tr>
            </a:tbl>
          </a:graphicData>
        </a:graphic>
      </p:graphicFrame>
      <p:sp>
        <p:nvSpPr>
          <p:cNvPr id="229" name="Google Shape;229;p13"/>
          <p:cNvSpPr/>
          <p:nvPr/>
        </p:nvSpPr>
        <p:spPr>
          <a:xfrm>
            <a:off x="994337" y="8519273"/>
            <a:ext cx="4842992" cy="523220"/>
          </a:xfrm>
          <a:prstGeom prst="rect">
            <a:avLst/>
          </a:prstGeom>
          <a:noFill/>
          <a:ln>
            <a:noFill/>
          </a:ln>
        </p:spPr>
        <p:txBody>
          <a:bodyPr spcFirstLastPara="1" wrap="square" lIns="91425" tIns="45700" rIns="91425" bIns="45700" anchor="t" anchorCtr="0">
            <a:spAutoFit/>
          </a:bodyPr>
          <a:lstStyle/>
          <a:p>
            <a:pPr marL="914400" marR="0" lvl="2" indent="0" algn="l" rtl="0">
              <a:lnSpc>
                <a:spcPct val="100000"/>
              </a:lnSpc>
              <a:spcBef>
                <a:spcPts val="0"/>
              </a:spcBef>
              <a:spcAft>
                <a:spcPts val="0"/>
              </a:spcAft>
              <a:buNone/>
            </a:pPr>
            <a:r>
              <a:rPr lang="es-ES" sz="2800" b="1" i="0" u="none" strike="noStrike" cap="none">
                <a:solidFill>
                  <a:srgbClr val="000000"/>
                </a:solidFill>
                <a:latin typeface="Arial"/>
                <a:ea typeface="Arial"/>
                <a:cs typeface="Arial"/>
                <a:sym typeface="Arial"/>
              </a:rPr>
              <a:t>Requisito Funcional 9</a:t>
            </a:r>
            <a:endParaRPr sz="2800" b="0" i="0" u="none" strike="noStrike" cap="none">
              <a:solidFill>
                <a:srgbClr val="000000"/>
              </a:solidFill>
              <a:latin typeface="Arial"/>
              <a:ea typeface="Arial"/>
              <a:cs typeface="Arial"/>
              <a:sym typeface="Arial"/>
            </a:endParaRPr>
          </a:p>
        </p:txBody>
      </p:sp>
      <p:graphicFrame>
        <p:nvGraphicFramePr>
          <p:cNvPr id="230" name="Google Shape;230;p13"/>
          <p:cNvGraphicFramePr/>
          <p:nvPr/>
        </p:nvGraphicFramePr>
        <p:xfrm>
          <a:off x="674779" y="9788323"/>
          <a:ext cx="3000000" cy="3000000"/>
        </p:xfrm>
        <a:graphic>
          <a:graphicData uri="http://schemas.openxmlformats.org/drawingml/2006/table">
            <a:tbl>
              <a:tblPr>
                <a:noFill/>
                <a:tableStyleId>{3655144F-629A-4FCB-89D6-4CE1BBD24ADF}</a:tableStyleId>
              </a:tblPr>
              <a:tblGrid>
                <a:gridCol w="2734800">
                  <a:extLst>
                    <a:ext uri="{9D8B030D-6E8A-4147-A177-3AD203B41FA5}">
                      <a16:colId xmlns:a16="http://schemas.microsoft.com/office/drawing/2014/main" val="20000"/>
                    </a:ext>
                  </a:extLst>
                </a:gridCol>
                <a:gridCol w="7928975">
                  <a:extLst>
                    <a:ext uri="{9D8B030D-6E8A-4147-A177-3AD203B41FA5}">
                      <a16:colId xmlns:a16="http://schemas.microsoft.com/office/drawing/2014/main" val="20001"/>
                    </a:ext>
                  </a:extLst>
                </a:gridCol>
              </a:tblGrid>
              <a:tr h="498925">
                <a:tc>
                  <a:txBody>
                    <a:bodyPr/>
                    <a:lstStyle/>
                    <a:p>
                      <a:pPr marL="0" marR="0" lvl="0" indent="0" algn="l" rtl="0">
                        <a:lnSpc>
                          <a:spcPct val="100000"/>
                        </a:lnSpc>
                        <a:spcBef>
                          <a:spcPts val="0"/>
                        </a:spcBef>
                        <a:spcAft>
                          <a:spcPts val="0"/>
                        </a:spcAft>
                        <a:buNone/>
                      </a:pPr>
                      <a:r>
                        <a:rPr lang="es-ES" sz="2400" u="none" strike="noStrike" cap="none"/>
                        <a:t>Identificación del requerimiento:</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RN 09</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0"/>
                  </a:ext>
                </a:extLst>
              </a:tr>
              <a:tr h="518625">
                <a:tc>
                  <a:txBody>
                    <a:bodyPr/>
                    <a:lstStyle/>
                    <a:p>
                      <a:pPr marL="0" marR="0" lvl="0" indent="0" algn="l" rtl="0">
                        <a:lnSpc>
                          <a:spcPct val="100000"/>
                        </a:lnSpc>
                        <a:spcBef>
                          <a:spcPts val="0"/>
                        </a:spcBef>
                        <a:spcAft>
                          <a:spcPts val="0"/>
                        </a:spcAft>
                        <a:buNone/>
                      </a:pPr>
                      <a:r>
                        <a:rPr lang="es-ES" sz="2400" u="none" strike="noStrike" cap="none"/>
                        <a:t>Nombre del requerimiento: </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Confirmar pago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1"/>
                  </a:ext>
                </a:extLst>
              </a:tr>
              <a:tr h="477925">
                <a:tc>
                  <a:txBody>
                    <a:bodyPr/>
                    <a:lstStyle/>
                    <a:p>
                      <a:pPr marL="0" marR="0" lvl="0" indent="0" algn="l" rtl="0">
                        <a:lnSpc>
                          <a:spcPct val="100000"/>
                        </a:lnSpc>
                        <a:spcBef>
                          <a:spcPts val="0"/>
                        </a:spcBef>
                        <a:spcAft>
                          <a:spcPts val="0"/>
                        </a:spcAft>
                        <a:buNone/>
                      </a:pPr>
                      <a:r>
                        <a:rPr lang="es-ES" sz="2400" u="none" strike="noStrike" cap="none"/>
                        <a:t>Características:</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visualiza que ya realizó el pago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2"/>
                  </a:ext>
                </a:extLst>
              </a:tr>
              <a:tr h="588875">
                <a:tc>
                  <a:txBody>
                    <a:bodyPr/>
                    <a:lstStyle/>
                    <a:p>
                      <a:pPr marL="0" marR="0" lvl="0" indent="0" algn="l" rtl="0">
                        <a:lnSpc>
                          <a:spcPct val="100000"/>
                        </a:lnSpc>
                        <a:spcBef>
                          <a:spcPts val="0"/>
                        </a:spcBef>
                        <a:spcAft>
                          <a:spcPts val="0"/>
                        </a:spcAft>
                        <a:buNone/>
                      </a:pPr>
                      <a:r>
                        <a:rPr lang="es-ES" sz="2400" u="none" strike="noStrike" cap="none"/>
                        <a:t>Descripción del requerimiento:</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 El usuario al momento de finalizar su compra visualizará un pago exitoso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3"/>
                  </a:ext>
                </a:extLst>
              </a:tr>
              <a:tr h="1331500">
                <a:tc>
                  <a:txBody>
                    <a:bodyPr/>
                    <a:lstStyle/>
                    <a:p>
                      <a:pPr marL="0" marR="0" lvl="0" indent="0" algn="l" rtl="0">
                        <a:lnSpc>
                          <a:spcPct val="100000"/>
                        </a:lnSpc>
                        <a:spcBef>
                          <a:spcPts val="0"/>
                        </a:spcBef>
                        <a:spcAft>
                          <a:spcPts val="0"/>
                        </a:spcAft>
                        <a:buNone/>
                      </a:pPr>
                      <a:r>
                        <a:rPr lang="es-ES" sz="2400" u="none" strike="noStrike" cap="none"/>
                        <a:t>Requerimientos NO funcionales:</a:t>
                      </a:r>
                      <a:endParaRPr sz="2400" u="none" strike="noStrike" cap="none">
                        <a:latin typeface="Arial"/>
                        <a:ea typeface="Arial"/>
                        <a:cs typeface="Arial"/>
                        <a:sym typeface="Arial"/>
                      </a:endParaRPr>
                    </a:p>
                  </a:txBody>
                  <a:tcPr marL="44450" marR="44450" marT="0" marB="0"/>
                </a:tc>
                <a:tc>
                  <a:txBody>
                    <a:bodyPr/>
                    <a:lstStyle/>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01</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02</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03</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04</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06</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08</a:t>
                      </a:r>
                      <a:endParaRPr sz="2400" u="none" strike="noStrike" cap="none">
                        <a:latin typeface="Noto Sans Symbols"/>
                        <a:ea typeface="Noto Sans Symbols"/>
                        <a:cs typeface="Noto Sans Symbols"/>
                        <a:sym typeface="Noto Sans Symbols"/>
                      </a:endParaRPr>
                    </a:p>
                  </a:txBody>
                  <a:tcPr marL="44450" marR="44450" marT="0" marB="0"/>
                </a:tc>
                <a:extLst>
                  <a:ext uri="{0D108BD9-81ED-4DB2-BD59-A6C34878D82A}">
                    <a16:rowId xmlns:a16="http://schemas.microsoft.com/office/drawing/2014/main" val="10004"/>
                  </a:ext>
                </a:extLst>
              </a:tr>
            </a:tbl>
          </a:graphicData>
        </a:graphic>
      </p:graphicFrame>
      <p:sp>
        <p:nvSpPr>
          <p:cNvPr id="231" name="Google Shape;231;p13"/>
          <p:cNvSpPr/>
          <p:nvPr/>
        </p:nvSpPr>
        <p:spPr>
          <a:xfrm>
            <a:off x="14466833" y="8519273"/>
            <a:ext cx="5043368" cy="523220"/>
          </a:xfrm>
          <a:prstGeom prst="rect">
            <a:avLst/>
          </a:prstGeom>
          <a:noFill/>
          <a:ln>
            <a:noFill/>
          </a:ln>
        </p:spPr>
        <p:txBody>
          <a:bodyPr spcFirstLastPara="1" wrap="square" lIns="91425" tIns="45700" rIns="91425" bIns="45700" anchor="t" anchorCtr="0">
            <a:spAutoFit/>
          </a:bodyPr>
          <a:lstStyle/>
          <a:p>
            <a:pPr marL="914400" marR="0" lvl="2" indent="0" algn="l" rtl="0">
              <a:lnSpc>
                <a:spcPct val="100000"/>
              </a:lnSpc>
              <a:spcBef>
                <a:spcPts val="0"/>
              </a:spcBef>
              <a:spcAft>
                <a:spcPts val="0"/>
              </a:spcAft>
              <a:buNone/>
            </a:pPr>
            <a:r>
              <a:rPr lang="es-ES" sz="2800" b="1" i="0" u="none" strike="noStrike" cap="none">
                <a:solidFill>
                  <a:srgbClr val="000000"/>
                </a:solidFill>
                <a:latin typeface="Arial"/>
                <a:ea typeface="Arial"/>
                <a:cs typeface="Arial"/>
                <a:sym typeface="Arial"/>
              </a:rPr>
              <a:t>Requisito Funcional 10</a:t>
            </a:r>
            <a:endParaRPr sz="2800" b="0" i="0" u="none" strike="noStrike" cap="none">
              <a:solidFill>
                <a:srgbClr val="000000"/>
              </a:solidFill>
              <a:latin typeface="Arial"/>
              <a:ea typeface="Arial"/>
              <a:cs typeface="Arial"/>
              <a:sym typeface="Arial"/>
            </a:endParaRPr>
          </a:p>
        </p:txBody>
      </p:sp>
      <p:graphicFrame>
        <p:nvGraphicFramePr>
          <p:cNvPr id="232" name="Google Shape;232;p13"/>
          <p:cNvGraphicFramePr/>
          <p:nvPr/>
        </p:nvGraphicFramePr>
        <p:xfrm>
          <a:off x="12514218" y="9788323"/>
          <a:ext cx="3000000" cy="3000000"/>
        </p:xfrm>
        <a:graphic>
          <a:graphicData uri="http://schemas.openxmlformats.org/drawingml/2006/table">
            <a:tbl>
              <a:tblPr>
                <a:noFill/>
                <a:tableStyleId>{3655144F-629A-4FCB-89D6-4CE1BBD24ADF}</a:tableStyleId>
              </a:tblPr>
              <a:tblGrid>
                <a:gridCol w="2827450">
                  <a:extLst>
                    <a:ext uri="{9D8B030D-6E8A-4147-A177-3AD203B41FA5}">
                      <a16:colId xmlns:a16="http://schemas.microsoft.com/office/drawing/2014/main" val="20000"/>
                    </a:ext>
                  </a:extLst>
                </a:gridCol>
                <a:gridCol w="8197600">
                  <a:extLst>
                    <a:ext uri="{9D8B030D-6E8A-4147-A177-3AD203B41FA5}">
                      <a16:colId xmlns:a16="http://schemas.microsoft.com/office/drawing/2014/main" val="20001"/>
                    </a:ext>
                  </a:extLst>
                </a:gridCol>
              </a:tblGrid>
              <a:tr h="672875">
                <a:tc>
                  <a:txBody>
                    <a:bodyPr/>
                    <a:lstStyle/>
                    <a:p>
                      <a:pPr marL="0" marR="0" lvl="0" indent="0" algn="l" rtl="0">
                        <a:lnSpc>
                          <a:spcPct val="100000"/>
                        </a:lnSpc>
                        <a:spcBef>
                          <a:spcPts val="0"/>
                        </a:spcBef>
                        <a:spcAft>
                          <a:spcPts val="0"/>
                        </a:spcAft>
                        <a:buNone/>
                      </a:pPr>
                      <a:r>
                        <a:rPr lang="es-ES" sz="2400" u="none" strike="noStrike" cap="none"/>
                        <a:t>Identificación del requerimiento:</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RN 10</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0"/>
                  </a:ext>
                </a:extLst>
              </a:tr>
              <a:tr h="699425">
                <a:tc>
                  <a:txBody>
                    <a:bodyPr/>
                    <a:lstStyle/>
                    <a:p>
                      <a:pPr marL="0" marR="0" lvl="0" indent="0" algn="l" rtl="0">
                        <a:lnSpc>
                          <a:spcPct val="100000"/>
                        </a:lnSpc>
                        <a:spcBef>
                          <a:spcPts val="0"/>
                        </a:spcBef>
                        <a:spcAft>
                          <a:spcPts val="0"/>
                        </a:spcAft>
                        <a:buNone/>
                      </a:pPr>
                      <a:r>
                        <a:rPr lang="es-ES" sz="2400" u="none" strike="noStrike" cap="none"/>
                        <a:t>Nombre del requerimiento: </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Gestionar productos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1"/>
                  </a:ext>
                </a:extLst>
              </a:tr>
              <a:tr h="644550">
                <a:tc>
                  <a:txBody>
                    <a:bodyPr/>
                    <a:lstStyle/>
                    <a:p>
                      <a:pPr marL="0" marR="0" lvl="0" indent="0" algn="l" rtl="0">
                        <a:lnSpc>
                          <a:spcPct val="100000"/>
                        </a:lnSpc>
                        <a:spcBef>
                          <a:spcPts val="0"/>
                        </a:spcBef>
                        <a:spcAft>
                          <a:spcPts val="0"/>
                        </a:spcAft>
                        <a:buNone/>
                      </a:pPr>
                      <a:r>
                        <a:rPr lang="es-ES" sz="2400" u="none" strike="noStrike" cap="none"/>
                        <a:t>Características:</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CRUD de  productos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2"/>
                  </a:ext>
                </a:extLst>
              </a:tr>
              <a:tr h="794175">
                <a:tc>
                  <a:txBody>
                    <a:bodyPr/>
                    <a:lstStyle/>
                    <a:p>
                      <a:pPr marL="0" marR="0" lvl="0" indent="0" algn="l" rtl="0">
                        <a:lnSpc>
                          <a:spcPct val="100000"/>
                        </a:lnSpc>
                        <a:spcBef>
                          <a:spcPts val="0"/>
                        </a:spcBef>
                        <a:spcAft>
                          <a:spcPts val="0"/>
                        </a:spcAft>
                        <a:buNone/>
                      </a:pPr>
                      <a:r>
                        <a:rPr lang="es-ES" sz="2400" u="none" strike="noStrike" cap="none"/>
                        <a:t>Descripción del requerimiento:</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 El sistema permitirá al administrador realizar operaciones CRUD a  los productos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3"/>
                  </a:ext>
                </a:extLst>
              </a:tr>
              <a:tr h="1784900">
                <a:tc>
                  <a:txBody>
                    <a:bodyPr/>
                    <a:lstStyle/>
                    <a:p>
                      <a:pPr marL="0" marR="0" lvl="0" indent="0" algn="l" rtl="0">
                        <a:lnSpc>
                          <a:spcPct val="100000"/>
                        </a:lnSpc>
                        <a:spcBef>
                          <a:spcPts val="0"/>
                        </a:spcBef>
                        <a:spcAft>
                          <a:spcPts val="0"/>
                        </a:spcAft>
                        <a:buNone/>
                      </a:pPr>
                      <a:r>
                        <a:rPr lang="es-ES" sz="2400" u="none" strike="noStrike" cap="none"/>
                        <a:t>Requerimientos NO funcionales:</a:t>
                      </a:r>
                      <a:endParaRPr sz="2400" u="none" strike="noStrike" cap="none">
                        <a:latin typeface="Arial"/>
                        <a:ea typeface="Arial"/>
                        <a:cs typeface="Arial"/>
                        <a:sym typeface="Arial"/>
                      </a:endParaRPr>
                    </a:p>
                  </a:txBody>
                  <a:tcPr marL="44450" marR="44450" marT="0" marB="0"/>
                </a:tc>
                <a:tc>
                  <a:txBody>
                    <a:bodyPr/>
                    <a:lstStyle/>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01</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02</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03 </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04</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06 </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08</a:t>
                      </a:r>
                      <a:endParaRPr sz="2400" u="none" strike="noStrike" cap="none"/>
                    </a:p>
                    <a:p>
                      <a:pPr marL="457200" marR="0" lvl="0" indent="0" algn="l" rtl="0">
                        <a:lnSpc>
                          <a:spcPct val="100000"/>
                        </a:lnSpc>
                        <a:spcBef>
                          <a:spcPts val="0"/>
                        </a:spcBef>
                        <a:spcAft>
                          <a:spcPts val="0"/>
                        </a:spcAft>
                        <a:buNone/>
                      </a:pPr>
                      <a:r>
                        <a:rPr lang="es-ES" sz="2400" u="none" strike="noStrike" cap="none"/>
                        <a:t>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4"/>
                  </a:ext>
                </a:extLst>
              </a:tr>
            </a:tbl>
          </a:graphicData>
        </a:graphic>
      </p:graphicFrame>
      <p:sp>
        <p:nvSpPr>
          <p:cNvPr id="233" name="Google Shape;233;p13"/>
          <p:cNvSpPr/>
          <p:nvPr/>
        </p:nvSpPr>
        <p:spPr>
          <a:xfrm>
            <a:off x="12824187" y="10059443"/>
            <a:ext cx="2438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7"/>
        <p:cNvGrpSpPr/>
        <p:nvPr/>
      </p:nvGrpSpPr>
      <p:grpSpPr>
        <a:xfrm>
          <a:off x="0" y="0"/>
          <a:ext cx="0" cy="0"/>
          <a:chOff x="0" y="0"/>
          <a:chExt cx="0" cy="0"/>
        </a:xfrm>
      </p:grpSpPr>
      <p:sp>
        <p:nvSpPr>
          <p:cNvPr id="238" name="Google Shape;238;p14"/>
          <p:cNvSpPr txBox="1"/>
          <p:nvPr/>
        </p:nvSpPr>
        <p:spPr>
          <a:xfrm>
            <a:off x="21337664" y="14076946"/>
            <a:ext cx="1674420" cy="102984"/>
          </a:xfrm>
          <a:prstGeom prst="rect">
            <a:avLst/>
          </a:prstGeom>
          <a:no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chemeClr val="dk2"/>
              </a:buClr>
              <a:buSzPts val="2800"/>
              <a:buFont typeface="Helvetica Neue"/>
              <a:buNone/>
            </a:pPr>
            <a:endParaRPr sz="1400" b="0" i="0" u="none" strike="noStrike" cap="none">
              <a:solidFill>
                <a:srgbClr val="000000"/>
              </a:solidFill>
              <a:latin typeface="Arial"/>
              <a:ea typeface="Arial"/>
              <a:cs typeface="Arial"/>
              <a:sym typeface="Arial"/>
            </a:endParaRPr>
          </a:p>
        </p:txBody>
      </p:sp>
      <p:sp>
        <p:nvSpPr>
          <p:cNvPr id="239" name="Google Shape;239;p14"/>
          <p:cNvSpPr/>
          <p:nvPr/>
        </p:nvSpPr>
        <p:spPr>
          <a:xfrm>
            <a:off x="9145664" y="7451625"/>
            <a:ext cx="2438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0" name="Google Shape;240;p14"/>
          <p:cNvSpPr/>
          <p:nvPr/>
        </p:nvSpPr>
        <p:spPr>
          <a:xfrm>
            <a:off x="21700834" y="7372449"/>
            <a:ext cx="184731" cy="307777"/>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aphicFrame>
        <p:nvGraphicFramePr>
          <p:cNvPr id="241" name="Google Shape;241;p14"/>
          <p:cNvGraphicFramePr/>
          <p:nvPr/>
        </p:nvGraphicFramePr>
        <p:xfrm>
          <a:off x="494852" y="1896184"/>
          <a:ext cx="3000000" cy="3000000"/>
        </p:xfrm>
        <a:graphic>
          <a:graphicData uri="http://schemas.openxmlformats.org/drawingml/2006/table">
            <a:tbl>
              <a:tblPr>
                <a:noFill/>
                <a:tableStyleId>{3655144F-629A-4FCB-89D6-4CE1BBD24ADF}</a:tableStyleId>
              </a:tblPr>
              <a:tblGrid>
                <a:gridCol w="2854650">
                  <a:extLst>
                    <a:ext uri="{9D8B030D-6E8A-4147-A177-3AD203B41FA5}">
                      <a16:colId xmlns:a16="http://schemas.microsoft.com/office/drawing/2014/main" val="20000"/>
                    </a:ext>
                  </a:extLst>
                </a:gridCol>
                <a:gridCol w="8276450">
                  <a:extLst>
                    <a:ext uri="{9D8B030D-6E8A-4147-A177-3AD203B41FA5}">
                      <a16:colId xmlns:a16="http://schemas.microsoft.com/office/drawing/2014/main" val="20001"/>
                    </a:ext>
                  </a:extLst>
                </a:gridCol>
              </a:tblGrid>
              <a:tr h="482600">
                <a:tc>
                  <a:txBody>
                    <a:bodyPr/>
                    <a:lstStyle/>
                    <a:p>
                      <a:pPr marL="0" marR="0" lvl="0" indent="0" algn="l" rtl="0">
                        <a:lnSpc>
                          <a:spcPct val="100000"/>
                        </a:lnSpc>
                        <a:spcBef>
                          <a:spcPts val="0"/>
                        </a:spcBef>
                        <a:spcAft>
                          <a:spcPts val="0"/>
                        </a:spcAft>
                        <a:buNone/>
                      </a:pPr>
                      <a:r>
                        <a:rPr lang="es-ES" sz="2400" u="none" strike="noStrike" cap="none"/>
                        <a:t>Identificación del requerimiento:</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RN 11</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0"/>
                  </a:ext>
                </a:extLst>
              </a:tr>
              <a:tr h="501650">
                <a:tc>
                  <a:txBody>
                    <a:bodyPr/>
                    <a:lstStyle/>
                    <a:p>
                      <a:pPr marL="0" marR="0" lvl="0" indent="0" algn="l" rtl="0">
                        <a:lnSpc>
                          <a:spcPct val="100000"/>
                        </a:lnSpc>
                        <a:spcBef>
                          <a:spcPts val="0"/>
                        </a:spcBef>
                        <a:spcAft>
                          <a:spcPts val="0"/>
                        </a:spcAft>
                        <a:buNone/>
                      </a:pPr>
                      <a:r>
                        <a:rPr lang="es-ES" sz="2400" u="none" strike="noStrike" cap="none"/>
                        <a:t>Nombre del requerimiento: </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Correo de confirmación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1"/>
                  </a:ext>
                </a:extLst>
              </a:tr>
              <a:tr h="462275">
                <a:tc>
                  <a:txBody>
                    <a:bodyPr/>
                    <a:lstStyle/>
                    <a:p>
                      <a:pPr marL="0" marR="0" lvl="0" indent="0" algn="l" rtl="0">
                        <a:lnSpc>
                          <a:spcPct val="100000"/>
                        </a:lnSpc>
                        <a:spcBef>
                          <a:spcPts val="0"/>
                        </a:spcBef>
                        <a:spcAft>
                          <a:spcPts val="0"/>
                        </a:spcAft>
                        <a:buNone/>
                      </a:pPr>
                      <a:r>
                        <a:rPr lang="es-ES" sz="2400" u="none" strike="noStrike" cap="none"/>
                        <a:t>Características:</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Correos de confirmación de compra o de registro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2"/>
                  </a:ext>
                </a:extLst>
              </a:tr>
              <a:tr h="569600">
                <a:tc>
                  <a:txBody>
                    <a:bodyPr/>
                    <a:lstStyle/>
                    <a:p>
                      <a:pPr marL="0" marR="0" lvl="0" indent="0" algn="l" rtl="0">
                        <a:lnSpc>
                          <a:spcPct val="100000"/>
                        </a:lnSpc>
                        <a:spcBef>
                          <a:spcPts val="0"/>
                        </a:spcBef>
                        <a:spcAft>
                          <a:spcPts val="0"/>
                        </a:spcAft>
                        <a:buNone/>
                      </a:pPr>
                      <a:r>
                        <a:rPr lang="es-ES" sz="2400" u="none" strike="noStrike" cap="none"/>
                        <a:t>Descripción del requerimiento:</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 El usuario recibirá un correo de confirmación de su registro de igual manera al momento de finalizar su compra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3"/>
                  </a:ext>
                </a:extLst>
              </a:tr>
              <a:tr h="614050">
                <a:tc>
                  <a:txBody>
                    <a:bodyPr/>
                    <a:lstStyle/>
                    <a:p>
                      <a:pPr marL="0" marR="0" lvl="0" indent="0" algn="l" rtl="0">
                        <a:lnSpc>
                          <a:spcPct val="100000"/>
                        </a:lnSpc>
                        <a:spcBef>
                          <a:spcPts val="0"/>
                        </a:spcBef>
                        <a:spcAft>
                          <a:spcPts val="0"/>
                        </a:spcAft>
                        <a:buNone/>
                      </a:pPr>
                      <a:r>
                        <a:rPr lang="es-ES" sz="2400" u="none" strike="noStrike" cap="none"/>
                        <a:t>Requerimientos NO funcionales:</a:t>
                      </a:r>
                      <a:endParaRPr sz="2400" u="none" strike="noStrike" cap="none">
                        <a:latin typeface="Arial"/>
                        <a:ea typeface="Arial"/>
                        <a:cs typeface="Arial"/>
                        <a:sym typeface="Arial"/>
                      </a:endParaRPr>
                    </a:p>
                  </a:txBody>
                  <a:tcPr marL="44450" marR="44450" marT="0" marB="0"/>
                </a:tc>
                <a:tc>
                  <a:txBody>
                    <a:bodyPr/>
                    <a:lstStyle/>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01</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02 </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03</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04</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06</a:t>
                      </a:r>
                      <a:endParaRPr sz="2400" u="none" strike="noStrike" cap="none"/>
                    </a:p>
                    <a:p>
                      <a:pPr marL="457200" marR="0" lvl="0" indent="0" algn="l" rtl="0">
                        <a:lnSpc>
                          <a:spcPct val="100000"/>
                        </a:lnSpc>
                        <a:spcBef>
                          <a:spcPts val="0"/>
                        </a:spcBef>
                        <a:spcAft>
                          <a:spcPts val="0"/>
                        </a:spcAft>
                        <a:buNone/>
                      </a:pPr>
                      <a:r>
                        <a:rPr lang="es-ES" sz="2400" u="none" strike="noStrike" cap="none"/>
                        <a:t>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4"/>
                  </a:ext>
                </a:extLst>
              </a:tr>
            </a:tbl>
          </a:graphicData>
        </a:graphic>
      </p:graphicFrame>
      <p:sp>
        <p:nvSpPr>
          <p:cNvPr id="242" name="Google Shape;242;p14"/>
          <p:cNvSpPr/>
          <p:nvPr/>
        </p:nvSpPr>
        <p:spPr>
          <a:xfrm>
            <a:off x="0" y="806451"/>
            <a:ext cx="5043368" cy="954107"/>
          </a:xfrm>
          <a:prstGeom prst="rect">
            <a:avLst/>
          </a:prstGeom>
          <a:noFill/>
          <a:ln>
            <a:noFill/>
          </a:ln>
        </p:spPr>
        <p:txBody>
          <a:bodyPr spcFirstLastPara="1" wrap="square" lIns="91425" tIns="45700" rIns="91425" bIns="45700" anchor="ctr" anchorCtr="0">
            <a:spAutoFit/>
          </a:bodyPr>
          <a:lstStyle/>
          <a:p>
            <a:pPr marL="914400" marR="0" lvl="2" indent="0" algn="l" rtl="0">
              <a:lnSpc>
                <a:spcPct val="100000"/>
              </a:lnSpc>
              <a:spcBef>
                <a:spcPts val="0"/>
              </a:spcBef>
              <a:spcAft>
                <a:spcPts val="0"/>
              </a:spcAft>
              <a:buNone/>
            </a:pPr>
            <a:r>
              <a:rPr lang="es-ES" sz="2800" b="1" i="0" u="none" strike="noStrike" cap="none">
                <a:solidFill>
                  <a:schemeClr val="dk1"/>
                </a:solidFill>
                <a:latin typeface="Arial"/>
                <a:ea typeface="Arial"/>
                <a:cs typeface="Arial"/>
                <a:sym typeface="Arial"/>
              </a:rPr>
              <a:t>Requisito Funcional 11</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p:txBody>
      </p:sp>
      <p:sp>
        <p:nvSpPr>
          <p:cNvPr id="243" name="Google Shape;243;p14"/>
          <p:cNvSpPr/>
          <p:nvPr/>
        </p:nvSpPr>
        <p:spPr>
          <a:xfrm>
            <a:off x="13787564" y="806451"/>
            <a:ext cx="5043368" cy="523220"/>
          </a:xfrm>
          <a:prstGeom prst="rect">
            <a:avLst/>
          </a:prstGeom>
          <a:noFill/>
          <a:ln>
            <a:noFill/>
          </a:ln>
        </p:spPr>
        <p:txBody>
          <a:bodyPr spcFirstLastPara="1" wrap="square" lIns="91425" tIns="45700" rIns="91425" bIns="45700" anchor="t" anchorCtr="0">
            <a:spAutoFit/>
          </a:bodyPr>
          <a:lstStyle/>
          <a:p>
            <a:pPr marL="914400" marR="0" lvl="2" indent="0" algn="l" rtl="0">
              <a:lnSpc>
                <a:spcPct val="100000"/>
              </a:lnSpc>
              <a:spcBef>
                <a:spcPts val="0"/>
              </a:spcBef>
              <a:spcAft>
                <a:spcPts val="0"/>
              </a:spcAft>
              <a:buNone/>
            </a:pPr>
            <a:r>
              <a:rPr lang="es-ES" sz="2800" b="1" i="0" u="none" strike="noStrike" cap="none">
                <a:solidFill>
                  <a:srgbClr val="000000"/>
                </a:solidFill>
                <a:latin typeface="Arial"/>
                <a:ea typeface="Arial"/>
                <a:cs typeface="Arial"/>
                <a:sym typeface="Arial"/>
              </a:rPr>
              <a:t>Requisito Funcional 12</a:t>
            </a:r>
            <a:endParaRPr sz="2800" b="0" i="0" u="none" strike="noStrike" cap="none">
              <a:solidFill>
                <a:srgbClr val="000000"/>
              </a:solidFill>
              <a:latin typeface="Arial"/>
              <a:ea typeface="Arial"/>
              <a:cs typeface="Arial"/>
              <a:sym typeface="Arial"/>
            </a:endParaRPr>
          </a:p>
        </p:txBody>
      </p:sp>
      <p:graphicFrame>
        <p:nvGraphicFramePr>
          <p:cNvPr id="244" name="Google Shape;244;p14"/>
          <p:cNvGraphicFramePr/>
          <p:nvPr/>
        </p:nvGraphicFramePr>
        <p:xfrm>
          <a:off x="12331336" y="1896185"/>
          <a:ext cx="3000000" cy="3000000"/>
        </p:xfrm>
        <a:graphic>
          <a:graphicData uri="http://schemas.openxmlformats.org/drawingml/2006/table">
            <a:tbl>
              <a:tblPr>
                <a:noFill/>
                <a:tableStyleId>{3655144F-629A-4FCB-89D6-4CE1BBD24ADF}</a:tableStyleId>
              </a:tblPr>
              <a:tblGrid>
                <a:gridCol w="2739150">
                  <a:extLst>
                    <a:ext uri="{9D8B030D-6E8A-4147-A177-3AD203B41FA5}">
                      <a16:colId xmlns:a16="http://schemas.microsoft.com/office/drawing/2014/main" val="20000"/>
                    </a:ext>
                  </a:extLst>
                </a:gridCol>
                <a:gridCol w="7941600">
                  <a:extLst>
                    <a:ext uri="{9D8B030D-6E8A-4147-A177-3AD203B41FA5}">
                      <a16:colId xmlns:a16="http://schemas.microsoft.com/office/drawing/2014/main" val="20001"/>
                    </a:ext>
                  </a:extLst>
                </a:gridCol>
              </a:tblGrid>
              <a:tr h="671850">
                <a:tc>
                  <a:txBody>
                    <a:bodyPr/>
                    <a:lstStyle/>
                    <a:p>
                      <a:pPr marL="0" marR="0" lvl="0" indent="0" algn="l" rtl="0">
                        <a:lnSpc>
                          <a:spcPct val="100000"/>
                        </a:lnSpc>
                        <a:spcBef>
                          <a:spcPts val="0"/>
                        </a:spcBef>
                        <a:spcAft>
                          <a:spcPts val="0"/>
                        </a:spcAft>
                        <a:buNone/>
                      </a:pPr>
                      <a:r>
                        <a:rPr lang="es-ES" sz="2400" u="none" strike="noStrike" cap="none"/>
                        <a:t>Identificación del requerimiento:</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RN 12</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0"/>
                  </a:ext>
                </a:extLst>
              </a:tr>
              <a:tr h="671850">
                <a:tc>
                  <a:txBody>
                    <a:bodyPr/>
                    <a:lstStyle/>
                    <a:p>
                      <a:pPr marL="0" marR="0" lvl="0" indent="0" algn="l" rtl="0">
                        <a:lnSpc>
                          <a:spcPct val="100000"/>
                        </a:lnSpc>
                        <a:spcBef>
                          <a:spcPts val="0"/>
                        </a:spcBef>
                        <a:spcAft>
                          <a:spcPts val="0"/>
                        </a:spcAft>
                        <a:buNone/>
                      </a:pPr>
                      <a:r>
                        <a:rPr lang="es-ES" sz="2400" u="none" strike="noStrike" cap="none"/>
                        <a:t>Nombre del requerimiento: </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Cancelación de compra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1"/>
                  </a:ext>
                </a:extLst>
              </a:tr>
              <a:tr h="484400">
                <a:tc>
                  <a:txBody>
                    <a:bodyPr/>
                    <a:lstStyle/>
                    <a:p>
                      <a:pPr marL="0" marR="0" lvl="0" indent="0" algn="l" rtl="0">
                        <a:lnSpc>
                          <a:spcPct val="100000"/>
                        </a:lnSpc>
                        <a:spcBef>
                          <a:spcPts val="0"/>
                        </a:spcBef>
                        <a:spcAft>
                          <a:spcPts val="0"/>
                        </a:spcAft>
                        <a:buNone/>
                      </a:pPr>
                      <a:r>
                        <a:rPr lang="es-ES" sz="2400" u="none" strike="noStrike" cap="none"/>
                        <a:t>Características:</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Cancelación de compra del producto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2"/>
                  </a:ext>
                </a:extLst>
              </a:tr>
              <a:tr h="671850">
                <a:tc>
                  <a:txBody>
                    <a:bodyPr/>
                    <a:lstStyle/>
                    <a:p>
                      <a:pPr marL="0" marR="0" lvl="0" indent="0" algn="l" rtl="0">
                        <a:lnSpc>
                          <a:spcPct val="100000"/>
                        </a:lnSpc>
                        <a:spcBef>
                          <a:spcPts val="0"/>
                        </a:spcBef>
                        <a:spcAft>
                          <a:spcPts val="0"/>
                        </a:spcAft>
                        <a:buNone/>
                      </a:pPr>
                      <a:r>
                        <a:rPr lang="es-ES" sz="2400" u="none" strike="noStrike" cap="none"/>
                        <a:t>Descripción del requerimiento:</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 El usuario podrá acceder a cancelar su compra siempre y cuando sea antes de confirmar la compra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3"/>
                  </a:ext>
                </a:extLst>
              </a:tr>
              <a:tr h="2351450">
                <a:tc>
                  <a:txBody>
                    <a:bodyPr/>
                    <a:lstStyle/>
                    <a:p>
                      <a:pPr marL="0" marR="0" lvl="0" indent="0" algn="l" rtl="0">
                        <a:lnSpc>
                          <a:spcPct val="100000"/>
                        </a:lnSpc>
                        <a:spcBef>
                          <a:spcPts val="0"/>
                        </a:spcBef>
                        <a:spcAft>
                          <a:spcPts val="0"/>
                        </a:spcAft>
                        <a:buNone/>
                      </a:pPr>
                      <a:r>
                        <a:rPr lang="es-ES" sz="2400" u="none" strike="noStrike" cap="none"/>
                        <a:t>Requerimientos NO funcionales:</a:t>
                      </a:r>
                      <a:endParaRPr sz="2400" u="none" strike="noStrike" cap="none">
                        <a:latin typeface="Arial"/>
                        <a:ea typeface="Arial"/>
                        <a:cs typeface="Arial"/>
                        <a:sym typeface="Arial"/>
                      </a:endParaRPr>
                    </a:p>
                  </a:txBody>
                  <a:tcPr marL="44450" marR="44450" marT="0" marB="0"/>
                </a:tc>
                <a:tc>
                  <a:txBody>
                    <a:bodyPr/>
                    <a:lstStyle/>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01</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02</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03  </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04 </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06</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08</a:t>
                      </a:r>
                      <a:endParaRPr sz="2400" u="none" strike="noStrike" cap="none"/>
                    </a:p>
                    <a:p>
                      <a:pPr marL="457200" marR="0" lvl="0" indent="0" algn="l" rtl="0">
                        <a:lnSpc>
                          <a:spcPct val="100000"/>
                        </a:lnSpc>
                        <a:spcBef>
                          <a:spcPts val="0"/>
                        </a:spcBef>
                        <a:spcAft>
                          <a:spcPts val="0"/>
                        </a:spcAft>
                        <a:buNone/>
                      </a:pPr>
                      <a:r>
                        <a:rPr lang="es-ES" sz="2400" u="none" strike="noStrike" cap="none"/>
                        <a:t>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4"/>
                  </a:ext>
                </a:extLst>
              </a:tr>
            </a:tbl>
          </a:graphicData>
        </a:graphic>
      </p:graphicFrame>
      <p:sp>
        <p:nvSpPr>
          <p:cNvPr id="245" name="Google Shape;245;p14"/>
          <p:cNvSpPr/>
          <p:nvPr/>
        </p:nvSpPr>
        <p:spPr>
          <a:xfrm>
            <a:off x="9610725" y="6192838"/>
            <a:ext cx="2438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aphicFrame>
        <p:nvGraphicFramePr>
          <p:cNvPr id="246" name="Google Shape;246;p14"/>
          <p:cNvGraphicFramePr/>
          <p:nvPr/>
        </p:nvGraphicFramePr>
        <p:xfrm>
          <a:off x="494852" y="9431383"/>
          <a:ext cx="3000000" cy="3000000"/>
        </p:xfrm>
        <a:graphic>
          <a:graphicData uri="http://schemas.openxmlformats.org/drawingml/2006/table">
            <a:tbl>
              <a:tblPr>
                <a:noFill/>
                <a:tableStyleId>{3655144F-629A-4FCB-89D6-4CE1BBD24ADF}</a:tableStyleId>
              </a:tblPr>
              <a:tblGrid>
                <a:gridCol w="2854650">
                  <a:extLst>
                    <a:ext uri="{9D8B030D-6E8A-4147-A177-3AD203B41FA5}">
                      <a16:colId xmlns:a16="http://schemas.microsoft.com/office/drawing/2014/main" val="20000"/>
                    </a:ext>
                  </a:extLst>
                </a:gridCol>
                <a:gridCol w="8276450">
                  <a:extLst>
                    <a:ext uri="{9D8B030D-6E8A-4147-A177-3AD203B41FA5}">
                      <a16:colId xmlns:a16="http://schemas.microsoft.com/office/drawing/2014/main" val="20001"/>
                    </a:ext>
                  </a:extLst>
                </a:gridCol>
              </a:tblGrid>
              <a:tr h="680150">
                <a:tc>
                  <a:txBody>
                    <a:bodyPr/>
                    <a:lstStyle/>
                    <a:p>
                      <a:pPr marL="0" marR="0" lvl="0" indent="0" algn="l" rtl="0">
                        <a:lnSpc>
                          <a:spcPct val="100000"/>
                        </a:lnSpc>
                        <a:spcBef>
                          <a:spcPts val="0"/>
                        </a:spcBef>
                        <a:spcAft>
                          <a:spcPts val="0"/>
                        </a:spcAft>
                        <a:buNone/>
                      </a:pPr>
                      <a:r>
                        <a:rPr lang="es-ES" sz="2400" u="none" strike="noStrike" cap="none"/>
                        <a:t>Identificación del requerimiento:</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RN 13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0"/>
                  </a:ext>
                </a:extLst>
              </a:tr>
              <a:tr h="707000">
                <a:tc>
                  <a:txBody>
                    <a:bodyPr/>
                    <a:lstStyle/>
                    <a:p>
                      <a:pPr marL="0" marR="0" lvl="0" indent="0" algn="l" rtl="0">
                        <a:lnSpc>
                          <a:spcPct val="100000"/>
                        </a:lnSpc>
                        <a:spcBef>
                          <a:spcPts val="0"/>
                        </a:spcBef>
                        <a:spcAft>
                          <a:spcPts val="0"/>
                        </a:spcAft>
                        <a:buNone/>
                      </a:pPr>
                      <a:r>
                        <a:rPr lang="es-ES" sz="2400" u="none" strike="noStrike" cap="none"/>
                        <a:t>Nombre del requerimiento: </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Método de pago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1"/>
                  </a:ext>
                </a:extLst>
              </a:tr>
              <a:tr h="651500">
                <a:tc>
                  <a:txBody>
                    <a:bodyPr/>
                    <a:lstStyle/>
                    <a:p>
                      <a:pPr marL="0" marR="0" lvl="0" indent="0" algn="l" rtl="0">
                        <a:lnSpc>
                          <a:spcPct val="100000"/>
                        </a:lnSpc>
                        <a:spcBef>
                          <a:spcPts val="0"/>
                        </a:spcBef>
                        <a:spcAft>
                          <a:spcPts val="0"/>
                        </a:spcAft>
                        <a:buNone/>
                      </a:pPr>
                      <a:r>
                        <a:rPr lang="es-ES" sz="2400" u="none" strike="noStrike" cap="none"/>
                        <a:t>Características:</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El aplicativo web permitirá efectuar el pago con diferentes métodos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2"/>
                  </a:ext>
                </a:extLst>
              </a:tr>
              <a:tr h="802750">
                <a:tc>
                  <a:txBody>
                    <a:bodyPr/>
                    <a:lstStyle/>
                    <a:p>
                      <a:pPr marL="0" marR="0" lvl="0" indent="0" algn="l" rtl="0">
                        <a:lnSpc>
                          <a:spcPct val="100000"/>
                        </a:lnSpc>
                        <a:spcBef>
                          <a:spcPts val="0"/>
                        </a:spcBef>
                        <a:spcAft>
                          <a:spcPts val="0"/>
                        </a:spcAft>
                        <a:buNone/>
                      </a:pPr>
                      <a:r>
                        <a:rPr lang="es-ES" sz="2400" u="none" strike="noStrike" cap="none"/>
                        <a:t>Descripción del requerimiento:</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 EL aplicativo web tendrá varios métodos de pago para que el cliente escoja  el que mejor se adapte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3"/>
                  </a:ext>
                </a:extLst>
              </a:tr>
              <a:tr h="1804175">
                <a:tc>
                  <a:txBody>
                    <a:bodyPr/>
                    <a:lstStyle/>
                    <a:p>
                      <a:pPr marL="0" marR="0" lvl="0" indent="0" algn="l" rtl="0">
                        <a:lnSpc>
                          <a:spcPct val="100000"/>
                        </a:lnSpc>
                        <a:spcBef>
                          <a:spcPts val="0"/>
                        </a:spcBef>
                        <a:spcAft>
                          <a:spcPts val="0"/>
                        </a:spcAft>
                        <a:buNone/>
                      </a:pPr>
                      <a:r>
                        <a:rPr lang="es-ES" sz="2400" u="none" strike="noStrike" cap="none"/>
                        <a:t>Requerimientos NO funcionales:</a:t>
                      </a:r>
                      <a:endParaRPr sz="2400" u="none" strike="noStrike" cap="none">
                        <a:latin typeface="Arial"/>
                        <a:ea typeface="Arial"/>
                        <a:cs typeface="Arial"/>
                        <a:sym typeface="Arial"/>
                      </a:endParaRPr>
                    </a:p>
                  </a:txBody>
                  <a:tcPr marL="44450" marR="44450" marT="0" marB="0"/>
                </a:tc>
                <a:tc>
                  <a:txBody>
                    <a:bodyPr/>
                    <a:lstStyle/>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01</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02 </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03</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04 </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06 </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08</a:t>
                      </a:r>
                      <a:endParaRPr sz="2400" u="none" strike="noStrike" cap="none"/>
                    </a:p>
                    <a:p>
                      <a:pPr marL="0" marR="0" lvl="0" indent="0" algn="l" rtl="0">
                        <a:lnSpc>
                          <a:spcPct val="100000"/>
                        </a:lnSpc>
                        <a:spcBef>
                          <a:spcPts val="0"/>
                        </a:spcBef>
                        <a:spcAft>
                          <a:spcPts val="0"/>
                        </a:spcAft>
                        <a:buNone/>
                      </a:pPr>
                      <a:r>
                        <a:rPr lang="es-ES" sz="2400" u="none" strike="noStrike" cap="none"/>
                        <a:t>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4"/>
                  </a:ext>
                </a:extLst>
              </a:tr>
            </a:tbl>
          </a:graphicData>
        </a:graphic>
      </p:graphicFrame>
      <p:sp>
        <p:nvSpPr>
          <p:cNvPr id="247" name="Google Shape;247;p14"/>
          <p:cNvSpPr/>
          <p:nvPr/>
        </p:nvSpPr>
        <p:spPr>
          <a:xfrm>
            <a:off x="-2308325" y="7777461"/>
            <a:ext cx="7351693" cy="523220"/>
          </a:xfrm>
          <a:prstGeom prst="rect">
            <a:avLst/>
          </a:prstGeom>
          <a:noFill/>
          <a:ln>
            <a:noFill/>
          </a:ln>
        </p:spPr>
        <p:txBody>
          <a:bodyPr spcFirstLastPara="1" wrap="square" lIns="91425" tIns="45700" rIns="91425" bIns="45700" anchor="ctr" anchorCtr="0">
            <a:spAutoFit/>
          </a:bodyPr>
          <a:lstStyle/>
          <a:p>
            <a:pPr marL="3200400" marR="0" lvl="7" indent="0" algn="l" rtl="0">
              <a:lnSpc>
                <a:spcPct val="100000"/>
              </a:lnSpc>
              <a:spcBef>
                <a:spcPts val="0"/>
              </a:spcBef>
              <a:spcAft>
                <a:spcPts val="0"/>
              </a:spcAft>
              <a:buNone/>
            </a:pPr>
            <a:r>
              <a:rPr lang="es-ES" sz="2800" b="1" i="0" u="none" strike="noStrike" cap="none">
                <a:solidFill>
                  <a:schemeClr val="dk1"/>
                </a:solidFill>
                <a:latin typeface="Arial"/>
                <a:ea typeface="Arial"/>
                <a:cs typeface="Arial"/>
                <a:sym typeface="Arial"/>
              </a:rPr>
              <a:t>Requisito Funcional 13</a:t>
            </a:r>
            <a:endParaRPr sz="2800" b="0" i="0" u="none" strike="noStrike" cap="none">
              <a:solidFill>
                <a:schemeClr val="dk1"/>
              </a:solidFill>
              <a:latin typeface="Arial"/>
              <a:ea typeface="Arial"/>
              <a:cs typeface="Arial"/>
              <a:sym typeface="Arial"/>
            </a:endParaRPr>
          </a:p>
        </p:txBody>
      </p:sp>
      <p:graphicFrame>
        <p:nvGraphicFramePr>
          <p:cNvPr id="248" name="Google Shape;248;p14"/>
          <p:cNvGraphicFramePr/>
          <p:nvPr/>
        </p:nvGraphicFramePr>
        <p:xfrm>
          <a:off x="12331336" y="9431383"/>
          <a:ext cx="3000000" cy="3000000"/>
        </p:xfrm>
        <a:graphic>
          <a:graphicData uri="http://schemas.openxmlformats.org/drawingml/2006/table">
            <a:tbl>
              <a:tblPr>
                <a:noFill/>
                <a:tableStyleId>{3655144F-629A-4FCB-89D6-4CE1BBD24ADF}</a:tableStyleId>
              </a:tblPr>
              <a:tblGrid>
                <a:gridCol w="2739150">
                  <a:extLst>
                    <a:ext uri="{9D8B030D-6E8A-4147-A177-3AD203B41FA5}">
                      <a16:colId xmlns:a16="http://schemas.microsoft.com/office/drawing/2014/main" val="20000"/>
                    </a:ext>
                  </a:extLst>
                </a:gridCol>
                <a:gridCol w="7941600">
                  <a:extLst>
                    <a:ext uri="{9D8B030D-6E8A-4147-A177-3AD203B41FA5}">
                      <a16:colId xmlns:a16="http://schemas.microsoft.com/office/drawing/2014/main" val="20001"/>
                    </a:ext>
                  </a:extLst>
                </a:gridCol>
              </a:tblGrid>
              <a:tr h="813675">
                <a:tc>
                  <a:txBody>
                    <a:bodyPr/>
                    <a:lstStyle/>
                    <a:p>
                      <a:pPr marL="0" marR="0" lvl="0" indent="0" algn="l" rtl="0">
                        <a:lnSpc>
                          <a:spcPct val="100000"/>
                        </a:lnSpc>
                        <a:spcBef>
                          <a:spcPts val="0"/>
                        </a:spcBef>
                        <a:spcAft>
                          <a:spcPts val="0"/>
                        </a:spcAft>
                        <a:buNone/>
                      </a:pPr>
                      <a:r>
                        <a:rPr lang="es-ES" sz="2400" u="none" strike="noStrike" cap="none"/>
                        <a:t>Identificación del requerimiento:</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RN 14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0"/>
                  </a:ext>
                </a:extLst>
              </a:tr>
              <a:tr h="845800">
                <a:tc>
                  <a:txBody>
                    <a:bodyPr/>
                    <a:lstStyle/>
                    <a:p>
                      <a:pPr marL="0" marR="0" lvl="0" indent="0" algn="l" rtl="0">
                        <a:lnSpc>
                          <a:spcPct val="100000"/>
                        </a:lnSpc>
                        <a:spcBef>
                          <a:spcPts val="0"/>
                        </a:spcBef>
                        <a:spcAft>
                          <a:spcPts val="0"/>
                        </a:spcAft>
                        <a:buNone/>
                      </a:pPr>
                      <a:r>
                        <a:rPr lang="es-ES" sz="2400" u="none" strike="noStrike" cap="none"/>
                        <a:t>Nombre del requerimiento: </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Eliminar cuenta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1"/>
                  </a:ext>
                </a:extLst>
              </a:tr>
              <a:tr h="779425">
                <a:tc>
                  <a:txBody>
                    <a:bodyPr/>
                    <a:lstStyle/>
                    <a:p>
                      <a:pPr marL="0" marR="0" lvl="0" indent="0" algn="l" rtl="0">
                        <a:lnSpc>
                          <a:spcPct val="100000"/>
                        </a:lnSpc>
                        <a:spcBef>
                          <a:spcPts val="0"/>
                        </a:spcBef>
                        <a:spcAft>
                          <a:spcPts val="0"/>
                        </a:spcAft>
                        <a:buNone/>
                      </a:pPr>
                      <a:r>
                        <a:rPr lang="es-ES" sz="2400" u="none" strike="noStrike" cap="none"/>
                        <a:t>Características:</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El usuario podrá eliminar la  cuenta del aplicativo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2"/>
                  </a:ext>
                </a:extLst>
              </a:tr>
              <a:tr h="960350">
                <a:tc>
                  <a:txBody>
                    <a:bodyPr/>
                    <a:lstStyle/>
                    <a:p>
                      <a:pPr marL="0" marR="0" lvl="0" indent="0" algn="l" rtl="0">
                        <a:lnSpc>
                          <a:spcPct val="100000"/>
                        </a:lnSpc>
                        <a:spcBef>
                          <a:spcPts val="0"/>
                        </a:spcBef>
                        <a:spcAft>
                          <a:spcPts val="0"/>
                        </a:spcAft>
                        <a:buNone/>
                      </a:pPr>
                      <a:r>
                        <a:rPr lang="es-ES" sz="2400" u="none" strike="noStrike" cap="none"/>
                        <a:t>Descripción del requerimiento:</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 El aplicativo web permitirá que el usuario pueda eliminar su cuenta definitivamente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3"/>
                  </a:ext>
                </a:extLst>
              </a:tr>
              <a:tr h="2158375">
                <a:tc>
                  <a:txBody>
                    <a:bodyPr/>
                    <a:lstStyle/>
                    <a:p>
                      <a:pPr marL="0" marR="0" lvl="0" indent="0" algn="l" rtl="0">
                        <a:lnSpc>
                          <a:spcPct val="100000"/>
                        </a:lnSpc>
                        <a:spcBef>
                          <a:spcPts val="0"/>
                        </a:spcBef>
                        <a:spcAft>
                          <a:spcPts val="0"/>
                        </a:spcAft>
                        <a:buNone/>
                      </a:pPr>
                      <a:r>
                        <a:rPr lang="es-ES" sz="2400" u="none" strike="noStrike" cap="none"/>
                        <a:t>Requerimientos NO funcionales:</a:t>
                      </a:r>
                      <a:endParaRPr sz="2400" u="none" strike="noStrike" cap="none">
                        <a:latin typeface="Arial"/>
                        <a:ea typeface="Arial"/>
                        <a:cs typeface="Arial"/>
                        <a:sym typeface="Arial"/>
                      </a:endParaRPr>
                    </a:p>
                  </a:txBody>
                  <a:tcPr marL="44450" marR="44450" marT="0" marB="0"/>
                </a:tc>
                <a:tc>
                  <a:txBody>
                    <a:bodyPr/>
                    <a:lstStyle/>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01</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02 </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03</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04 </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06</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08</a:t>
                      </a:r>
                      <a:endParaRPr sz="2400" u="none" strike="noStrike" cap="none"/>
                    </a:p>
                    <a:p>
                      <a:pPr marL="457200" marR="0" lvl="0" indent="0" algn="l" rtl="0">
                        <a:lnSpc>
                          <a:spcPct val="100000"/>
                        </a:lnSpc>
                        <a:spcBef>
                          <a:spcPts val="0"/>
                        </a:spcBef>
                        <a:spcAft>
                          <a:spcPts val="0"/>
                        </a:spcAft>
                        <a:buNone/>
                      </a:pPr>
                      <a:r>
                        <a:rPr lang="es-ES" sz="2400" u="none" strike="noStrike" cap="none"/>
                        <a:t>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4"/>
                  </a:ext>
                </a:extLst>
              </a:tr>
            </a:tbl>
          </a:graphicData>
        </a:graphic>
      </p:graphicFrame>
      <p:sp>
        <p:nvSpPr>
          <p:cNvPr id="249" name="Google Shape;249;p14"/>
          <p:cNvSpPr/>
          <p:nvPr/>
        </p:nvSpPr>
        <p:spPr>
          <a:xfrm>
            <a:off x="14040183" y="7777461"/>
            <a:ext cx="5343129" cy="954107"/>
          </a:xfrm>
          <a:prstGeom prst="rect">
            <a:avLst/>
          </a:prstGeom>
          <a:noFill/>
          <a:ln>
            <a:noFill/>
          </a:ln>
        </p:spPr>
        <p:txBody>
          <a:bodyPr spcFirstLastPara="1" wrap="square" lIns="91425" tIns="45700" rIns="91425" bIns="45700" anchor="ctr" anchorCtr="0">
            <a:spAutoFit/>
          </a:bodyPr>
          <a:lstStyle/>
          <a:p>
            <a:pPr marL="914400" marR="0" lvl="2" indent="-177800" algn="l" rtl="0">
              <a:lnSpc>
                <a:spcPct val="100000"/>
              </a:lnSpc>
              <a:spcBef>
                <a:spcPts val="0"/>
              </a:spcBef>
              <a:spcAft>
                <a:spcPts val="0"/>
              </a:spcAft>
              <a:buClr>
                <a:schemeClr val="dk1"/>
              </a:buClr>
              <a:buSzPts val="2800"/>
              <a:buFont typeface="Arial"/>
              <a:buAutoNum type="arabicPeriod"/>
            </a:pPr>
            <a:r>
              <a:rPr lang="es-ES" sz="2800" b="1" i="0" u="none" strike="noStrike" cap="none">
                <a:solidFill>
                  <a:schemeClr val="dk1"/>
                </a:solidFill>
                <a:latin typeface="Arial"/>
                <a:ea typeface="Arial"/>
                <a:cs typeface="Arial"/>
                <a:sym typeface="Arial"/>
              </a:rPr>
              <a:t>Requisito Funcional 14</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0"/>
        <p:cNvGrpSpPr/>
        <p:nvPr/>
      </p:nvGrpSpPr>
      <p:grpSpPr>
        <a:xfrm>
          <a:off x="0" y="0"/>
          <a:ext cx="0" cy="0"/>
          <a:chOff x="0" y="0"/>
          <a:chExt cx="0" cy="0"/>
        </a:xfrm>
      </p:grpSpPr>
      <p:sp>
        <p:nvSpPr>
          <p:cNvPr id="51" name="Google Shape;51;p2"/>
          <p:cNvSpPr txBox="1"/>
          <p:nvPr/>
        </p:nvSpPr>
        <p:spPr>
          <a:xfrm>
            <a:off x="13862631" y="2428996"/>
            <a:ext cx="6794600" cy="2235201"/>
          </a:xfrm>
          <a:prstGeom prst="rect">
            <a:avLst/>
          </a:prstGeom>
          <a:noFill/>
          <a:ln>
            <a:noFill/>
          </a:ln>
        </p:spPr>
        <p:txBody>
          <a:bodyPr spcFirstLastPara="1" wrap="square" lIns="71425" tIns="71425" rIns="71425" bIns="71425" anchor="b" anchorCtr="0">
            <a:noAutofit/>
          </a:bodyPr>
          <a:lstStyle/>
          <a:p>
            <a:pPr marL="36575" marR="36575" lvl="0" indent="12191" algn="r" rtl="0">
              <a:lnSpc>
                <a:spcPct val="80000"/>
              </a:lnSpc>
              <a:spcBef>
                <a:spcPts val="0"/>
              </a:spcBef>
              <a:spcAft>
                <a:spcPts val="0"/>
              </a:spcAft>
              <a:buClr>
                <a:srgbClr val="434343"/>
              </a:buClr>
              <a:buSzPts val="8160"/>
              <a:buFont typeface="Calibri"/>
              <a:buNone/>
            </a:pPr>
            <a:endParaRPr sz="1400" b="0" i="0" u="none" strike="noStrike" cap="none">
              <a:solidFill>
                <a:srgbClr val="000000"/>
              </a:solidFill>
              <a:latin typeface="Arial"/>
              <a:ea typeface="Arial"/>
              <a:cs typeface="Arial"/>
              <a:sym typeface="Arial"/>
            </a:endParaRPr>
          </a:p>
        </p:txBody>
      </p:sp>
      <p:graphicFrame>
        <p:nvGraphicFramePr>
          <p:cNvPr id="52" name="Google Shape;52;p2"/>
          <p:cNvGraphicFramePr/>
          <p:nvPr/>
        </p:nvGraphicFramePr>
        <p:xfrm>
          <a:off x="6160799" y="5510464"/>
          <a:ext cx="11099150" cy="6160175"/>
        </p:xfrm>
        <a:graphic>
          <a:graphicData uri="http://schemas.openxmlformats.org/drawingml/2006/table">
            <a:tbl>
              <a:tblPr>
                <a:noFill/>
                <a:tableStyleId>{3655144F-629A-4FCB-89D6-4CE1BBD24ADF}</a:tableStyleId>
              </a:tblPr>
              <a:tblGrid>
                <a:gridCol w="1933925">
                  <a:extLst>
                    <a:ext uri="{9D8B030D-6E8A-4147-A177-3AD203B41FA5}">
                      <a16:colId xmlns:a16="http://schemas.microsoft.com/office/drawing/2014/main" val="20000"/>
                    </a:ext>
                  </a:extLst>
                </a:gridCol>
                <a:gridCol w="1617100">
                  <a:extLst>
                    <a:ext uri="{9D8B030D-6E8A-4147-A177-3AD203B41FA5}">
                      <a16:colId xmlns:a16="http://schemas.microsoft.com/office/drawing/2014/main" val="20001"/>
                    </a:ext>
                  </a:extLst>
                </a:gridCol>
                <a:gridCol w="4315200">
                  <a:extLst>
                    <a:ext uri="{9D8B030D-6E8A-4147-A177-3AD203B41FA5}">
                      <a16:colId xmlns:a16="http://schemas.microsoft.com/office/drawing/2014/main" val="20002"/>
                    </a:ext>
                  </a:extLst>
                </a:gridCol>
                <a:gridCol w="3232925">
                  <a:extLst>
                    <a:ext uri="{9D8B030D-6E8A-4147-A177-3AD203B41FA5}">
                      <a16:colId xmlns:a16="http://schemas.microsoft.com/office/drawing/2014/main" val="20003"/>
                    </a:ext>
                  </a:extLst>
                </a:gridCol>
              </a:tblGrid>
              <a:tr h="934450">
                <a:tc>
                  <a:txBody>
                    <a:bodyPr/>
                    <a:lstStyle/>
                    <a:p>
                      <a:pPr marL="0" marR="0" lvl="0" indent="0" algn="ctr" rtl="0">
                        <a:lnSpc>
                          <a:spcPct val="100000"/>
                        </a:lnSpc>
                        <a:spcBef>
                          <a:spcPts val="0"/>
                        </a:spcBef>
                        <a:spcAft>
                          <a:spcPts val="0"/>
                        </a:spcAft>
                        <a:buNone/>
                      </a:pPr>
                      <a:r>
                        <a:rPr lang="es-ES" sz="2400" u="none" strike="noStrike" cap="none"/>
                        <a:t>Fecha</a:t>
                      </a:r>
                      <a:endParaRPr sz="2400" u="none" strike="noStrike" cap="none">
                        <a:latin typeface="Arial"/>
                        <a:ea typeface="Arial"/>
                        <a:cs typeface="Arial"/>
                        <a:sym typeface="Arial"/>
                      </a:endParaRPr>
                    </a:p>
                  </a:txBody>
                  <a:tcPr marL="68575" marR="68575" marT="0" marB="0"/>
                </a:tc>
                <a:tc>
                  <a:txBody>
                    <a:bodyPr/>
                    <a:lstStyle/>
                    <a:p>
                      <a:pPr marL="0" marR="0" lvl="0" indent="0" algn="ctr" rtl="0">
                        <a:lnSpc>
                          <a:spcPct val="100000"/>
                        </a:lnSpc>
                        <a:spcBef>
                          <a:spcPts val="0"/>
                        </a:spcBef>
                        <a:spcAft>
                          <a:spcPts val="0"/>
                        </a:spcAft>
                        <a:buNone/>
                      </a:pPr>
                      <a:r>
                        <a:rPr lang="es-ES" sz="2400" u="none" strike="noStrike" cap="none"/>
                        <a:t>Revisión</a:t>
                      </a:r>
                      <a:endParaRPr sz="2400" u="none" strike="noStrike" cap="none">
                        <a:latin typeface="Arial"/>
                        <a:ea typeface="Arial"/>
                        <a:cs typeface="Arial"/>
                        <a:sym typeface="Arial"/>
                      </a:endParaRPr>
                    </a:p>
                  </a:txBody>
                  <a:tcPr marL="68575" marR="68575" marT="0" marB="0"/>
                </a:tc>
                <a:tc>
                  <a:txBody>
                    <a:bodyPr/>
                    <a:lstStyle/>
                    <a:p>
                      <a:pPr marL="0" marR="0" lvl="0" indent="0" algn="ctr" rtl="0">
                        <a:lnSpc>
                          <a:spcPct val="100000"/>
                        </a:lnSpc>
                        <a:spcBef>
                          <a:spcPts val="0"/>
                        </a:spcBef>
                        <a:spcAft>
                          <a:spcPts val="0"/>
                        </a:spcAft>
                        <a:buNone/>
                      </a:pPr>
                      <a:r>
                        <a:rPr lang="es-ES" sz="2400" u="none" strike="noStrike" cap="none"/>
                        <a:t>Descripción</a:t>
                      </a:r>
                      <a:endParaRPr sz="2400" u="none" strike="noStrike" cap="none">
                        <a:latin typeface="Arial"/>
                        <a:ea typeface="Arial"/>
                        <a:cs typeface="Arial"/>
                        <a:sym typeface="Arial"/>
                      </a:endParaRPr>
                    </a:p>
                  </a:txBody>
                  <a:tcPr marL="68575" marR="68575" marT="0" marB="0"/>
                </a:tc>
                <a:tc>
                  <a:txBody>
                    <a:bodyPr/>
                    <a:lstStyle/>
                    <a:p>
                      <a:pPr marL="0" marR="0" lvl="0" indent="0" algn="ctr" rtl="0">
                        <a:lnSpc>
                          <a:spcPct val="100000"/>
                        </a:lnSpc>
                        <a:spcBef>
                          <a:spcPts val="0"/>
                        </a:spcBef>
                        <a:spcAft>
                          <a:spcPts val="0"/>
                        </a:spcAft>
                        <a:buNone/>
                      </a:pPr>
                      <a:r>
                        <a:rPr lang="es-ES" sz="2400" u="none" strike="noStrike" cap="none"/>
                        <a:t>Autor</a:t>
                      </a:r>
                      <a:endParaRPr sz="2400" u="none" strike="noStrike" cap="none">
                        <a:latin typeface="Arial"/>
                        <a:ea typeface="Arial"/>
                        <a:cs typeface="Arial"/>
                        <a:sym typeface="Arial"/>
                      </a:endParaRPr>
                    </a:p>
                  </a:txBody>
                  <a:tcPr marL="68575" marR="68575" marT="0" marB="0"/>
                </a:tc>
                <a:extLst>
                  <a:ext uri="{0D108BD9-81ED-4DB2-BD59-A6C34878D82A}">
                    <a16:rowId xmlns:a16="http://schemas.microsoft.com/office/drawing/2014/main" val="10000"/>
                  </a:ext>
                </a:extLst>
              </a:tr>
              <a:tr h="1306425">
                <a:tc>
                  <a:txBody>
                    <a:bodyPr/>
                    <a:lstStyle/>
                    <a:p>
                      <a:pPr marL="0" marR="0" lvl="0" indent="0" algn="ctr" rtl="0">
                        <a:lnSpc>
                          <a:spcPct val="100000"/>
                        </a:lnSpc>
                        <a:spcBef>
                          <a:spcPts val="0"/>
                        </a:spcBef>
                        <a:spcAft>
                          <a:spcPts val="0"/>
                        </a:spcAft>
                        <a:buNone/>
                      </a:pPr>
                      <a:r>
                        <a:rPr lang="es-ES" sz="2400" u="none" strike="noStrike" cap="none"/>
                        <a:t>16/05/2022</a:t>
                      </a:r>
                      <a:endParaRPr sz="2400" u="none" strike="noStrike" cap="none">
                        <a:latin typeface="Arial"/>
                        <a:ea typeface="Arial"/>
                        <a:cs typeface="Arial"/>
                        <a:sym typeface="Arial"/>
                      </a:endParaRPr>
                    </a:p>
                  </a:txBody>
                  <a:tcPr marL="68575" marR="68575" marT="0" marB="0"/>
                </a:tc>
                <a:tc>
                  <a:txBody>
                    <a:bodyPr/>
                    <a:lstStyle/>
                    <a:p>
                      <a:pPr marL="0" marR="0" lvl="0" indent="0" algn="ctr" rtl="0">
                        <a:lnSpc>
                          <a:spcPct val="100000"/>
                        </a:lnSpc>
                        <a:spcBef>
                          <a:spcPts val="0"/>
                        </a:spcBef>
                        <a:spcAft>
                          <a:spcPts val="0"/>
                        </a:spcAft>
                        <a:buNone/>
                      </a:pPr>
                      <a:r>
                        <a:rPr lang="es-ES" sz="2400" u="none" strike="noStrike" cap="none"/>
                        <a:t>1.0</a:t>
                      </a:r>
                      <a:endParaRPr sz="2400" u="none" strike="noStrike" cap="none">
                        <a:latin typeface="Arial"/>
                        <a:ea typeface="Arial"/>
                        <a:cs typeface="Arial"/>
                        <a:sym typeface="Arial"/>
                      </a:endParaRPr>
                    </a:p>
                  </a:txBody>
                  <a:tcPr marL="68575" marR="68575" marT="0" marB="0"/>
                </a:tc>
                <a:tc>
                  <a:txBody>
                    <a:bodyPr/>
                    <a:lstStyle/>
                    <a:p>
                      <a:pPr marL="0" marR="0" lvl="0" indent="0" algn="l" rtl="0">
                        <a:lnSpc>
                          <a:spcPct val="100000"/>
                        </a:lnSpc>
                        <a:spcBef>
                          <a:spcPts val="0"/>
                        </a:spcBef>
                        <a:spcAft>
                          <a:spcPts val="0"/>
                        </a:spcAft>
                        <a:buNone/>
                      </a:pPr>
                      <a:r>
                        <a:rPr lang="es-ES" sz="2400" u="none" strike="noStrike" cap="none"/>
                        <a:t>informe de requerimiento</a:t>
                      </a:r>
                      <a:endParaRPr sz="2400" u="none" strike="noStrike" cap="none">
                        <a:latin typeface="Arial"/>
                        <a:ea typeface="Arial"/>
                        <a:cs typeface="Arial"/>
                        <a:sym typeface="Arial"/>
                      </a:endParaRPr>
                    </a:p>
                  </a:txBody>
                  <a:tcPr marL="68575" marR="68575" marT="0" marB="0"/>
                </a:tc>
                <a:tc>
                  <a:txBody>
                    <a:bodyPr/>
                    <a:lstStyle/>
                    <a:p>
                      <a:pPr marL="0" marR="0" lvl="0" indent="0" algn="l" rtl="0">
                        <a:lnSpc>
                          <a:spcPct val="100000"/>
                        </a:lnSpc>
                        <a:spcBef>
                          <a:spcPts val="0"/>
                        </a:spcBef>
                        <a:spcAft>
                          <a:spcPts val="0"/>
                        </a:spcAft>
                        <a:buNone/>
                      </a:pPr>
                      <a:r>
                        <a:rPr lang="es-ES" sz="2400" u="none" strike="noStrike" cap="none"/>
                        <a:t>Diego Valero Moncaleano </a:t>
                      </a:r>
                      <a:endParaRPr sz="2400" u="none" strike="noStrike" cap="none">
                        <a:latin typeface="Arial"/>
                        <a:ea typeface="Arial"/>
                        <a:cs typeface="Arial"/>
                        <a:sym typeface="Arial"/>
                      </a:endParaRPr>
                    </a:p>
                  </a:txBody>
                  <a:tcPr marL="68575" marR="68575" marT="0" marB="0"/>
                </a:tc>
                <a:extLst>
                  <a:ext uri="{0D108BD9-81ED-4DB2-BD59-A6C34878D82A}">
                    <a16:rowId xmlns:a16="http://schemas.microsoft.com/office/drawing/2014/main" val="10001"/>
                  </a:ext>
                </a:extLst>
              </a:tr>
              <a:tr h="1306425">
                <a:tc>
                  <a:txBody>
                    <a:bodyPr/>
                    <a:lstStyle/>
                    <a:p>
                      <a:pPr marL="0" marR="0" lvl="0" indent="0" algn="l" rtl="0">
                        <a:lnSpc>
                          <a:spcPct val="100000"/>
                        </a:lnSpc>
                        <a:spcBef>
                          <a:spcPts val="0"/>
                        </a:spcBef>
                        <a:spcAft>
                          <a:spcPts val="0"/>
                        </a:spcAft>
                        <a:buNone/>
                      </a:pPr>
                      <a:r>
                        <a:rPr lang="es-ES" sz="2400" u="none" strike="noStrike" cap="none"/>
                        <a:t> </a:t>
                      </a:r>
                      <a:endParaRPr sz="2400" u="none" strike="noStrike" cap="none">
                        <a:latin typeface="Arial"/>
                        <a:ea typeface="Arial"/>
                        <a:cs typeface="Arial"/>
                        <a:sym typeface="Arial"/>
                      </a:endParaRPr>
                    </a:p>
                  </a:txBody>
                  <a:tcPr marL="68575" marR="68575" marT="0" marB="0"/>
                </a:tc>
                <a:tc>
                  <a:txBody>
                    <a:bodyPr/>
                    <a:lstStyle/>
                    <a:p>
                      <a:pPr marL="0" marR="0" lvl="0" indent="0" algn="l" rtl="0">
                        <a:lnSpc>
                          <a:spcPct val="100000"/>
                        </a:lnSpc>
                        <a:spcBef>
                          <a:spcPts val="0"/>
                        </a:spcBef>
                        <a:spcAft>
                          <a:spcPts val="0"/>
                        </a:spcAft>
                        <a:buNone/>
                      </a:pPr>
                      <a:r>
                        <a:rPr lang="es-ES" sz="2400" u="none" strike="noStrike" cap="none"/>
                        <a:t> </a:t>
                      </a:r>
                      <a:endParaRPr sz="2400" u="none" strike="noStrike" cap="none">
                        <a:latin typeface="Arial"/>
                        <a:ea typeface="Arial"/>
                        <a:cs typeface="Arial"/>
                        <a:sym typeface="Arial"/>
                      </a:endParaRPr>
                    </a:p>
                  </a:txBody>
                  <a:tcPr marL="68575" marR="68575" marT="0" marB="0"/>
                </a:tc>
                <a:tc>
                  <a:txBody>
                    <a:bodyPr/>
                    <a:lstStyle/>
                    <a:p>
                      <a:pPr marL="0" marR="0" lvl="0" indent="0" algn="l" rtl="0">
                        <a:lnSpc>
                          <a:spcPct val="100000"/>
                        </a:lnSpc>
                        <a:spcBef>
                          <a:spcPts val="0"/>
                        </a:spcBef>
                        <a:spcAft>
                          <a:spcPts val="0"/>
                        </a:spcAft>
                        <a:buNone/>
                      </a:pPr>
                      <a:r>
                        <a:rPr lang="es-ES" sz="2400" u="none" strike="noStrike" cap="none"/>
                        <a:t> </a:t>
                      </a:r>
                      <a:endParaRPr sz="2400" u="none" strike="noStrike" cap="none">
                        <a:latin typeface="Arial"/>
                        <a:ea typeface="Arial"/>
                        <a:cs typeface="Arial"/>
                        <a:sym typeface="Arial"/>
                      </a:endParaRPr>
                    </a:p>
                  </a:txBody>
                  <a:tcPr marL="68575" marR="68575" marT="0" marB="0"/>
                </a:tc>
                <a:tc>
                  <a:txBody>
                    <a:bodyPr/>
                    <a:lstStyle/>
                    <a:p>
                      <a:pPr marL="0" marR="0" lvl="0" indent="0" algn="l" rtl="0">
                        <a:lnSpc>
                          <a:spcPct val="100000"/>
                        </a:lnSpc>
                        <a:spcBef>
                          <a:spcPts val="0"/>
                        </a:spcBef>
                        <a:spcAft>
                          <a:spcPts val="0"/>
                        </a:spcAft>
                        <a:buNone/>
                      </a:pPr>
                      <a:r>
                        <a:rPr lang="es-ES" sz="2400" u="none" strike="noStrike" cap="none"/>
                        <a:t>Valeria Hernández garzón </a:t>
                      </a:r>
                      <a:endParaRPr sz="2400" u="none" strike="noStrike" cap="none">
                        <a:latin typeface="Arial"/>
                        <a:ea typeface="Arial"/>
                        <a:cs typeface="Arial"/>
                        <a:sym typeface="Arial"/>
                      </a:endParaRPr>
                    </a:p>
                  </a:txBody>
                  <a:tcPr marL="68575" marR="68575" marT="0" marB="0"/>
                </a:tc>
                <a:extLst>
                  <a:ext uri="{0D108BD9-81ED-4DB2-BD59-A6C34878D82A}">
                    <a16:rowId xmlns:a16="http://schemas.microsoft.com/office/drawing/2014/main" val="10002"/>
                  </a:ext>
                </a:extLst>
              </a:tr>
              <a:tr h="653225">
                <a:tc>
                  <a:txBody>
                    <a:bodyPr/>
                    <a:lstStyle/>
                    <a:p>
                      <a:pPr marL="0" marR="0" lvl="0" indent="0" algn="l" rtl="0">
                        <a:lnSpc>
                          <a:spcPct val="100000"/>
                        </a:lnSpc>
                        <a:spcBef>
                          <a:spcPts val="0"/>
                        </a:spcBef>
                        <a:spcAft>
                          <a:spcPts val="0"/>
                        </a:spcAft>
                        <a:buNone/>
                      </a:pPr>
                      <a:r>
                        <a:rPr lang="es-ES" sz="2400" u="none" strike="noStrike" cap="none"/>
                        <a:t> </a:t>
                      </a:r>
                      <a:endParaRPr sz="2400" u="none" strike="noStrike" cap="none">
                        <a:latin typeface="Arial"/>
                        <a:ea typeface="Arial"/>
                        <a:cs typeface="Arial"/>
                        <a:sym typeface="Arial"/>
                      </a:endParaRPr>
                    </a:p>
                  </a:txBody>
                  <a:tcPr marL="68575" marR="68575" marT="0" marB="0"/>
                </a:tc>
                <a:tc>
                  <a:txBody>
                    <a:bodyPr/>
                    <a:lstStyle/>
                    <a:p>
                      <a:pPr marL="0" marR="0" lvl="0" indent="0" algn="l" rtl="0">
                        <a:lnSpc>
                          <a:spcPct val="100000"/>
                        </a:lnSpc>
                        <a:spcBef>
                          <a:spcPts val="0"/>
                        </a:spcBef>
                        <a:spcAft>
                          <a:spcPts val="0"/>
                        </a:spcAft>
                        <a:buNone/>
                      </a:pPr>
                      <a:r>
                        <a:rPr lang="es-ES" sz="2400" u="none" strike="noStrike" cap="none"/>
                        <a:t> </a:t>
                      </a:r>
                      <a:endParaRPr sz="2400" u="none" strike="noStrike" cap="none">
                        <a:latin typeface="Arial"/>
                        <a:ea typeface="Arial"/>
                        <a:cs typeface="Arial"/>
                        <a:sym typeface="Arial"/>
                      </a:endParaRPr>
                    </a:p>
                  </a:txBody>
                  <a:tcPr marL="68575" marR="68575" marT="0" marB="0"/>
                </a:tc>
                <a:tc>
                  <a:txBody>
                    <a:bodyPr/>
                    <a:lstStyle/>
                    <a:p>
                      <a:pPr marL="0" marR="0" lvl="0" indent="0" algn="l" rtl="0">
                        <a:lnSpc>
                          <a:spcPct val="100000"/>
                        </a:lnSpc>
                        <a:spcBef>
                          <a:spcPts val="0"/>
                        </a:spcBef>
                        <a:spcAft>
                          <a:spcPts val="0"/>
                        </a:spcAft>
                        <a:buNone/>
                      </a:pPr>
                      <a:r>
                        <a:rPr lang="es-ES" sz="2400" u="none" strike="noStrike" cap="none"/>
                        <a:t> </a:t>
                      </a:r>
                      <a:endParaRPr sz="2400" u="none" strike="noStrike" cap="none">
                        <a:latin typeface="Arial"/>
                        <a:ea typeface="Arial"/>
                        <a:cs typeface="Arial"/>
                        <a:sym typeface="Arial"/>
                      </a:endParaRPr>
                    </a:p>
                  </a:txBody>
                  <a:tcPr marL="68575" marR="68575" marT="0" marB="0"/>
                </a:tc>
                <a:tc>
                  <a:txBody>
                    <a:bodyPr/>
                    <a:lstStyle/>
                    <a:p>
                      <a:pPr marL="0" marR="0" lvl="0" indent="0" algn="l" rtl="0">
                        <a:lnSpc>
                          <a:spcPct val="100000"/>
                        </a:lnSpc>
                        <a:spcBef>
                          <a:spcPts val="0"/>
                        </a:spcBef>
                        <a:spcAft>
                          <a:spcPts val="0"/>
                        </a:spcAft>
                        <a:buNone/>
                      </a:pPr>
                      <a:r>
                        <a:rPr lang="es-ES" sz="2400" u="none" strike="noStrike" cap="none"/>
                        <a:t>Nicolás Triana zapata </a:t>
                      </a:r>
                      <a:endParaRPr sz="2400" u="none" strike="noStrike" cap="none">
                        <a:latin typeface="Arial"/>
                        <a:ea typeface="Arial"/>
                        <a:cs typeface="Arial"/>
                        <a:sym typeface="Arial"/>
                      </a:endParaRPr>
                    </a:p>
                  </a:txBody>
                  <a:tcPr marL="68575" marR="68575" marT="0" marB="0"/>
                </a:tc>
                <a:extLst>
                  <a:ext uri="{0D108BD9-81ED-4DB2-BD59-A6C34878D82A}">
                    <a16:rowId xmlns:a16="http://schemas.microsoft.com/office/drawing/2014/main" val="10003"/>
                  </a:ext>
                </a:extLst>
              </a:tr>
              <a:tr h="1306425">
                <a:tc>
                  <a:txBody>
                    <a:bodyPr/>
                    <a:lstStyle/>
                    <a:p>
                      <a:pPr marL="0" marR="0" lvl="0" indent="0" algn="l" rtl="0">
                        <a:lnSpc>
                          <a:spcPct val="100000"/>
                        </a:lnSpc>
                        <a:spcBef>
                          <a:spcPts val="0"/>
                        </a:spcBef>
                        <a:spcAft>
                          <a:spcPts val="0"/>
                        </a:spcAft>
                        <a:buNone/>
                      </a:pPr>
                      <a:r>
                        <a:rPr lang="es-ES" sz="2400" u="none" strike="noStrike" cap="none"/>
                        <a:t> </a:t>
                      </a:r>
                      <a:endParaRPr sz="2400" u="none" strike="noStrike" cap="none">
                        <a:latin typeface="Arial"/>
                        <a:ea typeface="Arial"/>
                        <a:cs typeface="Arial"/>
                        <a:sym typeface="Arial"/>
                      </a:endParaRPr>
                    </a:p>
                  </a:txBody>
                  <a:tcPr marL="68575" marR="68575" marT="0" marB="0"/>
                </a:tc>
                <a:tc>
                  <a:txBody>
                    <a:bodyPr/>
                    <a:lstStyle/>
                    <a:p>
                      <a:pPr marL="0" marR="0" lvl="0" indent="0" algn="l" rtl="0">
                        <a:lnSpc>
                          <a:spcPct val="100000"/>
                        </a:lnSpc>
                        <a:spcBef>
                          <a:spcPts val="0"/>
                        </a:spcBef>
                        <a:spcAft>
                          <a:spcPts val="0"/>
                        </a:spcAft>
                        <a:buNone/>
                      </a:pPr>
                      <a:r>
                        <a:rPr lang="es-ES" sz="2400" u="none" strike="noStrike" cap="none"/>
                        <a:t> </a:t>
                      </a:r>
                      <a:endParaRPr sz="2400" u="none" strike="noStrike" cap="none">
                        <a:latin typeface="Arial"/>
                        <a:ea typeface="Arial"/>
                        <a:cs typeface="Arial"/>
                        <a:sym typeface="Arial"/>
                      </a:endParaRPr>
                    </a:p>
                  </a:txBody>
                  <a:tcPr marL="68575" marR="68575" marT="0" marB="0"/>
                </a:tc>
                <a:tc>
                  <a:txBody>
                    <a:bodyPr/>
                    <a:lstStyle/>
                    <a:p>
                      <a:pPr marL="0" marR="0" lvl="0" indent="0" algn="l" rtl="0">
                        <a:lnSpc>
                          <a:spcPct val="100000"/>
                        </a:lnSpc>
                        <a:spcBef>
                          <a:spcPts val="0"/>
                        </a:spcBef>
                        <a:spcAft>
                          <a:spcPts val="0"/>
                        </a:spcAft>
                        <a:buNone/>
                      </a:pPr>
                      <a:r>
                        <a:rPr lang="es-ES" sz="2400" u="none" strike="noStrike" cap="none"/>
                        <a:t> </a:t>
                      </a:r>
                      <a:endParaRPr sz="2400" u="none" strike="noStrike" cap="none">
                        <a:latin typeface="Arial"/>
                        <a:ea typeface="Arial"/>
                        <a:cs typeface="Arial"/>
                        <a:sym typeface="Arial"/>
                      </a:endParaRPr>
                    </a:p>
                  </a:txBody>
                  <a:tcPr marL="68575" marR="68575" marT="0" marB="0"/>
                </a:tc>
                <a:tc>
                  <a:txBody>
                    <a:bodyPr/>
                    <a:lstStyle/>
                    <a:p>
                      <a:pPr marL="0" marR="0" lvl="0" indent="0" algn="l" rtl="0">
                        <a:lnSpc>
                          <a:spcPct val="100000"/>
                        </a:lnSpc>
                        <a:spcBef>
                          <a:spcPts val="0"/>
                        </a:spcBef>
                        <a:spcAft>
                          <a:spcPts val="0"/>
                        </a:spcAft>
                        <a:buNone/>
                      </a:pPr>
                      <a:r>
                        <a:rPr lang="es-ES" sz="2400" u="none" strike="noStrike" cap="none"/>
                        <a:t>Lucero Katherine Rincón González</a:t>
                      </a:r>
                      <a:endParaRPr sz="2400" u="none" strike="noStrike" cap="none">
                        <a:latin typeface="Arial"/>
                        <a:ea typeface="Arial"/>
                        <a:cs typeface="Arial"/>
                        <a:sym typeface="Arial"/>
                      </a:endParaRPr>
                    </a:p>
                  </a:txBody>
                  <a:tcPr marL="68575" marR="68575" marT="0" marB="0"/>
                </a:tc>
                <a:extLst>
                  <a:ext uri="{0D108BD9-81ED-4DB2-BD59-A6C34878D82A}">
                    <a16:rowId xmlns:a16="http://schemas.microsoft.com/office/drawing/2014/main" val="10004"/>
                  </a:ext>
                </a:extLst>
              </a:tr>
              <a:tr h="653225">
                <a:tc>
                  <a:txBody>
                    <a:bodyPr/>
                    <a:lstStyle/>
                    <a:p>
                      <a:pPr marL="0" marR="0" lvl="0" indent="0" algn="l" rtl="0">
                        <a:lnSpc>
                          <a:spcPct val="100000"/>
                        </a:lnSpc>
                        <a:spcBef>
                          <a:spcPts val="0"/>
                        </a:spcBef>
                        <a:spcAft>
                          <a:spcPts val="0"/>
                        </a:spcAft>
                        <a:buNone/>
                      </a:pPr>
                      <a:r>
                        <a:rPr lang="es-ES" sz="2400" u="none" strike="noStrike" cap="none"/>
                        <a:t> </a:t>
                      </a:r>
                      <a:endParaRPr sz="2400" u="none" strike="noStrike" cap="none">
                        <a:latin typeface="Arial"/>
                        <a:ea typeface="Arial"/>
                        <a:cs typeface="Arial"/>
                        <a:sym typeface="Arial"/>
                      </a:endParaRPr>
                    </a:p>
                  </a:txBody>
                  <a:tcPr marL="68575" marR="68575" marT="0" marB="0"/>
                </a:tc>
                <a:tc>
                  <a:txBody>
                    <a:bodyPr/>
                    <a:lstStyle/>
                    <a:p>
                      <a:pPr marL="0" marR="0" lvl="0" indent="0" algn="l" rtl="0">
                        <a:lnSpc>
                          <a:spcPct val="100000"/>
                        </a:lnSpc>
                        <a:spcBef>
                          <a:spcPts val="0"/>
                        </a:spcBef>
                        <a:spcAft>
                          <a:spcPts val="0"/>
                        </a:spcAft>
                        <a:buNone/>
                      </a:pPr>
                      <a:r>
                        <a:rPr lang="es-ES" sz="2400" u="none" strike="noStrike" cap="none"/>
                        <a:t> </a:t>
                      </a:r>
                      <a:endParaRPr sz="2400" u="none" strike="noStrike" cap="none">
                        <a:latin typeface="Arial"/>
                        <a:ea typeface="Arial"/>
                        <a:cs typeface="Arial"/>
                        <a:sym typeface="Arial"/>
                      </a:endParaRPr>
                    </a:p>
                  </a:txBody>
                  <a:tcPr marL="68575" marR="68575" marT="0" marB="0"/>
                </a:tc>
                <a:tc>
                  <a:txBody>
                    <a:bodyPr/>
                    <a:lstStyle/>
                    <a:p>
                      <a:pPr marL="0" marR="0" lvl="0" indent="0" algn="l" rtl="0">
                        <a:lnSpc>
                          <a:spcPct val="100000"/>
                        </a:lnSpc>
                        <a:spcBef>
                          <a:spcPts val="0"/>
                        </a:spcBef>
                        <a:spcAft>
                          <a:spcPts val="0"/>
                        </a:spcAft>
                        <a:buNone/>
                      </a:pPr>
                      <a:r>
                        <a:rPr lang="es-ES" sz="2400" u="none" strike="noStrike" cap="none"/>
                        <a:t> </a:t>
                      </a:r>
                      <a:endParaRPr sz="2400" u="none" strike="noStrike" cap="none">
                        <a:latin typeface="Arial"/>
                        <a:ea typeface="Arial"/>
                        <a:cs typeface="Arial"/>
                        <a:sym typeface="Arial"/>
                      </a:endParaRPr>
                    </a:p>
                  </a:txBody>
                  <a:tcPr marL="68575" marR="68575" marT="0" marB="0"/>
                </a:tc>
                <a:tc>
                  <a:txBody>
                    <a:bodyPr/>
                    <a:lstStyle/>
                    <a:p>
                      <a:pPr marL="0" marR="0" lvl="0" indent="0" algn="l" rtl="0">
                        <a:lnSpc>
                          <a:spcPct val="100000"/>
                        </a:lnSpc>
                        <a:spcBef>
                          <a:spcPts val="0"/>
                        </a:spcBef>
                        <a:spcAft>
                          <a:spcPts val="0"/>
                        </a:spcAft>
                        <a:buNone/>
                      </a:pPr>
                      <a:r>
                        <a:rPr lang="es-ES" sz="2400" u="none" strike="noStrike" cap="none"/>
                        <a:t>Luis tunarosa</a:t>
                      </a:r>
                      <a:endParaRPr sz="2400" u="none" strike="noStrike" cap="none">
                        <a:latin typeface="Arial"/>
                        <a:ea typeface="Arial"/>
                        <a:cs typeface="Arial"/>
                        <a:sym typeface="Arial"/>
                      </a:endParaRPr>
                    </a:p>
                  </a:txBody>
                  <a:tcPr marL="68575" marR="68575"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3"/>
        <p:cNvGrpSpPr/>
        <p:nvPr/>
      </p:nvGrpSpPr>
      <p:grpSpPr>
        <a:xfrm>
          <a:off x="0" y="0"/>
          <a:ext cx="0" cy="0"/>
          <a:chOff x="0" y="0"/>
          <a:chExt cx="0" cy="0"/>
        </a:xfrm>
      </p:grpSpPr>
      <p:sp>
        <p:nvSpPr>
          <p:cNvPr id="254" name="Google Shape;254;p15"/>
          <p:cNvSpPr txBox="1"/>
          <p:nvPr/>
        </p:nvSpPr>
        <p:spPr>
          <a:xfrm>
            <a:off x="21337664" y="14076946"/>
            <a:ext cx="1674420" cy="102984"/>
          </a:xfrm>
          <a:prstGeom prst="rect">
            <a:avLst/>
          </a:prstGeom>
          <a:no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chemeClr val="dk2"/>
              </a:buClr>
              <a:buSzPts val="2800"/>
              <a:buFont typeface="Helvetica Neue"/>
              <a:buNone/>
            </a:pPr>
            <a:endParaRPr sz="1400" b="0" i="0" u="none" strike="noStrike" cap="none">
              <a:solidFill>
                <a:srgbClr val="000000"/>
              </a:solidFill>
              <a:latin typeface="Arial"/>
              <a:ea typeface="Arial"/>
              <a:cs typeface="Arial"/>
              <a:sym typeface="Arial"/>
            </a:endParaRPr>
          </a:p>
        </p:txBody>
      </p:sp>
      <p:sp>
        <p:nvSpPr>
          <p:cNvPr id="255" name="Google Shape;255;p15"/>
          <p:cNvSpPr/>
          <p:nvPr/>
        </p:nvSpPr>
        <p:spPr>
          <a:xfrm>
            <a:off x="9145664" y="7451625"/>
            <a:ext cx="2438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6" name="Google Shape;256;p15"/>
          <p:cNvSpPr/>
          <p:nvPr/>
        </p:nvSpPr>
        <p:spPr>
          <a:xfrm>
            <a:off x="21700834" y="7372449"/>
            <a:ext cx="184731" cy="307777"/>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aphicFrame>
        <p:nvGraphicFramePr>
          <p:cNvPr id="257" name="Google Shape;257;p15"/>
          <p:cNvGraphicFramePr/>
          <p:nvPr/>
        </p:nvGraphicFramePr>
        <p:xfrm>
          <a:off x="281919" y="1709673"/>
          <a:ext cx="3000000" cy="3000000"/>
        </p:xfrm>
        <a:graphic>
          <a:graphicData uri="http://schemas.openxmlformats.org/drawingml/2006/table">
            <a:tbl>
              <a:tblPr>
                <a:noFill/>
                <a:tableStyleId>{3655144F-629A-4FCB-89D6-4CE1BBD24ADF}</a:tableStyleId>
              </a:tblPr>
              <a:tblGrid>
                <a:gridCol w="2880475">
                  <a:extLst>
                    <a:ext uri="{9D8B030D-6E8A-4147-A177-3AD203B41FA5}">
                      <a16:colId xmlns:a16="http://schemas.microsoft.com/office/drawing/2014/main" val="20000"/>
                    </a:ext>
                  </a:extLst>
                </a:gridCol>
                <a:gridCol w="8351275">
                  <a:extLst>
                    <a:ext uri="{9D8B030D-6E8A-4147-A177-3AD203B41FA5}">
                      <a16:colId xmlns:a16="http://schemas.microsoft.com/office/drawing/2014/main" val="20001"/>
                    </a:ext>
                  </a:extLst>
                </a:gridCol>
              </a:tblGrid>
              <a:tr h="847975">
                <a:tc>
                  <a:txBody>
                    <a:bodyPr/>
                    <a:lstStyle/>
                    <a:p>
                      <a:pPr marL="0" marR="0" lvl="0" indent="0" algn="l" rtl="0">
                        <a:lnSpc>
                          <a:spcPct val="100000"/>
                        </a:lnSpc>
                        <a:spcBef>
                          <a:spcPts val="0"/>
                        </a:spcBef>
                        <a:spcAft>
                          <a:spcPts val="0"/>
                        </a:spcAft>
                        <a:buNone/>
                      </a:pPr>
                      <a:r>
                        <a:rPr lang="es-ES" sz="2400" u="none" strike="noStrike" cap="none"/>
                        <a:t>Identificación del requerimiento:</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RF 15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0"/>
                  </a:ext>
                </a:extLst>
              </a:tr>
              <a:tr h="847975">
                <a:tc>
                  <a:txBody>
                    <a:bodyPr/>
                    <a:lstStyle/>
                    <a:p>
                      <a:pPr marL="0" marR="0" lvl="0" indent="0" algn="l" rtl="0">
                        <a:lnSpc>
                          <a:spcPct val="100000"/>
                        </a:lnSpc>
                        <a:spcBef>
                          <a:spcPts val="0"/>
                        </a:spcBef>
                        <a:spcAft>
                          <a:spcPts val="0"/>
                        </a:spcAft>
                        <a:buNone/>
                      </a:pPr>
                      <a:r>
                        <a:rPr lang="es-ES" sz="2400" u="none" strike="noStrike" cap="none"/>
                        <a:t>Nombre del requerimiento: </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Cerrar sesión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1"/>
                  </a:ext>
                </a:extLst>
              </a:tr>
              <a:tr h="697825">
                <a:tc>
                  <a:txBody>
                    <a:bodyPr/>
                    <a:lstStyle/>
                    <a:p>
                      <a:pPr marL="0" marR="0" lvl="0" indent="0" algn="l" rtl="0">
                        <a:lnSpc>
                          <a:spcPct val="100000"/>
                        </a:lnSpc>
                        <a:spcBef>
                          <a:spcPts val="0"/>
                        </a:spcBef>
                        <a:spcAft>
                          <a:spcPts val="0"/>
                        </a:spcAft>
                        <a:buNone/>
                      </a:pPr>
                      <a:r>
                        <a:rPr lang="es-ES" sz="2400" u="none" strike="noStrike" cap="none"/>
                        <a:t>Características:</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los usuarios podrán finalizar sesión en el aplicativo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2"/>
                  </a:ext>
                </a:extLst>
              </a:tr>
              <a:tr h="1271950">
                <a:tc>
                  <a:txBody>
                    <a:bodyPr/>
                    <a:lstStyle/>
                    <a:p>
                      <a:pPr marL="0" marR="0" lvl="0" indent="0" algn="l" rtl="0">
                        <a:lnSpc>
                          <a:spcPct val="100000"/>
                        </a:lnSpc>
                        <a:spcBef>
                          <a:spcPts val="0"/>
                        </a:spcBef>
                        <a:spcAft>
                          <a:spcPts val="0"/>
                        </a:spcAft>
                        <a:buNone/>
                      </a:pPr>
                      <a:r>
                        <a:rPr lang="es-ES" sz="2400" u="none" strike="noStrike" cap="none"/>
                        <a:t>Descripción del requerimiento:</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El aplicativo permitirá salir al usuario ,siempre y cuando este no tenga algún proceso pendiente dentro del aplicativo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3"/>
                  </a:ext>
                </a:extLst>
              </a:tr>
              <a:tr h="2872225">
                <a:tc>
                  <a:txBody>
                    <a:bodyPr/>
                    <a:lstStyle/>
                    <a:p>
                      <a:pPr marL="0" marR="0" lvl="0" indent="0" algn="l" rtl="0">
                        <a:lnSpc>
                          <a:spcPct val="100000"/>
                        </a:lnSpc>
                        <a:spcBef>
                          <a:spcPts val="0"/>
                        </a:spcBef>
                        <a:spcAft>
                          <a:spcPts val="0"/>
                        </a:spcAft>
                        <a:buNone/>
                      </a:pPr>
                      <a:r>
                        <a:rPr lang="es-ES" sz="2400" u="none" strike="noStrike" cap="none"/>
                        <a:t>Requerimientos NO funcionales:</a:t>
                      </a:r>
                      <a:endParaRPr sz="2400" u="none" strike="noStrike" cap="none">
                        <a:latin typeface="Arial"/>
                        <a:ea typeface="Arial"/>
                        <a:cs typeface="Arial"/>
                        <a:sym typeface="Arial"/>
                      </a:endParaRPr>
                    </a:p>
                  </a:txBody>
                  <a:tcPr marL="44450" marR="44450" marT="0" marB="0"/>
                </a:tc>
                <a:tc>
                  <a:txBody>
                    <a:bodyPr/>
                    <a:lstStyle/>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01</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02</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03</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04</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06</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08</a:t>
                      </a:r>
                      <a:endParaRPr sz="2400" u="none" strike="noStrike" cap="none"/>
                    </a:p>
                    <a:p>
                      <a:pPr marL="457200" marR="0" lvl="0" indent="0" algn="l" rtl="0">
                        <a:lnSpc>
                          <a:spcPct val="100000"/>
                        </a:lnSpc>
                        <a:spcBef>
                          <a:spcPts val="0"/>
                        </a:spcBef>
                        <a:spcAft>
                          <a:spcPts val="0"/>
                        </a:spcAft>
                        <a:buNone/>
                      </a:pPr>
                      <a:r>
                        <a:rPr lang="es-ES" sz="2400" u="none" strike="noStrike" cap="none"/>
                        <a:t>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4"/>
                  </a:ext>
                </a:extLst>
              </a:tr>
            </a:tbl>
          </a:graphicData>
        </a:graphic>
      </p:graphicFrame>
      <p:sp>
        <p:nvSpPr>
          <p:cNvPr id="258" name="Google Shape;258;p15"/>
          <p:cNvSpPr/>
          <p:nvPr/>
        </p:nvSpPr>
        <p:spPr>
          <a:xfrm>
            <a:off x="362221" y="866981"/>
            <a:ext cx="5043368" cy="954107"/>
          </a:xfrm>
          <a:prstGeom prst="rect">
            <a:avLst/>
          </a:prstGeom>
          <a:noFill/>
          <a:ln>
            <a:noFill/>
          </a:ln>
        </p:spPr>
        <p:txBody>
          <a:bodyPr spcFirstLastPara="1" wrap="square" lIns="91425" tIns="45700" rIns="91425" bIns="45700" anchor="ctr" anchorCtr="0">
            <a:spAutoFit/>
          </a:bodyPr>
          <a:lstStyle/>
          <a:p>
            <a:pPr marL="914400" marR="0" lvl="2" indent="0" algn="l" rtl="0">
              <a:lnSpc>
                <a:spcPct val="100000"/>
              </a:lnSpc>
              <a:spcBef>
                <a:spcPts val="0"/>
              </a:spcBef>
              <a:spcAft>
                <a:spcPts val="0"/>
              </a:spcAft>
              <a:buNone/>
            </a:pPr>
            <a:r>
              <a:rPr lang="es-ES" sz="2800" b="1" i="0" u="none" strike="noStrike" cap="none">
                <a:solidFill>
                  <a:schemeClr val="dk1"/>
                </a:solidFill>
                <a:latin typeface="Arial"/>
                <a:ea typeface="Arial"/>
                <a:cs typeface="Arial"/>
                <a:sym typeface="Arial"/>
              </a:rPr>
              <a:t>Requisito Funcional 15</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p:txBody>
      </p:sp>
      <p:graphicFrame>
        <p:nvGraphicFramePr>
          <p:cNvPr id="259" name="Google Shape;259;p15"/>
          <p:cNvGraphicFramePr/>
          <p:nvPr/>
        </p:nvGraphicFramePr>
        <p:xfrm>
          <a:off x="11802965" y="1709673"/>
          <a:ext cx="3000000" cy="3000000"/>
        </p:xfrm>
        <a:graphic>
          <a:graphicData uri="http://schemas.openxmlformats.org/drawingml/2006/table">
            <a:tbl>
              <a:tblPr>
                <a:noFill/>
                <a:tableStyleId>{3655144F-629A-4FCB-89D6-4CE1BBD24ADF}</a:tableStyleId>
              </a:tblPr>
              <a:tblGrid>
                <a:gridCol w="2659950">
                  <a:extLst>
                    <a:ext uri="{9D8B030D-6E8A-4147-A177-3AD203B41FA5}">
                      <a16:colId xmlns:a16="http://schemas.microsoft.com/office/drawing/2014/main" val="20000"/>
                    </a:ext>
                  </a:extLst>
                </a:gridCol>
                <a:gridCol w="7711950">
                  <a:extLst>
                    <a:ext uri="{9D8B030D-6E8A-4147-A177-3AD203B41FA5}">
                      <a16:colId xmlns:a16="http://schemas.microsoft.com/office/drawing/2014/main" val="20001"/>
                    </a:ext>
                  </a:extLst>
                </a:gridCol>
              </a:tblGrid>
              <a:tr h="816450">
                <a:tc>
                  <a:txBody>
                    <a:bodyPr/>
                    <a:lstStyle/>
                    <a:p>
                      <a:pPr marL="0" marR="0" lvl="0" indent="0" algn="l" rtl="0">
                        <a:lnSpc>
                          <a:spcPct val="100000"/>
                        </a:lnSpc>
                        <a:spcBef>
                          <a:spcPts val="0"/>
                        </a:spcBef>
                        <a:spcAft>
                          <a:spcPts val="0"/>
                        </a:spcAft>
                        <a:buNone/>
                      </a:pPr>
                      <a:r>
                        <a:rPr lang="es-ES" sz="2400" u="none" strike="noStrike" cap="none"/>
                        <a:t>Identificación del requerimiento:</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RN 16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0"/>
                  </a:ext>
                </a:extLst>
              </a:tr>
              <a:tr h="848675">
                <a:tc>
                  <a:txBody>
                    <a:bodyPr/>
                    <a:lstStyle/>
                    <a:p>
                      <a:pPr marL="0" marR="0" lvl="0" indent="0" algn="l" rtl="0">
                        <a:lnSpc>
                          <a:spcPct val="100000"/>
                        </a:lnSpc>
                        <a:spcBef>
                          <a:spcPts val="0"/>
                        </a:spcBef>
                        <a:spcAft>
                          <a:spcPts val="0"/>
                        </a:spcAft>
                        <a:buNone/>
                      </a:pPr>
                      <a:r>
                        <a:rPr lang="es-ES" sz="2400" u="none" strike="noStrike" cap="none"/>
                        <a:t>Nombre del requerimiento: </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Carrito de compras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1"/>
                  </a:ext>
                </a:extLst>
              </a:tr>
              <a:tr h="928175">
                <a:tc>
                  <a:txBody>
                    <a:bodyPr/>
                    <a:lstStyle/>
                    <a:p>
                      <a:pPr marL="0" marR="0" lvl="0" indent="0" algn="l" rtl="0">
                        <a:lnSpc>
                          <a:spcPct val="100000"/>
                        </a:lnSpc>
                        <a:spcBef>
                          <a:spcPts val="0"/>
                        </a:spcBef>
                        <a:spcAft>
                          <a:spcPts val="0"/>
                        </a:spcAft>
                        <a:buNone/>
                      </a:pPr>
                      <a:r>
                        <a:rPr lang="es-ES" sz="2400" u="none" strike="noStrike" cap="none"/>
                        <a:t>Características:</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El sistema permitirá a los usuarios agregar eliminar y modificar la cantidad  de producto sin importar si el usuario está registrado o no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2"/>
                  </a:ext>
                </a:extLst>
              </a:tr>
              <a:tr h="963625">
                <a:tc>
                  <a:txBody>
                    <a:bodyPr/>
                    <a:lstStyle/>
                    <a:p>
                      <a:pPr marL="0" marR="0" lvl="0" indent="0" algn="l" rtl="0">
                        <a:lnSpc>
                          <a:spcPct val="100000"/>
                        </a:lnSpc>
                        <a:spcBef>
                          <a:spcPts val="0"/>
                        </a:spcBef>
                        <a:spcAft>
                          <a:spcPts val="0"/>
                        </a:spcAft>
                        <a:buNone/>
                      </a:pPr>
                      <a:r>
                        <a:rPr lang="es-ES" sz="2400" u="none" strike="noStrike" cap="none"/>
                        <a:t>Descripción del requerimiento:</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 El sistema implementara un carrito de compras el cual permitirá a los usuarios agregar ,modificar y eliminar productos en el carrito de compras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3"/>
                  </a:ext>
                </a:extLst>
              </a:tr>
              <a:tr h="2165725">
                <a:tc>
                  <a:txBody>
                    <a:bodyPr/>
                    <a:lstStyle/>
                    <a:p>
                      <a:pPr marL="0" marR="0" lvl="0" indent="0" algn="l" rtl="0">
                        <a:lnSpc>
                          <a:spcPct val="100000"/>
                        </a:lnSpc>
                        <a:spcBef>
                          <a:spcPts val="0"/>
                        </a:spcBef>
                        <a:spcAft>
                          <a:spcPts val="0"/>
                        </a:spcAft>
                        <a:buNone/>
                      </a:pPr>
                      <a:r>
                        <a:rPr lang="es-ES" sz="2400" u="none" strike="noStrike" cap="none"/>
                        <a:t>Requerimientos NO funcionales:</a:t>
                      </a:r>
                      <a:endParaRPr sz="2400" u="none" strike="noStrike" cap="none">
                        <a:latin typeface="Arial"/>
                        <a:ea typeface="Arial"/>
                        <a:cs typeface="Arial"/>
                        <a:sym typeface="Arial"/>
                      </a:endParaRPr>
                    </a:p>
                  </a:txBody>
                  <a:tcPr marL="44450" marR="44450" marT="0" marB="0"/>
                </a:tc>
                <a:tc>
                  <a:txBody>
                    <a:bodyPr/>
                    <a:lstStyle/>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01</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 RNF 02 </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03</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04</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06</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08</a:t>
                      </a:r>
                      <a:endParaRPr sz="2400" u="none" strike="noStrike" cap="none"/>
                    </a:p>
                    <a:p>
                      <a:pPr marL="457200" marR="0" lvl="0" indent="0" algn="l" rtl="0">
                        <a:lnSpc>
                          <a:spcPct val="100000"/>
                        </a:lnSpc>
                        <a:spcBef>
                          <a:spcPts val="0"/>
                        </a:spcBef>
                        <a:spcAft>
                          <a:spcPts val="0"/>
                        </a:spcAft>
                        <a:buNone/>
                      </a:pPr>
                      <a:r>
                        <a:rPr lang="es-ES" sz="2400" u="none" strike="noStrike" cap="none"/>
                        <a:t>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4"/>
                  </a:ext>
                </a:extLst>
              </a:tr>
            </a:tbl>
          </a:graphicData>
        </a:graphic>
      </p:graphicFrame>
      <p:sp>
        <p:nvSpPr>
          <p:cNvPr id="260" name="Google Shape;260;p15"/>
          <p:cNvSpPr/>
          <p:nvPr/>
        </p:nvSpPr>
        <p:spPr>
          <a:xfrm>
            <a:off x="13921468" y="866981"/>
            <a:ext cx="5043368" cy="954107"/>
          </a:xfrm>
          <a:prstGeom prst="rect">
            <a:avLst/>
          </a:prstGeom>
          <a:noFill/>
          <a:ln>
            <a:noFill/>
          </a:ln>
        </p:spPr>
        <p:txBody>
          <a:bodyPr spcFirstLastPara="1" wrap="square" lIns="91425" tIns="45700" rIns="91425" bIns="45700" anchor="ctr" anchorCtr="0">
            <a:spAutoFit/>
          </a:bodyPr>
          <a:lstStyle/>
          <a:p>
            <a:pPr marL="914400" marR="0" lvl="2" indent="0" algn="l" rtl="0">
              <a:lnSpc>
                <a:spcPct val="100000"/>
              </a:lnSpc>
              <a:spcBef>
                <a:spcPts val="0"/>
              </a:spcBef>
              <a:spcAft>
                <a:spcPts val="0"/>
              </a:spcAft>
              <a:buNone/>
            </a:pPr>
            <a:r>
              <a:rPr lang="es-ES" sz="2800" b="1" i="0" u="none" strike="noStrike" cap="none">
                <a:solidFill>
                  <a:schemeClr val="dk1"/>
                </a:solidFill>
                <a:latin typeface="Arial"/>
                <a:ea typeface="Arial"/>
                <a:cs typeface="Arial"/>
                <a:sym typeface="Arial"/>
              </a:rPr>
              <a:t>Requisito Funcional 16</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p:txBody>
      </p:sp>
      <p:graphicFrame>
        <p:nvGraphicFramePr>
          <p:cNvPr id="261" name="Google Shape;261;p15"/>
          <p:cNvGraphicFramePr/>
          <p:nvPr/>
        </p:nvGraphicFramePr>
        <p:xfrm>
          <a:off x="362221" y="10165976"/>
          <a:ext cx="3000000" cy="3000000"/>
        </p:xfrm>
        <a:graphic>
          <a:graphicData uri="http://schemas.openxmlformats.org/drawingml/2006/table">
            <a:tbl>
              <a:tblPr>
                <a:noFill/>
                <a:tableStyleId>{3655144F-629A-4FCB-89D6-4CE1BBD24ADF}</a:tableStyleId>
              </a:tblPr>
              <a:tblGrid>
                <a:gridCol w="2859875">
                  <a:extLst>
                    <a:ext uri="{9D8B030D-6E8A-4147-A177-3AD203B41FA5}">
                      <a16:colId xmlns:a16="http://schemas.microsoft.com/office/drawing/2014/main" val="20000"/>
                    </a:ext>
                  </a:extLst>
                </a:gridCol>
                <a:gridCol w="8291575">
                  <a:extLst>
                    <a:ext uri="{9D8B030D-6E8A-4147-A177-3AD203B41FA5}">
                      <a16:colId xmlns:a16="http://schemas.microsoft.com/office/drawing/2014/main" val="20001"/>
                    </a:ext>
                  </a:extLst>
                </a:gridCol>
              </a:tblGrid>
              <a:tr h="704550">
                <a:tc>
                  <a:txBody>
                    <a:bodyPr/>
                    <a:lstStyle/>
                    <a:p>
                      <a:pPr marL="0" marR="0" lvl="0" indent="0" algn="l" rtl="0">
                        <a:lnSpc>
                          <a:spcPct val="100000"/>
                        </a:lnSpc>
                        <a:spcBef>
                          <a:spcPts val="0"/>
                        </a:spcBef>
                        <a:spcAft>
                          <a:spcPts val="0"/>
                        </a:spcAft>
                        <a:buNone/>
                      </a:pPr>
                      <a:r>
                        <a:rPr lang="es-ES" sz="2400" u="none" strike="noStrike" cap="none"/>
                        <a:t>Identificación del requerimiento:</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RN 17</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0"/>
                  </a:ext>
                </a:extLst>
              </a:tr>
              <a:tr h="732350">
                <a:tc>
                  <a:txBody>
                    <a:bodyPr/>
                    <a:lstStyle/>
                    <a:p>
                      <a:pPr marL="0" marR="0" lvl="0" indent="0" algn="l" rtl="0">
                        <a:lnSpc>
                          <a:spcPct val="100000"/>
                        </a:lnSpc>
                        <a:spcBef>
                          <a:spcPts val="0"/>
                        </a:spcBef>
                        <a:spcAft>
                          <a:spcPts val="0"/>
                        </a:spcAft>
                        <a:buNone/>
                      </a:pPr>
                      <a:r>
                        <a:rPr lang="es-ES" sz="2400" u="none" strike="noStrike" cap="none"/>
                        <a:t>Nombre del requerimiento: </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Gestionar categorías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1"/>
                  </a:ext>
                </a:extLst>
              </a:tr>
              <a:tr h="674875">
                <a:tc>
                  <a:txBody>
                    <a:bodyPr/>
                    <a:lstStyle/>
                    <a:p>
                      <a:pPr marL="0" marR="0" lvl="0" indent="0" algn="l" rtl="0">
                        <a:lnSpc>
                          <a:spcPct val="100000"/>
                        </a:lnSpc>
                        <a:spcBef>
                          <a:spcPts val="0"/>
                        </a:spcBef>
                        <a:spcAft>
                          <a:spcPts val="0"/>
                        </a:spcAft>
                        <a:buNone/>
                      </a:pPr>
                      <a:r>
                        <a:rPr lang="es-ES" sz="2400" u="none" strike="noStrike" cap="none"/>
                        <a:t>Características:</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CRUD  de categorías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2"/>
                  </a:ext>
                </a:extLst>
              </a:tr>
              <a:tr h="831550">
                <a:tc>
                  <a:txBody>
                    <a:bodyPr/>
                    <a:lstStyle/>
                    <a:p>
                      <a:pPr marL="0" marR="0" lvl="0" indent="0" algn="l" rtl="0">
                        <a:lnSpc>
                          <a:spcPct val="100000"/>
                        </a:lnSpc>
                        <a:spcBef>
                          <a:spcPts val="0"/>
                        </a:spcBef>
                        <a:spcAft>
                          <a:spcPts val="0"/>
                        </a:spcAft>
                        <a:buNone/>
                      </a:pPr>
                      <a:r>
                        <a:rPr lang="es-ES" sz="2400" u="none" strike="noStrike" cap="none"/>
                        <a:t>Descripción del requerimiento:</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 El sistema permitirá al administrador realizar operaciones CRUD a las categorías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3"/>
                  </a:ext>
                </a:extLst>
              </a:tr>
              <a:tr h="1868900">
                <a:tc>
                  <a:txBody>
                    <a:bodyPr/>
                    <a:lstStyle/>
                    <a:p>
                      <a:pPr marL="0" marR="0" lvl="0" indent="0" algn="l" rtl="0">
                        <a:lnSpc>
                          <a:spcPct val="100000"/>
                        </a:lnSpc>
                        <a:spcBef>
                          <a:spcPts val="0"/>
                        </a:spcBef>
                        <a:spcAft>
                          <a:spcPts val="0"/>
                        </a:spcAft>
                        <a:buNone/>
                      </a:pPr>
                      <a:r>
                        <a:rPr lang="es-ES" sz="2400" u="none" strike="noStrike" cap="none"/>
                        <a:t>Requerimientos NO funcionales:</a:t>
                      </a:r>
                      <a:endParaRPr sz="2400" u="none" strike="noStrike" cap="none">
                        <a:latin typeface="Arial"/>
                        <a:ea typeface="Arial"/>
                        <a:cs typeface="Arial"/>
                        <a:sym typeface="Arial"/>
                      </a:endParaRPr>
                    </a:p>
                  </a:txBody>
                  <a:tcPr marL="44450" marR="44450" marT="0" marB="0"/>
                </a:tc>
                <a:tc>
                  <a:txBody>
                    <a:bodyPr/>
                    <a:lstStyle/>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01</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02</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03</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04</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06</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08</a:t>
                      </a:r>
                      <a:endParaRPr sz="2400" u="none" strike="noStrike" cap="none"/>
                    </a:p>
                    <a:p>
                      <a:pPr marL="457200" marR="0" lvl="0" indent="0" algn="l" rtl="0">
                        <a:lnSpc>
                          <a:spcPct val="100000"/>
                        </a:lnSpc>
                        <a:spcBef>
                          <a:spcPts val="0"/>
                        </a:spcBef>
                        <a:spcAft>
                          <a:spcPts val="0"/>
                        </a:spcAft>
                        <a:buNone/>
                      </a:pPr>
                      <a:r>
                        <a:rPr lang="es-ES" sz="2400" u="none" strike="noStrike" cap="none"/>
                        <a:t>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4"/>
                  </a:ext>
                </a:extLst>
              </a:tr>
            </a:tbl>
          </a:graphicData>
        </a:graphic>
      </p:graphicFrame>
      <p:sp>
        <p:nvSpPr>
          <p:cNvPr id="262" name="Google Shape;262;p15"/>
          <p:cNvSpPr/>
          <p:nvPr/>
        </p:nvSpPr>
        <p:spPr>
          <a:xfrm>
            <a:off x="362221" y="9010653"/>
            <a:ext cx="5043368" cy="954107"/>
          </a:xfrm>
          <a:prstGeom prst="rect">
            <a:avLst/>
          </a:prstGeom>
          <a:noFill/>
          <a:ln>
            <a:noFill/>
          </a:ln>
        </p:spPr>
        <p:txBody>
          <a:bodyPr spcFirstLastPara="1" wrap="square" lIns="91425" tIns="45700" rIns="91425" bIns="45700" anchor="ctr" anchorCtr="0">
            <a:spAutoFit/>
          </a:bodyPr>
          <a:lstStyle/>
          <a:p>
            <a:pPr marL="914400" marR="0" lvl="2" indent="0" algn="l" rtl="0">
              <a:lnSpc>
                <a:spcPct val="100000"/>
              </a:lnSpc>
              <a:spcBef>
                <a:spcPts val="0"/>
              </a:spcBef>
              <a:spcAft>
                <a:spcPts val="0"/>
              </a:spcAft>
              <a:buNone/>
            </a:pPr>
            <a:r>
              <a:rPr lang="es-ES" sz="2800" b="1" i="0" u="none" strike="noStrike" cap="none">
                <a:solidFill>
                  <a:schemeClr val="dk1"/>
                </a:solidFill>
                <a:latin typeface="Arial"/>
                <a:ea typeface="Arial"/>
                <a:cs typeface="Arial"/>
                <a:sym typeface="Arial"/>
              </a:rPr>
              <a:t>Requisito Funcional 17</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p:txBody>
      </p:sp>
      <p:graphicFrame>
        <p:nvGraphicFramePr>
          <p:cNvPr id="263" name="Google Shape;263;p15"/>
          <p:cNvGraphicFramePr/>
          <p:nvPr/>
        </p:nvGraphicFramePr>
        <p:xfrm>
          <a:off x="11941919" y="10165976"/>
          <a:ext cx="3000000" cy="3000000"/>
        </p:xfrm>
        <a:graphic>
          <a:graphicData uri="http://schemas.openxmlformats.org/drawingml/2006/table">
            <a:tbl>
              <a:tblPr>
                <a:noFill/>
                <a:tableStyleId>{3655144F-629A-4FCB-89D6-4CE1BBD24ADF}</a:tableStyleId>
              </a:tblPr>
              <a:tblGrid>
                <a:gridCol w="2896825">
                  <a:extLst>
                    <a:ext uri="{9D8B030D-6E8A-4147-A177-3AD203B41FA5}">
                      <a16:colId xmlns:a16="http://schemas.microsoft.com/office/drawing/2014/main" val="20000"/>
                    </a:ext>
                  </a:extLst>
                </a:gridCol>
                <a:gridCol w="8398700">
                  <a:extLst>
                    <a:ext uri="{9D8B030D-6E8A-4147-A177-3AD203B41FA5}">
                      <a16:colId xmlns:a16="http://schemas.microsoft.com/office/drawing/2014/main" val="20001"/>
                    </a:ext>
                  </a:extLst>
                </a:gridCol>
              </a:tblGrid>
              <a:tr h="650000">
                <a:tc>
                  <a:txBody>
                    <a:bodyPr/>
                    <a:lstStyle/>
                    <a:p>
                      <a:pPr marL="0" marR="0" lvl="0" indent="0" algn="l" rtl="0">
                        <a:lnSpc>
                          <a:spcPct val="100000"/>
                        </a:lnSpc>
                        <a:spcBef>
                          <a:spcPts val="0"/>
                        </a:spcBef>
                        <a:spcAft>
                          <a:spcPts val="0"/>
                        </a:spcAft>
                        <a:buNone/>
                      </a:pPr>
                      <a:r>
                        <a:rPr lang="es-ES" sz="2400" u="none" strike="noStrike" cap="none"/>
                        <a:t>Identificación del requerimiento:</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RN 18</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0"/>
                  </a:ext>
                </a:extLst>
              </a:tr>
              <a:tr h="1039725">
                <a:tc>
                  <a:txBody>
                    <a:bodyPr/>
                    <a:lstStyle/>
                    <a:p>
                      <a:pPr marL="0" marR="0" lvl="0" indent="0" algn="l" rtl="0">
                        <a:lnSpc>
                          <a:spcPct val="100000"/>
                        </a:lnSpc>
                        <a:spcBef>
                          <a:spcPts val="0"/>
                        </a:spcBef>
                        <a:spcAft>
                          <a:spcPts val="0"/>
                        </a:spcAft>
                        <a:buNone/>
                      </a:pPr>
                      <a:r>
                        <a:rPr lang="es-ES" sz="2400" u="none" strike="noStrike" cap="none"/>
                        <a:t>Nombre del requerimiento: </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Gestionar pedidos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1"/>
                  </a:ext>
                </a:extLst>
              </a:tr>
              <a:tr h="333725">
                <a:tc>
                  <a:txBody>
                    <a:bodyPr/>
                    <a:lstStyle/>
                    <a:p>
                      <a:pPr marL="0" marR="0" lvl="0" indent="0" algn="l" rtl="0">
                        <a:lnSpc>
                          <a:spcPct val="100000"/>
                        </a:lnSpc>
                        <a:spcBef>
                          <a:spcPts val="0"/>
                        </a:spcBef>
                        <a:spcAft>
                          <a:spcPts val="0"/>
                        </a:spcAft>
                        <a:buNone/>
                      </a:pPr>
                      <a:r>
                        <a:rPr lang="es-ES" sz="2400" u="none" strike="noStrike" cap="none"/>
                        <a:t>Características:</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CRUD de pedidos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2"/>
                  </a:ext>
                </a:extLst>
              </a:tr>
              <a:tr h="650000">
                <a:tc>
                  <a:txBody>
                    <a:bodyPr/>
                    <a:lstStyle/>
                    <a:p>
                      <a:pPr marL="0" marR="0" lvl="0" indent="0" algn="l" rtl="0">
                        <a:lnSpc>
                          <a:spcPct val="100000"/>
                        </a:lnSpc>
                        <a:spcBef>
                          <a:spcPts val="0"/>
                        </a:spcBef>
                        <a:spcAft>
                          <a:spcPts val="0"/>
                        </a:spcAft>
                        <a:buNone/>
                      </a:pPr>
                      <a:r>
                        <a:rPr lang="es-ES" sz="2400" u="none" strike="noStrike" cap="none"/>
                        <a:t>Descripción del requerimiento:</a:t>
                      </a:r>
                      <a:endParaRPr sz="24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400" u="none" strike="noStrike" cap="none"/>
                        <a:t> El sistema permitirá al administrador realizar operaciones CRUD a los pedidos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3"/>
                  </a:ext>
                </a:extLst>
              </a:tr>
              <a:tr h="2275050">
                <a:tc>
                  <a:txBody>
                    <a:bodyPr/>
                    <a:lstStyle/>
                    <a:p>
                      <a:pPr marL="0" marR="0" lvl="0" indent="0" algn="l" rtl="0">
                        <a:lnSpc>
                          <a:spcPct val="100000"/>
                        </a:lnSpc>
                        <a:spcBef>
                          <a:spcPts val="0"/>
                        </a:spcBef>
                        <a:spcAft>
                          <a:spcPts val="0"/>
                        </a:spcAft>
                        <a:buNone/>
                      </a:pPr>
                      <a:r>
                        <a:rPr lang="es-ES" sz="2400" u="none" strike="noStrike" cap="none"/>
                        <a:t>Requerimientos NO funcionales:</a:t>
                      </a:r>
                      <a:endParaRPr sz="2400" u="none" strike="noStrike" cap="none">
                        <a:latin typeface="Arial"/>
                        <a:ea typeface="Arial"/>
                        <a:cs typeface="Arial"/>
                        <a:sym typeface="Arial"/>
                      </a:endParaRPr>
                    </a:p>
                  </a:txBody>
                  <a:tcPr marL="44450" marR="44450" marT="0" marB="0"/>
                </a:tc>
                <a:tc>
                  <a:txBody>
                    <a:bodyPr/>
                    <a:lstStyle/>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01</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02</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03</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04</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06</a:t>
                      </a:r>
                      <a:endParaRPr sz="2400" u="none" strike="noStrike" cap="none"/>
                    </a:p>
                    <a:p>
                      <a:pPr marL="342900" marR="0" lvl="0" indent="-342900" algn="l" rtl="0">
                        <a:lnSpc>
                          <a:spcPct val="100000"/>
                        </a:lnSpc>
                        <a:spcBef>
                          <a:spcPts val="0"/>
                        </a:spcBef>
                        <a:spcAft>
                          <a:spcPts val="0"/>
                        </a:spcAft>
                        <a:buClr>
                          <a:srgbClr val="000000"/>
                        </a:buClr>
                        <a:buSzPts val="1000"/>
                        <a:buFont typeface="Arial"/>
                        <a:buChar char="●"/>
                      </a:pPr>
                      <a:r>
                        <a:rPr lang="es-ES" sz="2400" u="none" strike="noStrike" cap="none"/>
                        <a:t>RNF 08</a:t>
                      </a:r>
                      <a:endParaRPr sz="2400" u="none" strike="noStrike" cap="none"/>
                    </a:p>
                    <a:p>
                      <a:pPr marL="457200" marR="0" lvl="0" indent="0" algn="l" rtl="0">
                        <a:lnSpc>
                          <a:spcPct val="100000"/>
                        </a:lnSpc>
                        <a:spcBef>
                          <a:spcPts val="0"/>
                        </a:spcBef>
                        <a:spcAft>
                          <a:spcPts val="0"/>
                        </a:spcAft>
                        <a:buNone/>
                      </a:pPr>
                      <a:r>
                        <a:rPr lang="es-ES" sz="2400" u="none" strike="noStrike" cap="none"/>
                        <a:t> </a:t>
                      </a:r>
                      <a:endParaRPr sz="24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4"/>
                  </a:ext>
                </a:extLst>
              </a:tr>
            </a:tbl>
          </a:graphicData>
        </a:graphic>
      </p:graphicFrame>
      <p:sp>
        <p:nvSpPr>
          <p:cNvPr id="264" name="Google Shape;264;p15"/>
          <p:cNvSpPr/>
          <p:nvPr/>
        </p:nvSpPr>
        <p:spPr>
          <a:xfrm>
            <a:off x="14467235" y="9010653"/>
            <a:ext cx="5043368" cy="954107"/>
          </a:xfrm>
          <a:prstGeom prst="rect">
            <a:avLst/>
          </a:prstGeom>
          <a:noFill/>
          <a:ln>
            <a:noFill/>
          </a:ln>
        </p:spPr>
        <p:txBody>
          <a:bodyPr spcFirstLastPara="1" wrap="square" lIns="91425" tIns="45700" rIns="91425" bIns="45700" anchor="ctr" anchorCtr="0">
            <a:spAutoFit/>
          </a:bodyPr>
          <a:lstStyle/>
          <a:p>
            <a:pPr marL="914400" marR="0" lvl="2" indent="0" algn="l" rtl="0">
              <a:lnSpc>
                <a:spcPct val="100000"/>
              </a:lnSpc>
              <a:spcBef>
                <a:spcPts val="0"/>
              </a:spcBef>
              <a:spcAft>
                <a:spcPts val="0"/>
              </a:spcAft>
              <a:buNone/>
            </a:pPr>
            <a:r>
              <a:rPr lang="es-ES" sz="2800" b="1" i="0" u="none" strike="noStrike" cap="none">
                <a:solidFill>
                  <a:schemeClr val="dk1"/>
                </a:solidFill>
                <a:latin typeface="Arial"/>
                <a:ea typeface="Arial"/>
                <a:cs typeface="Arial"/>
                <a:sym typeface="Arial"/>
              </a:rPr>
              <a:t>Requisito Funcional 18</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8"/>
        <p:cNvGrpSpPr/>
        <p:nvPr/>
      </p:nvGrpSpPr>
      <p:grpSpPr>
        <a:xfrm>
          <a:off x="0" y="0"/>
          <a:ext cx="0" cy="0"/>
          <a:chOff x="0" y="0"/>
          <a:chExt cx="0" cy="0"/>
        </a:xfrm>
      </p:grpSpPr>
      <p:sp>
        <p:nvSpPr>
          <p:cNvPr id="269" name="Google Shape;269;p16"/>
          <p:cNvSpPr txBox="1"/>
          <p:nvPr/>
        </p:nvSpPr>
        <p:spPr>
          <a:xfrm>
            <a:off x="21337664" y="14076946"/>
            <a:ext cx="1674420" cy="102984"/>
          </a:xfrm>
          <a:prstGeom prst="rect">
            <a:avLst/>
          </a:prstGeom>
          <a:no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chemeClr val="dk2"/>
              </a:buClr>
              <a:buSzPts val="2800"/>
              <a:buFont typeface="Helvetica Neue"/>
              <a:buNone/>
            </a:pPr>
            <a:endParaRPr sz="1400" b="0" i="0" u="none" strike="noStrike" cap="none">
              <a:solidFill>
                <a:srgbClr val="000000"/>
              </a:solidFill>
              <a:latin typeface="Arial"/>
              <a:ea typeface="Arial"/>
              <a:cs typeface="Arial"/>
              <a:sym typeface="Arial"/>
            </a:endParaRPr>
          </a:p>
        </p:txBody>
      </p:sp>
      <p:sp>
        <p:nvSpPr>
          <p:cNvPr id="270" name="Google Shape;270;p16"/>
          <p:cNvSpPr/>
          <p:nvPr/>
        </p:nvSpPr>
        <p:spPr>
          <a:xfrm>
            <a:off x="9145664" y="7451625"/>
            <a:ext cx="2438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1" name="Google Shape;271;p16"/>
          <p:cNvSpPr/>
          <p:nvPr/>
        </p:nvSpPr>
        <p:spPr>
          <a:xfrm>
            <a:off x="21700834" y="7372449"/>
            <a:ext cx="184731" cy="307777"/>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2" name="Google Shape;272;p16"/>
          <p:cNvSpPr/>
          <p:nvPr/>
        </p:nvSpPr>
        <p:spPr>
          <a:xfrm>
            <a:off x="8734388" y="1006505"/>
            <a:ext cx="5583580" cy="523220"/>
          </a:xfrm>
          <a:prstGeom prst="rect">
            <a:avLst/>
          </a:prstGeom>
          <a:noFill/>
          <a:ln>
            <a:noFill/>
          </a:ln>
        </p:spPr>
        <p:txBody>
          <a:bodyPr spcFirstLastPara="1" wrap="square" lIns="91425" tIns="45700" rIns="91425" bIns="45700" anchor="t" anchorCtr="0">
            <a:spAutoFit/>
          </a:bodyPr>
          <a:lstStyle/>
          <a:p>
            <a:pPr marL="914400" marR="0" lvl="2" indent="0" algn="l" rtl="0">
              <a:lnSpc>
                <a:spcPct val="100000"/>
              </a:lnSpc>
              <a:spcBef>
                <a:spcPts val="0"/>
              </a:spcBef>
              <a:spcAft>
                <a:spcPts val="0"/>
              </a:spcAft>
              <a:buNone/>
            </a:pPr>
            <a:r>
              <a:rPr lang="es-ES" sz="2800" b="1" i="0" u="none" strike="noStrike" cap="none">
                <a:solidFill>
                  <a:srgbClr val="000000"/>
                </a:solidFill>
                <a:latin typeface="Arial"/>
                <a:ea typeface="Arial"/>
                <a:cs typeface="Arial"/>
                <a:sym typeface="Arial"/>
              </a:rPr>
              <a:t>Requisitos no funcionales</a:t>
            </a:r>
            <a:endParaRPr sz="2800" b="0" i="0" u="none" strike="noStrike" cap="none">
              <a:solidFill>
                <a:srgbClr val="000000"/>
              </a:solidFill>
              <a:latin typeface="Arial"/>
              <a:ea typeface="Arial"/>
              <a:cs typeface="Arial"/>
              <a:sym typeface="Arial"/>
            </a:endParaRPr>
          </a:p>
        </p:txBody>
      </p:sp>
      <p:graphicFrame>
        <p:nvGraphicFramePr>
          <p:cNvPr id="273" name="Google Shape;273;p16"/>
          <p:cNvGraphicFramePr/>
          <p:nvPr/>
        </p:nvGraphicFramePr>
        <p:xfrm>
          <a:off x="2304209" y="2346882"/>
          <a:ext cx="3000000" cy="3000000"/>
        </p:xfrm>
        <a:graphic>
          <a:graphicData uri="http://schemas.openxmlformats.org/drawingml/2006/table">
            <a:tbl>
              <a:tblPr>
                <a:noFill/>
                <a:tableStyleId>{3655144F-629A-4FCB-89D6-4CE1BBD24ADF}</a:tableStyleId>
              </a:tblPr>
              <a:tblGrid>
                <a:gridCol w="2676150">
                  <a:extLst>
                    <a:ext uri="{9D8B030D-6E8A-4147-A177-3AD203B41FA5}">
                      <a16:colId xmlns:a16="http://schemas.microsoft.com/office/drawing/2014/main" val="20000"/>
                    </a:ext>
                  </a:extLst>
                </a:gridCol>
                <a:gridCol w="7390950">
                  <a:extLst>
                    <a:ext uri="{9D8B030D-6E8A-4147-A177-3AD203B41FA5}">
                      <a16:colId xmlns:a16="http://schemas.microsoft.com/office/drawing/2014/main" val="20001"/>
                    </a:ext>
                  </a:extLst>
                </a:gridCol>
              </a:tblGrid>
              <a:tr h="1312550">
                <a:tc>
                  <a:txBody>
                    <a:bodyPr/>
                    <a:lstStyle/>
                    <a:p>
                      <a:pPr marL="0" marR="0" lvl="0" indent="0" algn="l" rtl="0">
                        <a:lnSpc>
                          <a:spcPct val="100000"/>
                        </a:lnSpc>
                        <a:spcBef>
                          <a:spcPts val="0"/>
                        </a:spcBef>
                        <a:spcAft>
                          <a:spcPts val="0"/>
                        </a:spcAft>
                        <a:buNone/>
                      </a:pPr>
                      <a:r>
                        <a:rPr lang="es-ES" sz="2800" u="none" strike="noStrike" cap="none"/>
                        <a:t>Identificación del requerimiento:</a:t>
                      </a:r>
                      <a:endParaRPr sz="28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800" u="none" strike="noStrike" cap="none"/>
                        <a:t>RNF 01 .</a:t>
                      </a:r>
                      <a:endParaRPr sz="28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0"/>
                  </a:ext>
                </a:extLst>
              </a:tr>
              <a:tr h="875050">
                <a:tc>
                  <a:txBody>
                    <a:bodyPr/>
                    <a:lstStyle/>
                    <a:p>
                      <a:pPr marL="0" marR="0" lvl="0" indent="0" algn="l" rtl="0">
                        <a:lnSpc>
                          <a:spcPct val="100000"/>
                        </a:lnSpc>
                        <a:spcBef>
                          <a:spcPts val="0"/>
                        </a:spcBef>
                        <a:spcAft>
                          <a:spcPts val="0"/>
                        </a:spcAft>
                        <a:buNone/>
                      </a:pPr>
                      <a:r>
                        <a:rPr lang="es-ES" sz="2800" u="none" strike="noStrike" cap="none"/>
                        <a:t>Nombre del requerimiento: </a:t>
                      </a:r>
                      <a:endParaRPr sz="28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800" u="none" strike="noStrike" cap="none"/>
                        <a:t>Desempeño.</a:t>
                      </a:r>
                      <a:endParaRPr sz="28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1"/>
                  </a:ext>
                </a:extLst>
              </a:tr>
              <a:tr h="875050">
                <a:tc>
                  <a:txBody>
                    <a:bodyPr/>
                    <a:lstStyle/>
                    <a:p>
                      <a:pPr marL="0" marR="0" lvl="0" indent="0" algn="l" rtl="0">
                        <a:lnSpc>
                          <a:spcPct val="100000"/>
                        </a:lnSpc>
                        <a:spcBef>
                          <a:spcPts val="0"/>
                        </a:spcBef>
                        <a:spcAft>
                          <a:spcPts val="0"/>
                        </a:spcAft>
                        <a:buNone/>
                      </a:pPr>
                      <a:r>
                        <a:rPr lang="es-ES" sz="2800" u="none" strike="noStrike" cap="none"/>
                        <a:t>Características:</a:t>
                      </a:r>
                      <a:endParaRPr sz="28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800" u="none" strike="noStrike" cap="none"/>
                        <a:t>Hacer un  mantenimiento constante del aplicativo  </a:t>
                      </a:r>
                      <a:endParaRPr sz="28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2"/>
                  </a:ext>
                </a:extLst>
              </a:tr>
              <a:tr h="1750075">
                <a:tc>
                  <a:txBody>
                    <a:bodyPr/>
                    <a:lstStyle/>
                    <a:p>
                      <a:pPr marL="0" marR="0" lvl="0" indent="0" algn="l" rtl="0">
                        <a:lnSpc>
                          <a:spcPct val="100000"/>
                        </a:lnSpc>
                        <a:spcBef>
                          <a:spcPts val="0"/>
                        </a:spcBef>
                        <a:spcAft>
                          <a:spcPts val="0"/>
                        </a:spcAft>
                        <a:buNone/>
                      </a:pPr>
                      <a:r>
                        <a:rPr lang="es-ES" sz="2800" u="none" strike="noStrike" cap="none"/>
                        <a:t>Descripción del requerimiento:</a:t>
                      </a:r>
                      <a:endParaRPr sz="28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800" u="none" strike="noStrike" cap="none"/>
                        <a:t>Se realizarán mantenimientos del aplicativo web para corregir los  errores que se puedan presentar en el momento de realizar una compra , en cualquier otra acción</a:t>
                      </a:r>
                      <a:endParaRPr sz="28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3"/>
                  </a:ext>
                </a:extLst>
              </a:tr>
              <a:tr h="875050">
                <a:tc>
                  <a:txBody>
                    <a:bodyPr/>
                    <a:lstStyle/>
                    <a:p>
                      <a:pPr marL="0" marR="0" lvl="0" indent="0" algn="l" rtl="0">
                        <a:lnSpc>
                          <a:spcPct val="100000"/>
                        </a:lnSpc>
                        <a:spcBef>
                          <a:spcPts val="0"/>
                        </a:spcBef>
                        <a:spcAft>
                          <a:spcPts val="0"/>
                        </a:spcAft>
                        <a:buNone/>
                      </a:pPr>
                      <a:r>
                        <a:rPr lang="es-ES" sz="2800" u="none" strike="noStrike" cap="none"/>
                        <a:t>Prioridad del requerimiento: </a:t>
                      </a:r>
                      <a:endParaRPr sz="28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800" u="none" strike="noStrike" cap="none"/>
                        <a:t>Alta.</a:t>
                      </a:r>
                      <a:endParaRPr sz="28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4"/>
                  </a:ext>
                </a:extLst>
              </a:tr>
            </a:tbl>
          </a:graphicData>
        </a:graphic>
      </p:graphicFrame>
      <p:graphicFrame>
        <p:nvGraphicFramePr>
          <p:cNvPr id="274" name="Google Shape;274;p16"/>
          <p:cNvGraphicFramePr/>
          <p:nvPr/>
        </p:nvGraphicFramePr>
        <p:xfrm>
          <a:off x="13303903" y="2346881"/>
          <a:ext cx="3000000" cy="3000000"/>
        </p:xfrm>
        <a:graphic>
          <a:graphicData uri="http://schemas.openxmlformats.org/drawingml/2006/table">
            <a:tbl>
              <a:tblPr>
                <a:noFill/>
                <a:tableStyleId>{3655144F-629A-4FCB-89D6-4CE1BBD24ADF}</a:tableStyleId>
              </a:tblPr>
              <a:tblGrid>
                <a:gridCol w="2719050">
                  <a:extLst>
                    <a:ext uri="{9D8B030D-6E8A-4147-A177-3AD203B41FA5}">
                      <a16:colId xmlns:a16="http://schemas.microsoft.com/office/drawing/2014/main" val="20000"/>
                    </a:ext>
                  </a:extLst>
                </a:gridCol>
                <a:gridCol w="7509400">
                  <a:extLst>
                    <a:ext uri="{9D8B030D-6E8A-4147-A177-3AD203B41FA5}">
                      <a16:colId xmlns:a16="http://schemas.microsoft.com/office/drawing/2014/main" val="20001"/>
                    </a:ext>
                  </a:extLst>
                </a:gridCol>
              </a:tblGrid>
              <a:tr h="1421950">
                <a:tc>
                  <a:txBody>
                    <a:bodyPr/>
                    <a:lstStyle/>
                    <a:p>
                      <a:pPr marL="0" marR="0" lvl="0" indent="0" algn="l" rtl="0">
                        <a:lnSpc>
                          <a:spcPct val="100000"/>
                        </a:lnSpc>
                        <a:spcBef>
                          <a:spcPts val="0"/>
                        </a:spcBef>
                        <a:spcAft>
                          <a:spcPts val="0"/>
                        </a:spcAft>
                        <a:buNone/>
                      </a:pPr>
                      <a:r>
                        <a:rPr lang="es-ES" sz="2800" u="none" strike="noStrike" cap="none"/>
                        <a:t>Identificación del requerimiento:</a:t>
                      </a:r>
                      <a:endParaRPr sz="28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800" u="none" strike="noStrike" cap="none"/>
                        <a:t> RNF 02</a:t>
                      </a:r>
                      <a:endParaRPr sz="28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0"/>
                  </a:ext>
                </a:extLst>
              </a:tr>
              <a:tr h="947950">
                <a:tc>
                  <a:txBody>
                    <a:bodyPr/>
                    <a:lstStyle/>
                    <a:p>
                      <a:pPr marL="0" marR="0" lvl="0" indent="0" algn="l" rtl="0">
                        <a:lnSpc>
                          <a:spcPct val="100000"/>
                        </a:lnSpc>
                        <a:spcBef>
                          <a:spcPts val="0"/>
                        </a:spcBef>
                        <a:spcAft>
                          <a:spcPts val="0"/>
                        </a:spcAft>
                        <a:buNone/>
                      </a:pPr>
                      <a:r>
                        <a:rPr lang="es-ES" sz="2800" u="none" strike="noStrike" cap="none"/>
                        <a:t>Nombre del requerimiento: </a:t>
                      </a:r>
                      <a:endParaRPr sz="28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800" u="none" strike="noStrike" cap="none"/>
                        <a:t>Seguridad </a:t>
                      </a:r>
                      <a:endParaRPr sz="28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1"/>
                  </a:ext>
                </a:extLst>
              </a:tr>
              <a:tr h="947950">
                <a:tc>
                  <a:txBody>
                    <a:bodyPr/>
                    <a:lstStyle/>
                    <a:p>
                      <a:pPr marL="0" marR="0" lvl="0" indent="0" algn="l" rtl="0">
                        <a:lnSpc>
                          <a:spcPct val="100000"/>
                        </a:lnSpc>
                        <a:spcBef>
                          <a:spcPts val="0"/>
                        </a:spcBef>
                        <a:spcAft>
                          <a:spcPts val="0"/>
                        </a:spcAft>
                        <a:buNone/>
                      </a:pPr>
                      <a:r>
                        <a:rPr lang="es-ES" sz="2800" u="none" strike="noStrike" cap="none"/>
                        <a:t>Características:</a:t>
                      </a:r>
                      <a:endParaRPr sz="28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800" u="none" strike="noStrike" cap="none"/>
                        <a:t>  El aplicativo garantiza a los usuarios seguridad en cuanto a sus datos ingresados </a:t>
                      </a:r>
                      <a:endParaRPr sz="28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2"/>
                  </a:ext>
                </a:extLst>
              </a:tr>
              <a:tr h="1421950">
                <a:tc>
                  <a:txBody>
                    <a:bodyPr/>
                    <a:lstStyle/>
                    <a:p>
                      <a:pPr marL="0" marR="0" lvl="0" indent="0" algn="l" rtl="0">
                        <a:lnSpc>
                          <a:spcPct val="100000"/>
                        </a:lnSpc>
                        <a:spcBef>
                          <a:spcPts val="0"/>
                        </a:spcBef>
                        <a:spcAft>
                          <a:spcPts val="0"/>
                        </a:spcAft>
                        <a:buNone/>
                      </a:pPr>
                      <a:r>
                        <a:rPr lang="es-ES" sz="2800" u="none" strike="noStrike" cap="none"/>
                        <a:t>Descripción del requerimiento:</a:t>
                      </a:r>
                      <a:endParaRPr sz="28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800" u="none" strike="noStrike" cap="none"/>
                        <a:t>Garantizar la seguridad del sistema relacionada con la información y datos que se manejan  </a:t>
                      </a:r>
                      <a:endParaRPr sz="28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3"/>
                  </a:ext>
                </a:extLst>
              </a:tr>
              <a:tr h="947950">
                <a:tc>
                  <a:txBody>
                    <a:bodyPr/>
                    <a:lstStyle/>
                    <a:p>
                      <a:pPr marL="0" marR="0" lvl="0" indent="0" algn="l" rtl="0">
                        <a:lnSpc>
                          <a:spcPct val="100000"/>
                        </a:lnSpc>
                        <a:spcBef>
                          <a:spcPts val="0"/>
                        </a:spcBef>
                        <a:spcAft>
                          <a:spcPts val="0"/>
                        </a:spcAft>
                        <a:buNone/>
                      </a:pPr>
                      <a:r>
                        <a:rPr lang="es-ES" sz="2800" u="none" strike="noStrike" cap="none"/>
                        <a:t>Prioridad del requerimiento: </a:t>
                      </a:r>
                      <a:endParaRPr sz="28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800" u="none" strike="noStrike" cap="none"/>
                        <a:t>Alta.</a:t>
                      </a:r>
                      <a:endParaRPr sz="28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4"/>
                  </a:ext>
                </a:extLst>
              </a:tr>
            </a:tbl>
          </a:graphicData>
        </a:graphic>
      </p:graphicFrame>
      <p:sp>
        <p:nvSpPr>
          <p:cNvPr id="275" name="Google Shape;275;p16"/>
          <p:cNvSpPr/>
          <p:nvPr/>
        </p:nvSpPr>
        <p:spPr>
          <a:xfrm>
            <a:off x="10399339" y="9811627"/>
            <a:ext cx="2438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aphicFrame>
        <p:nvGraphicFramePr>
          <p:cNvPr id="276" name="Google Shape;276;p16"/>
          <p:cNvGraphicFramePr/>
          <p:nvPr/>
        </p:nvGraphicFramePr>
        <p:xfrm>
          <a:off x="2304209" y="8851794"/>
          <a:ext cx="3000000" cy="3000000"/>
        </p:xfrm>
        <a:graphic>
          <a:graphicData uri="http://schemas.openxmlformats.org/drawingml/2006/table">
            <a:tbl>
              <a:tblPr>
                <a:noFill/>
                <a:tableStyleId>{3655144F-629A-4FCB-89D6-4CE1BBD24ADF}</a:tableStyleId>
              </a:tblPr>
              <a:tblGrid>
                <a:gridCol w="2676150">
                  <a:extLst>
                    <a:ext uri="{9D8B030D-6E8A-4147-A177-3AD203B41FA5}">
                      <a16:colId xmlns:a16="http://schemas.microsoft.com/office/drawing/2014/main" val="20000"/>
                    </a:ext>
                  </a:extLst>
                </a:gridCol>
                <a:gridCol w="7390925">
                  <a:extLst>
                    <a:ext uri="{9D8B030D-6E8A-4147-A177-3AD203B41FA5}">
                      <a16:colId xmlns:a16="http://schemas.microsoft.com/office/drawing/2014/main" val="20001"/>
                    </a:ext>
                  </a:extLst>
                </a:gridCol>
              </a:tblGrid>
              <a:tr h="831250">
                <a:tc>
                  <a:txBody>
                    <a:bodyPr/>
                    <a:lstStyle/>
                    <a:p>
                      <a:pPr marL="0" marR="0" lvl="0" indent="0" algn="l" rtl="0">
                        <a:lnSpc>
                          <a:spcPct val="100000"/>
                        </a:lnSpc>
                        <a:spcBef>
                          <a:spcPts val="0"/>
                        </a:spcBef>
                        <a:spcAft>
                          <a:spcPts val="0"/>
                        </a:spcAft>
                        <a:buNone/>
                      </a:pPr>
                      <a:r>
                        <a:rPr lang="es-ES" sz="2800" u="none" strike="noStrike" cap="none"/>
                        <a:t>Identificación del requerimiento:</a:t>
                      </a:r>
                      <a:endParaRPr sz="28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800" u="none" strike="noStrike" cap="none"/>
                        <a:t>RNF 03</a:t>
                      </a:r>
                      <a:endParaRPr sz="28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0"/>
                  </a:ext>
                </a:extLst>
              </a:tr>
              <a:tr h="858675">
                <a:tc>
                  <a:txBody>
                    <a:bodyPr/>
                    <a:lstStyle/>
                    <a:p>
                      <a:pPr marL="0" marR="0" lvl="0" indent="0" algn="l" rtl="0">
                        <a:lnSpc>
                          <a:spcPct val="100000"/>
                        </a:lnSpc>
                        <a:spcBef>
                          <a:spcPts val="0"/>
                        </a:spcBef>
                        <a:spcAft>
                          <a:spcPts val="0"/>
                        </a:spcAft>
                        <a:buNone/>
                      </a:pPr>
                      <a:r>
                        <a:rPr lang="es-ES" sz="2800" u="none" strike="noStrike" cap="none"/>
                        <a:t>Nombre del requerimiento: </a:t>
                      </a:r>
                      <a:endParaRPr sz="28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800" u="none" strike="noStrike" cap="none"/>
                        <a:t>Disponibilidad </a:t>
                      </a:r>
                      <a:endParaRPr sz="28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1"/>
                  </a:ext>
                </a:extLst>
              </a:tr>
              <a:tr h="790850">
                <a:tc>
                  <a:txBody>
                    <a:bodyPr/>
                    <a:lstStyle/>
                    <a:p>
                      <a:pPr marL="0" marR="0" lvl="0" indent="0" algn="l" rtl="0">
                        <a:lnSpc>
                          <a:spcPct val="100000"/>
                        </a:lnSpc>
                        <a:spcBef>
                          <a:spcPts val="0"/>
                        </a:spcBef>
                        <a:spcAft>
                          <a:spcPts val="0"/>
                        </a:spcAft>
                        <a:buNone/>
                      </a:pPr>
                      <a:r>
                        <a:rPr lang="es-ES" sz="2800" u="none" strike="noStrike" cap="none"/>
                        <a:t>Características:</a:t>
                      </a:r>
                      <a:endParaRPr sz="28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800" u="none" strike="noStrike" cap="none"/>
                        <a:t>el aplicativo garantizará su disponibilidad de forma continua </a:t>
                      </a:r>
                      <a:endParaRPr sz="28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2"/>
                  </a:ext>
                </a:extLst>
              </a:tr>
              <a:tr h="975575">
                <a:tc>
                  <a:txBody>
                    <a:bodyPr/>
                    <a:lstStyle/>
                    <a:p>
                      <a:pPr marL="0" marR="0" lvl="0" indent="0" algn="l" rtl="0">
                        <a:lnSpc>
                          <a:spcPct val="100000"/>
                        </a:lnSpc>
                        <a:spcBef>
                          <a:spcPts val="0"/>
                        </a:spcBef>
                        <a:spcAft>
                          <a:spcPts val="0"/>
                        </a:spcAft>
                        <a:buNone/>
                      </a:pPr>
                      <a:r>
                        <a:rPr lang="es-ES" sz="2800" u="none" strike="noStrike" cap="none"/>
                        <a:t>Descripción del requerimiento:</a:t>
                      </a:r>
                      <a:endParaRPr sz="28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800" u="none" strike="noStrike" cap="none"/>
                        <a:t>el sistema garantizará su función  </a:t>
                      </a:r>
                      <a:endParaRPr sz="28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3"/>
                  </a:ext>
                </a:extLst>
              </a:tr>
              <a:tr h="831250">
                <a:tc>
                  <a:txBody>
                    <a:bodyPr/>
                    <a:lstStyle/>
                    <a:p>
                      <a:pPr marL="0" marR="0" lvl="0" indent="0" algn="l" rtl="0">
                        <a:lnSpc>
                          <a:spcPct val="100000"/>
                        </a:lnSpc>
                        <a:spcBef>
                          <a:spcPts val="0"/>
                        </a:spcBef>
                        <a:spcAft>
                          <a:spcPts val="0"/>
                        </a:spcAft>
                        <a:buNone/>
                      </a:pPr>
                      <a:r>
                        <a:rPr lang="es-ES" sz="2800" u="none" strike="noStrike" cap="none"/>
                        <a:t>Prioridad del requerimiento: </a:t>
                      </a:r>
                      <a:endParaRPr sz="28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800" u="none" strike="noStrike" cap="none"/>
                        <a:t>Alta.</a:t>
                      </a:r>
                      <a:endParaRPr sz="28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4"/>
                  </a:ext>
                </a:extLst>
              </a:tr>
            </a:tbl>
          </a:graphicData>
        </a:graphic>
      </p:graphicFrame>
      <p:sp>
        <p:nvSpPr>
          <p:cNvPr id="277" name="Google Shape;277;p16"/>
          <p:cNvSpPr/>
          <p:nvPr/>
        </p:nvSpPr>
        <p:spPr>
          <a:xfrm>
            <a:off x="9377363" y="7327900"/>
            <a:ext cx="2438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aphicFrame>
        <p:nvGraphicFramePr>
          <p:cNvPr id="278" name="Google Shape;278;p16"/>
          <p:cNvGraphicFramePr/>
          <p:nvPr/>
        </p:nvGraphicFramePr>
        <p:xfrm>
          <a:off x="13303903" y="8851792"/>
          <a:ext cx="3000000" cy="3000000"/>
        </p:xfrm>
        <a:graphic>
          <a:graphicData uri="http://schemas.openxmlformats.org/drawingml/2006/table">
            <a:tbl>
              <a:tblPr>
                <a:noFill/>
                <a:tableStyleId>{3655144F-629A-4FCB-89D6-4CE1BBD24ADF}</a:tableStyleId>
              </a:tblPr>
              <a:tblGrid>
                <a:gridCol w="2719050">
                  <a:extLst>
                    <a:ext uri="{9D8B030D-6E8A-4147-A177-3AD203B41FA5}">
                      <a16:colId xmlns:a16="http://schemas.microsoft.com/office/drawing/2014/main" val="20000"/>
                    </a:ext>
                  </a:extLst>
                </a:gridCol>
                <a:gridCol w="7509400">
                  <a:extLst>
                    <a:ext uri="{9D8B030D-6E8A-4147-A177-3AD203B41FA5}">
                      <a16:colId xmlns:a16="http://schemas.microsoft.com/office/drawing/2014/main" val="20001"/>
                    </a:ext>
                  </a:extLst>
                </a:gridCol>
              </a:tblGrid>
              <a:tr h="879100">
                <a:tc>
                  <a:txBody>
                    <a:bodyPr/>
                    <a:lstStyle/>
                    <a:p>
                      <a:pPr marL="0" marR="0" lvl="0" indent="0" algn="l" rtl="0">
                        <a:lnSpc>
                          <a:spcPct val="100000"/>
                        </a:lnSpc>
                        <a:spcBef>
                          <a:spcPts val="0"/>
                        </a:spcBef>
                        <a:spcAft>
                          <a:spcPts val="0"/>
                        </a:spcAft>
                        <a:buNone/>
                      </a:pPr>
                      <a:r>
                        <a:rPr lang="es-ES" sz="2800" u="none" strike="noStrike" cap="none"/>
                        <a:t>Identificación del requerimiento:</a:t>
                      </a:r>
                      <a:endParaRPr sz="28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800" u="none" strike="noStrike" cap="none"/>
                        <a:t>RNF 04 </a:t>
                      </a:r>
                      <a:endParaRPr sz="28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0"/>
                  </a:ext>
                </a:extLst>
              </a:tr>
              <a:tr h="908100">
                <a:tc>
                  <a:txBody>
                    <a:bodyPr/>
                    <a:lstStyle/>
                    <a:p>
                      <a:pPr marL="0" marR="0" lvl="0" indent="0" algn="l" rtl="0">
                        <a:lnSpc>
                          <a:spcPct val="100000"/>
                        </a:lnSpc>
                        <a:spcBef>
                          <a:spcPts val="0"/>
                        </a:spcBef>
                        <a:spcAft>
                          <a:spcPts val="0"/>
                        </a:spcAft>
                        <a:buNone/>
                      </a:pPr>
                      <a:r>
                        <a:rPr lang="es-ES" sz="2800" u="none" strike="noStrike" cap="none"/>
                        <a:t>Nombre del requerimiento: </a:t>
                      </a:r>
                      <a:endParaRPr sz="28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800" u="none" strike="noStrike" cap="none"/>
                        <a:t>desempeño </a:t>
                      </a:r>
                      <a:endParaRPr sz="28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1"/>
                  </a:ext>
                </a:extLst>
              </a:tr>
              <a:tr h="836350">
                <a:tc>
                  <a:txBody>
                    <a:bodyPr/>
                    <a:lstStyle/>
                    <a:p>
                      <a:pPr marL="0" marR="0" lvl="0" indent="0" algn="l" rtl="0">
                        <a:lnSpc>
                          <a:spcPct val="100000"/>
                        </a:lnSpc>
                        <a:spcBef>
                          <a:spcPts val="0"/>
                        </a:spcBef>
                        <a:spcAft>
                          <a:spcPts val="0"/>
                        </a:spcAft>
                        <a:buNone/>
                      </a:pPr>
                      <a:r>
                        <a:rPr lang="es-ES" sz="2800" u="none" strike="noStrike" cap="none"/>
                        <a:t>Características:</a:t>
                      </a:r>
                      <a:endParaRPr sz="28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800" u="none" strike="noStrike" cap="none"/>
                        <a:t>El sistema garantizará a los usuarios un desempeño óptimo </a:t>
                      </a:r>
                      <a:endParaRPr sz="28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2"/>
                  </a:ext>
                </a:extLst>
              </a:tr>
              <a:tr h="1318650">
                <a:tc>
                  <a:txBody>
                    <a:bodyPr/>
                    <a:lstStyle/>
                    <a:p>
                      <a:pPr marL="0" marR="0" lvl="0" indent="0" algn="l" rtl="0">
                        <a:lnSpc>
                          <a:spcPct val="100000"/>
                        </a:lnSpc>
                        <a:spcBef>
                          <a:spcPts val="0"/>
                        </a:spcBef>
                        <a:spcAft>
                          <a:spcPts val="0"/>
                        </a:spcAft>
                        <a:buNone/>
                      </a:pPr>
                      <a:r>
                        <a:rPr lang="es-ES" sz="2800" u="none" strike="noStrike" cap="none"/>
                        <a:t>Descripción del requerimiento:</a:t>
                      </a:r>
                      <a:endParaRPr sz="28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800" u="none" strike="noStrike" cap="none"/>
                        <a:t>El sistema garantizará a los usuarios un buen desempeño manejando tiempos y respuestas cortos y permitiendo una ocurrencia de mínimo 200 usuarios por dia </a:t>
                      </a:r>
                      <a:endParaRPr sz="28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3"/>
                  </a:ext>
                </a:extLst>
              </a:tr>
              <a:tr h="879100">
                <a:tc>
                  <a:txBody>
                    <a:bodyPr/>
                    <a:lstStyle/>
                    <a:p>
                      <a:pPr marL="0" marR="0" lvl="0" indent="0" algn="l" rtl="0">
                        <a:lnSpc>
                          <a:spcPct val="100000"/>
                        </a:lnSpc>
                        <a:spcBef>
                          <a:spcPts val="0"/>
                        </a:spcBef>
                        <a:spcAft>
                          <a:spcPts val="0"/>
                        </a:spcAft>
                        <a:buNone/>
                      </a:pPr>
                      <a:r>
                        <a:rPr lang="es-ES" sz="2800" u="none" strike="noStrike" cap="none"/>
                        <a:t>Prioridad del requerimiento: </a:t>
                      </a:r>
                      <a:endParaRPr sz="28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800" u="none" strike="noStrike" cap="none"/>
                        <a:t>Alta.</a:t>
                      </a:r>
                      <a:endParaRPr sz="28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4"/>
                  </a:ext>
                </a:extLst>
              </a:tr>
            </a:tbl>
          </a:graphicData>
        </a:graphic>
      </p:graphicFrame>
      <p:sp>
        <p:nvSpPr>
          <p:cNvPr id="279" name="Google Shape;279;p16"/>
          <p:cNvSpPr/>
          <p:nvPr/>
        </p:nvSpPr>
        <p:spPr>
          <a:xfrm>
            <a:off x="9377363" y="6870700"/>
            <a:ext cx="2438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3"/>
        <p:cNvGrpSpPr/>
        <p:nvPr/>
      </p:nvGrpSpPr>
      <p:grpSpPr>
        <a:xfrm>
          <a:off x="0" y="0"/>
          <a:ext cx="0" cy="0"/>
          <a:chOff x="0" y="0"/>
          <a:chExt cx="0" cy="0"/>
        </a:xfrm>
      </p:grpSpPr>
      <p:sp>
        <p:nvSpPr>
          <p:cNvPr id="284" name="Google Shape;284;p17"/>
          <p:cNvSpPr txBox="1"/>
          <p:nvPr/>
        </p:nvSpPr>
        <p:spPr>
          <a:xfrm>
            <a:off x="21337664" y="14076946"/>
            <a:ext cx="1674420" cy="102984"/>
          </a:xfrm>
          <a:prstGeom prst="rect">
            <a:avLst/>
          </a:prstGeom>
          <a:no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chemeClr val="dk2"/>
              </a:buClr>
              <a:buSzPts val="2800"/>
              <a:buFont typeface="Helvetica Neue"/>
              <a:buNone/>
            </a:pPr>
            <a:endParaRPr sz="1400" b="0" i="0" u="none" strike="noStrike" cap="none">
              <a:solidFill>
                <a:srgbClr val="000000"/>
              </a:solidFill>
              <a:latin typeface="Arial"/>
              <a:ea typeface="Arial"/>
              <a:cs typeface="Arial"/>
              <a:sym typeface="Arial"/>
            </a:endParaRPr>
          </a:p>
        </p:txBody>
      </p:sp>
      <p:sp>
        <p:nvSpPr>
          <p:cNvPr id="285" name="Google Shape;285;p17"/>
          <p:cNvSpPr/>
          <p:nvPr/>
        </p:nvSpPr>
        <p:spPr>
          <a:xfrm>
            <a:off x="9145664" y="7451625"/>
            <a:ext cx="2438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6" name="Google Shape;286;p17"/>
          <p:cNvSpPr/>
          <p:nvPr/>
        </p:nvSpPr>
        <p:spPr>
          <a:xfrm>
            <a:off x="21700834" y="7372449"/>
            <a:ext cx="184731" cy="307777"/>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aphicFrame>
        <p:nvGraphicFramePr>
          <p:cNvPr id="287" name="Google Shape;287;p17"/>
          <p:cNvGraphicFramePr/>
          <p:nvPr/>
        </p:nvGraphicFramePr>
        <p:xfrm>
          <a:off x="2250421" y="870642"/>
          <a:ext cx="3000000" cy="3000000"/>
        </p:xfrm>
        <a:graphic>
          <a:graphicData uri="http://schemas.openxmlformats.org/drawingml/2006/table">
            <a:tbl>
              <a:tblPr>
                <a:noFill/>
                <a:tableStyleId>{3655144F-629A-4FCB-89D6-4CE1BBD24ADF}</a:tableStyleId>
              </a:tblPr>
              <a:tblGrid>
                <a:gridCol w="2604650">
                  <a:extLst>
                    <a:ext uri="{9D8B030D-6E8A-4147-A177-3AD203B41FA5}">
                      <a16:colId xmlns:a16="http://schemas.microsoft.com/office/drawing/2014/main" val="20000"/>
                    </a:ext>
                  </a:extLst>
                </a:gridCol>
                <a:gridCol w="7193500">
                  <a:extLst>
                    <a:ext uri="{9D8B030D-6E8A-4147-A177-3AD203B41FA5}">
                      <a16:colId xmlns:a16="http://schemas.microsoft.com/office/drawing/2014/main" val="20001"/>
                    </a:ext>
                  </a:extLst>
                </a:gridCol>
              </a:tblGrid>
              <a:tr h="1328925">
                <a:tc>
                  <a:txBody>
                    <a:bodyPr/>
                    <a:lstStyle/>
                    <a:p>
                      <a:pPr marL="0" marR="0" lvl="0" indent="0" algn="l" rtl="0">
                        <a:lnSpc>
                          <a:spcPct val="100000"/>
                        </a:lnSpc>
                        <a:spcBef>
                          <a:spcPts val="0"/>
                        </a:spcBef>
                        <a:spcAft>
                          <a:spcPts val="0"/>
                        </a:spcAft>
                        <a:buNone/>
                      </a:pPr>
                      <a:r>
                        <a:rPr lang="es-ES" sz="2800" u="none" strike="noStrike" cap="none"/>
                        <a:t>Identificación del requerimiento:</a:t>
                      </a:r>
                      <a:endParaRPr sz="28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800" u="none" strike="noStrike" cap="none"/>
                        <a:t>RNF 05</a:t>
                      </a:r>
                      <a:endParaRPr sz="28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0"/>
                  </a:ext>
                </a:extLst>
              </a:tr>
              <a:tr h="1155600">
                <a:tc>
                  <a:txBody>
                    <a:bodyPr/>
                    <a:lstStyle/>
                    <a:p>
                      <a:pPr marL="0" marR="0" lvl="0" indent="0" algn="l" rtl="0">
                        <a:lnSpc>
                          <a:spcPct val="100000"/>
                        </a:lnSpc>
                        <a:spcBef>
                          <a:spcPts val="0"/>
                        </a:spcBef>
                        <a:spcAft>
                          <a:spcPts val="0"/>
                        </a:spcAft>
                        <a:buNone/>
                      </a:pPr>
                      <a:r>
                        <a:rPr lang="es-ES" sz="2800" u="none" strike="noStrike" cap="none"/>
                        <a:t>Nombre del requerimiento: </a:t>
                      </a:r>
                      <a:endParaRPr sz="28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800" u="none" strike="noStrike" cap="none"/>
                        <a:t>Portabilidad </a:t>
                      </a:r>
                      <a:endParaRPr sz="28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1"/>
                  </a:ext>
                </a:extLst>
              </a:tr>
              <a:tr h="1118700">
                <a:tc>
                  <a:txBody>
                    <a:bodyPr/>
                    <a:lstStyle/>
                    <a:p>
                      <a:pPr marL="0" marR="0" lvl="0" indent="0" algn="l" rtl="0">
                        <a:lnSpc>
                          <a:spcPct val="100000"/>
                        </a:lnSpc>
                        <a:spcBef>
                          <a:spcPts val="0"/>
                        </a:spcBef>
                        <a:spcAft>
                          <a:spcPts val="0"/>
                        </a:spcAft>
                        <a:buNone/>
                      </a:pPr>
                      <a:r>
                        <a:rPr lang="es-ES" sz="2800" u="none" strike="noStrike" cap="none"/>
                        <a:t>Características:</a:t>
                      </a:r>
                      <a:endParaRPr sz="28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800" u="none" strike="noStrike" cap="none"/>
                        <a:t>El aplicativo funciona en los navegadores Chrome, Mozilla y edge </a:t>
                      </a:r>
                      <a:endParaRPr sz="28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2"/>
                  </a:ext>
                </a:extLst>
              </a:tr>
              <a:tr h="1328925">
                <a:tc>
                  <a:txBody>
                    <a:bodyPr/>
                    <a:lstStyle/>
                    <a:p>
                      <a:pPr marL="0" marR="0" lvl="0" indent="0" algn="l" rtl="0">
                        <a:lnSpc>
                          <a:spcPct val="100000"/>
                        </a:lnSpc>
                        <a:spcBef>
                          <a:spcPts val="0"/>
                        </a:spcBef>
                        <a:spcAft>
                          <a:spcPts val="0"/>
                        </a:spcAft>
                        <a:buNone/>
                      </a:pPr>
                      <a:r>
                        <a:rPr lang="es-ES" sz="2800" u="none" strike="noStrike" cap="none"/>
                        <a:t>Descripción del requerimiento:</a:t>
                      </a:r>
                      <a:endParaRPr sz="28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800" u="none" strike="noStrike" cap="none"/>
                        <a:t>El aplicativo funciona en los navegadores más usados </a:t>
                      </a:r>
                      <a:endParaRPr sz="28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3"/>
                  </a:ext>
                </a:extLst>
              </a:tr>
              <a:tr h="1118700">
                <a:tc>
                  <a:txBody>
                    <a:bodyPr/>
                    <a:lstStyle/>
                    <a:p>
                      <a:pPr marL="0" marR="0" lvl="0" indent="0" algn="l" rtl="0">
                        <a:lnSpc>
                          <a:spcPct val="100000"/>
                        </a:lnSpc>
                        <a:spcBef>
                          <a:spcPts val="0"/>
                        </a:spcBef>
                        <a:spcAft>
                          <a:spcPts val="0"/>
                        </a:spcAft>
                        <a:buNone/>
                      </a:pPr>
                      <a:r>
                        <a:rPr lang="es-ES" sz="2800" u="none" strike="noStrike" cap="none"/>
                        <a:t>Prioridad del requerimiento: </a:t>
                      </a:r>
                      <a:endParaRPr sz="28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800" u="none" strike="noStrike" cap="none"/>
                        <a:t>Media </a:t>
                      </a:r>
                      <a:endParaRPr sz="28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4"/>
                  </a:ext>
                </a:extLst>
              </a:tr>
            </a:tbl>
          </a:graphicData>
        </a:graphic>
      </p:graphicFrame>
      <p:graphicFrame>
        <p:nvGraphicFramePr>
          <p:cNvPr id="288" name="Google Shape;288;p17"/>
          <p:cNvGraphicFramePr/>
          <p:nvPr/>
        </p:nvGraphicFramePr>
        <p:xfrm>
          <a:off x="12443291" y="870642"/>
          <a:ext cx="3000000" cy="3000000"/>
        </p:xfrm>
        <a:graphic>
          <a:graphicData uri="http://schemas.openxmlformats.org/drawingml/2006/table">
            <a:tbl>
              <a:tblPr>
                <a:noFill/>
                <a:tableStyleId>{3655144F-629A-4FCB-89D6-4CE1BBD24ADF}</a:tableStyleId>
              </a:tblPr>
              <a:tblGrid>
                <a:gridCol w="2647550">
                  <a:extLst>
                    <a:ext uri="{9D8B030D-6E8A-4147-A177-3AD203B41FA5}">
                      <a16:colId xmlns:a16="http://schemas.microsoft.com/office/drawing/2014/main" val="20000"/>
                    </a:ext>
                  </a:extLst>
                </a:gridCol>
                <a:gridCol w="7311950">
                  <a:extLst>
                    <a:ext uri="{9D8B030D-6E8A-4147-A177-3AD203B41FA5}">
                      <a16:colId xmlns:a16="http://schemas.microsoft.com/office/drawing/2014/main" val="20001"/>
                    </a:ext>
                  </a:extLst>
                </a:gridCol>
              </a:tblGrid>
              <a:tr h="1162150">
                <a:tc>
                  <a:txBody>
                    <a:bodyPr/>
                    <a:lstStyle/>
                    <a:p>
                      <a:pPr marL="0" marR="0" lvl="0" indent="0" algn="l" rtl="0">
                        <a:lnSpc>
                          <a:spcPct val="100000"/>
                        </a:lnSpc>
                        <a:spcBef>
                          <a:spcPts val="0"/>
                        </a:spcBef>
                        <a:spcAft>
                          <a:spcPts val="0"/>
                        </a:spcAft>
                        <a:buNone/>
                      </a:pPr>
                      <a:r>
                        <a:rPr lang="es-ES" sz="2800" u="none" strike="noStrike" cap="none"/>
                        <a:t>Identificación del requerimiento:</a:t>
                      </a:r>
                      <a:endParaRPr sz="28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800" u="none" strike="noStrike" cap="none"/>
                        <a:t>RNF 06</a:t>
                      </a:r>
                      <a:endParaRPr sz="28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0"/>
                  </a:ext>
                </a:extLst>
              </a:tr>
              <a:tr h="1200475">
                <a:tc>
                  <a:txBody>
                    <a:bodyPr/>
                    <a:lstStyle/>
                    <a:p>
                      <a:pPr marL="0" marR="0" lvl="0" indent="0" algn="l" rtl="0">
                        <a:lnSpc>
                          <a:spcPct val="100000"/>
                        </a:lnSpc>
                        <a:spcBef>
                          <a:spcPts val="0"/>
                        </a:spcBef>
                        <a:spcAft>
                          <a:spcPts val="0"/>
                        </a:spcAft>
                        <a:buNone/>
                      </a:pPr>
                      <a:r>
                        <a:rPr lang="es-ES" sz="2800" u="none" strike="noStrike" cap="none"/>
                        <a:t>Nombre del requerimiento: </a:t>
                      </a:r>
                      <a:endParaRPr sz="28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800" u="none" strike="noStrike" cap="none"/>
                        <a:t>Interfaz amigable </a:t>
                      </a:r>
                      <a:endParaRPr sz="28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1"/>
                  </a:ext>
                </a:extLst>
              </a:tr>
              <a:tr h="1162150">
                <a:tc>
                  <a:txBody>
                    <a:bodyPr/>
                    <a:lstStyle/>
                    <a:p>
                      <a:pPr marL="0" marR="0" lvl="0" indent="0" algn="l" rtl="0">
                        <a:lnSpc>
                          <a:spcPct val="100000"/>
                        </a:lnSpc>
                        <a:spcBef>
                          <a:spcPts val="0"/>
                        </a:spcBef>
                        <a:spcAft>
                          <a:spcPts val="0"/>
                        </a:spcAft>
                        <a:buNone/>
                      </a:pPr>
                      <a:r>
                        <a:rPr lang="es-ES" sz="2800" u="none" strike="noStrike" cap="none"/>
                        <a:t>Características:</a:t>
                      </a:r>
                      <a:endParaRPr sz="28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800" u="none" strike="noStrike" cap="none"/>
                        <a:t>El aplicativo tendrá una interfaz sencilla para el manejo del usuario y del administrador </a:t>
                      </a:r>
                      <a:endParaRPr sz="28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2"/>
                  </a:ext>
                </a:extLst>
              </a:tr>
              <a:tr h="1363925">
                <a:tc>
                  <a:txBody>
                    <a:bodyPr/>
                    <a:lstStyle/>
                    <a:p>
                      <a:pPr marL="0" marR="0" lvl="0" indent="0" algn="l" rtl="0">
                        <a:lnSpc>
                          <a:spcPct val="100000"/>
                        </a:lnSpc>
                        <a:spcBef>
                          <a:spcPts val="0"/>
                        </a:spcBef>
                        <a:spcAft>
                          <a:spcPts val="0"/>
                        </a:spcAft>
                        <a:buNone/>
                      </a:pPr>
                      <a:r>
                        <a:rPr lang="es-ES" sz="2800" u="none" strike="noStrike" cap="none"/>
                        <a:t>Descripción del requerimiento:</a:t>
                      </a:r>
                      <a:endParaRPr sz="28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800" u="none" strike="noStrike" cap="none"/>
                        <a:t>El aplicativo será fácil acceso al usuario ya que tendrá una interfaz sencilla fácil de entender   </a:t>
                      </a:r>
                      <a:endParaRPr sz="28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3"/>
                  </a:ext>
                </a:extLst>
              </a:tr>
              <a:tr h="1162150">
                <a:tc>
                  <a:txBody>
                    <a:bodyPr/>
                    <a:lstStyle/>
                    <a:p>
                      <a:pPr marL="0" marR="0" lvl="0" indent="0" algn="l" rtl="0">
                        <a:lnSpc>
                          <a:spcPct val="100000"/>
                        </a:lnSpc>
                        <a:spcBef>
                          <a:spcPts val="0"/>
                        </a:spcBef>
                        <a:spcAft>
                          <a:spcPts val="0"/>
                        </a:spcAft>
                        <a:buNone/>
                      </a:pPr>
                      <a:r>
                        <a:rPr lang="es-ES" sz="2800" u="none" strike="noStrike" cap="none"/>
                        <a:t>Prioridad del requerimiento: </a:t>
                      </a:r>
                      <a:endParaRPr sz="28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800" u="none" strike="noStrike" cap="none"/>
                        <a:t>media </a:t>
                      </a:r>
                      <a:endParaRPr sz="28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4"/>
                  </a:ext>
                </a:extLst>
              </a:tr>
            </a:tbl>
          </a:graphicData>
        </a:graphic>
      </p:graphicFrame>
      <p:sp>
        <p:nvSpPr>
          <p:cNvPr id="289" name="Google Shape;289;p17"/>
          <p:cNvSpPr/>
          <p:nvPr/>
        </p:nvSpPr>
        <p:spPr>
          <a:xfrm>
            <a:off x="9377363" y="6921500"/>
            <a:ext cx="2438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aphicFrame>
        <p:nvGraphicFramePr>
          <p:cNvPr id="290" name="Google Shape;290;p17"/>
          <p:cNvGraphicFramePr/>
          <p:nvPr/>
        </p:nvGraphicFramePr>
        <p:xfrm>
          <a:off x="2250422" y="8669936"/>
          <a:ext cx="3000000" cy="3000000"/>
        </p:xfrm>
        <a:graphic>
          <a:graphicData uri="http://schemas.openxmlformats.org/drawingml/2006/table">
            <a:tbl>
              <a:tblPr>
                <a:noFill/>
                <a:tableStyleId>{3655144F-629A-4FCB-89D6-4CE1BBD24ADF}</a:tableStyleId>
              </a:tblPr>
              <a:tblGrid>
                <a:gridCol w="2604650">
                  <a:extLst>
                    <a:ext uri="{9D8B030D-6E8A-4147-A177-3AD203B41FA5}">
                      <a16:colId xmlns:a16="http://schemas.microsoft.com/office/drawing/2014/main" val="20000"/>
                    </a:ext>
                  </a:extLst>
                </a:gridCol>
                <a:gridCol w="7193500">
                  <a:extLst>
                    <a:ext uri="{9D8B030D-6E8A-4147-A177-3AD203B41FA5}">
                      <a16:colId xmlns:a16="http://schemas.microsoft.com/office/drawing/2014/main" val="20001"/>
                    </a:ext>
                  </a:extLst>
                </a:gridCol>
              </a:tblGrid>
              <a:tr h="826350">
                <a:tc>
                  <a:txBody>
                    <a:bodyPr/>
                    <a:lstStyle/>
                    <a:p>
                      <a:pPr marL="0" marR="0" lvl="0" indent="0" algn="l" rtl="0">
                        <a:lnSpc>
                          <a:spcPct val="100000"/>
                        </a:lnSpc>
                        <a:spcBef>
                          <a:spcPts val="0"/>
                        </a:spcBef>
                        <a:spcAft>
                          <a:spcPts val="0"/>
                        </a:spcAft>
                        <a:buNone/>
                      </a:pPr>
                      <a:r>
                        <a:rPr lang="es-ES" sz="2800" u="none" strike="noStrike" cap="none"/>
                        <a:t>Identificación del requerimiento:</a:t>
                      </a:r>
                      <a:endParaRPr sz="28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800" u="none" strike="noStrike" cap="none"/>
                        <a:t>RNF 07 </a:t>
                      </a:r>
                      <a:endParaRPr sz="28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0"/>
                  </a:ext>
                </a:extLst>
              </a:tr>
              <a:tr h="853600">
                <a:tc>
                  <a:txBody>
                    <a:bodyPr/>
                    <a:lstStyle/>
                    <a:p>
                      <a:pPr marL="0" marR="0" lvl="0" indent="0" algn="l" rtl="0">
                        <a:lnSpc>
                          <a:spcPct val="100000"/>
                        </a:lnSpc>
                        <a:spcBef>
                          <a:spcPts val="0"/>
                        </a:spcBef>
                        <a:spcAft>
                          <a:spcPts val="0"/>
                        </a:spcAft>
                        <a:buNone/>
                      </a:pPr>
                      <a:r>
                        <a:rPr lang="es-ES" sz="2800" u="none" strike="noStrike" cap="none"/>
                        <a:t>Nombre del requerimiento: </a:t>
                      </a:r>
                      <a:endParaRPr sz="28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800" u="none" strike="noStrike" cap="none"/>
                        <a:t>Tratamiento de datos </a:t>
                      </a:r>
                      <a:endParaRPr sz="28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1"/>
                  </a:ext>
                </a:extLst>
              </a:tr>
              <a:tr h="826350">
                <a:tc>
                  <a:txBody>
                    <a:bodyPr/>
                    <a:lstStyle/>
                    <a:p>
                      <a:pPr marL="0" marR="0" lvl="0" indent="0" algn="l" rtl="0">
                        <a:lnSpc>
                          <a:spcPct val="100000"/>
                        </a:lnSpc>
                        <a:spcBef>
                          <a:spcPts val="0"/>
                        </a:spcBef>
                        <a:spcAft>
                          <a:spcPts val="0"/>
                        </a:spcAft>
                        <a:buNone/>
                      </a:pPr>
                      <a:r>
                        <a:rPr lang="es-ES" sz="2800" u="none" strike="noStrike" cap="none"/>
                        <a:t>Características:</a:t>
                      </a:r>
                      <a:endParaRPr sz="28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800" u="none" strike="noStrike" cap="none"/>
                        <a:t>EL aplicativo web se regirá según los lineamientos del habeas data para el tratamiento de los datos </a:t>
                      </a:r>
                      <a:endParaRPr sz="28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2"/>
                  </a:ext>
                </a:extLst>
              </a:tr>
              <a:tr h="969800">
                <a:tc>
                  <a:txBody>
                    <a:bodyPr/>
                    <a:lstStyle/>
                    <a:p>
                      <a:pPr marL="0" marR="0" lvl="0" indent="0" algn="l" rtl="0">
                        <a:lnSpc>
                          <a:spcPct val="100000"/>
                        </a:lnSpc>
                        <a:spcBef>
                          <a:spcPts val="0"/>
                        </a:spcBef>
                        <a:spcAft>
                          <a:spcPts val="0"/>
                        </a:spcAft>
                        <a:buNone/>
                      </a:pPr>
                      <a:r>
                        <a:rPr lang="es-ES" sz="2800" u="none" strike="noStrike" cap="none"/>
                        <a:t>Descripción del requerimiento:</a:t>
                      </a:r>
                      <a:endParaRPr sz="28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800" u="none" strike="noStrike" cap="none"/>
                        <a:t>El aplicativo web permitirá al usuario poder conocer actualizar y rectificar  todos los datos </a:t>
                      </a:r>
                      <a:endParaRPr sz="28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3"/>
                  </a:ext>
                </a:extLst>
              </a:tr>
              <a:tr h="826350">
                <a:tc>
                  <a:txBody>
                    <a:bodyPr/>
                    <a:lstStyle/>
                    <a:p>
                      <a:pPr marL="0" marR="0" lvl="0" indent="0" algn="l" rtl="0">
                        <a:lnSpc>
                          <a:spcPct val="100000"/>
                        </a:lnSpc>
                        <a:spcBef>
                          <a:spcPts val="0"/>
                        </a:spcBef>
                        <a:spcAft>
                          <a:spcPts val="0"/>
                        </a:spcAft>
                        <a:buNone/>
                      </a:pPr>
                      <a:r>
                        <a:rPr lang="es-ES" sz="2800" u="none" strike="noStrike" cap="none"/>
                        <a:t>Prioridad del requerimiento: </a:t>
                      </a:r>
                      <a:endParaRPr sz="28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800" u="none" strike="noStrike" cap="none"/>
                        <a:t>Alta.</a:t>
                      </a:r>
                      <a:endParaRPr sz="28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4"/>
                  </a:ext>
                </a:extLst>
              </a:tr>
            </a:tbl>
          </a:graphicData>
        </a:graphic>
      </p:graphicFrame>
      <p:graphicFrame>
        <p:nvGraphicFramePr>
          <p:cNvPr id="291" name="Google Shape;291;p17"/>
          <p:cNvGraphicFramePr/>
          <p:nvPr/>
        </p:nvGraphicFramePr>
        <p:xfrm>
          <a:off x="12443291" y="8669934"/>
          <a:ext cx="3000000" cy="3000000"/>
        </p:xfrm>
        <a:graphic>
          <a:graphicData uri="http://schemas.openxmlformats.org/drawingml/2006/table">
            <a:tbl>
              <a:tblPr>
                <a:noFill/>
                <a:tableStyleId>{3655144F-629A-4FCB-89D6-4CE1BBD24ADF}</a:tableStyleId>
              </a:tblPr>
              <a:tblGrid>
                <a:gridCol w="2647550">
                  <a:extLst>
                    <a:ext uri="{9D8B030D-6E8A-4147-A177-3AD203B41FA5}">
                      <a16:colId xmlns:a16="http://schemas.microsoft.com/office/drawing/2014/main" val="20000"/>
                    </a:ext>
                  </a:extLst>
                </a:gridCol>
                <a:gridCol w="7311950">
                  <a:extLst>
                    <a:ext uri="{9D8B030D-6E8A-4147-A177-3AD203B41FA5}">
                      <a16:colId xmlns:a16="http://schemas.microsoft.com/office/drawing/2014/main" val="20001"/>
                    </a:ext>
                  </a:extLst>
                </a:gridCol>
              </a:tblGrid>
              <a:tr h="1197725">
                <a:tc>
                  <a:txBody>
                    <a:bodyPr/>
                    <a:lstStyle/>
                    <a:p>
                      <a:pPr marL="0" marR="0" lvl="0" indent="0" algn="l" rtl="0">
                        <a:lnSpc>
                          <a:spcPct val="100000"/>
                        </a:lnSpc>
                        <a:spcBef>
                          <a:spcPts val="0"/>
                        </a:spcBef>
                        <a:spcAft>
                          <a:spcPts val="0"/>
                        </a:spcAft>
                        <a:buNone/>
                      </a:pPr>
                      <a:r>
                        <a:rPr lang="es-ES" sz="2800" u="none" strike="noStrike" cap="none"/>
                        <a:t>Identificación del requerimiento:</a:t>
                      </a:r>
                      <a:endParaRPr sz="28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800" u="none" strike="noStrike" cap="none"/>
                        <a:t>RNF 08</a:t>
                      </a:r>
                      <a:endParaRPr sz="28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0"/>
                  </a:ext>
                </a:extLst>
              </a:tr>
              <a:tr h="952850">
                <a:tc>
                  <a:txBody>
                    <a:bodyPr/>
                    <a:lstStyle/>
                    <a:p>
                      <a:pPr marL="0" marR="0" lvl="0" indent="0" algn="l" rtl="0">
                        <a:lnSpc>
                          <a:spcPct val="100000"/>
                        </a:lnSpc>
                        <a:spcBef>
                          <a:spcPts val="0"/>
                        </a:spcBef>
                        <a:spcAft>
                          <a:spcPts val="0"/>
                        </a:spcAft>
                        <a:buNone/>
                      </a:pPr>
                      <a:r>
                        <a:rPr lang="es-ES" sz="2800" u="none" strike="noStrike" cap="none"/>
                        <a:t>Nombre del requerimiento: </a:t>
                      </a:r>
                      <a:endParaRPr sz="28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800" u="none" strike="noStrike" cap="none"/>
                        <a:t>Manual del usuario </a:t>
                      </a:r>
                      <a:endParaRPr sz="28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1"/>
                  </a:ext>
                </a:extLst>
              </a:tr>
              <a:tr h="877575">
                <a:tc>
                  <a:txBody>
                    <a:bodyPr/>
                    <a:lstStyle/>
                    <a:p>
                      <a:pPr marL="0" marR="0" lvl="0" indent="0" algn="l" rtl="0">
                        <a:lnSpc>
                          <a:spcPct val="100000"/>
                        </a:lnSpc>
                        <a:spcBef>
                          <a:spcPts val="0"/>
                        </a:spcBef>
                        <a:spcAft>
                          <a:spcPts val="0"/>
                        </a:spcAft>
                        <a:buNone/>
                      </a:pPr>
                      <a:r>
                        <a:rPr lang="es-ES" sz="2800" u="none" strike="noStrike" cap="none"/>
                        <a:t>Características:</a:t>
                      </a:r>
                      <a:endParaRPr sz="28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800" u="none" strike="noStrike" cap="none"/>
                        <a:t>El aplicativo web contará con un manual de usuario </a:t>
                      </a:r>
                      <a:endParaRPr sz="28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2"/>
                  </a:ext>
                </a:extLst>
              </a:tr>
              <a:tr h="1596975">
                <a:tc>
                  <a:txBody>
                    <a:bodyPr/>
                    <a:lstStyle/>
                    <a:p>
                      <a:pPr marL="0" marR="0" lvl="0" indent="0" algn="l" rtl="0">
                        <a:lnSpc>
                          <a:spcPct val="100000"/>
                        </a:lnSpc>
                        <a:spcBef>
                          <a:spcPts val="0"/>
                        </a:spcBef>
                        <a:spcAft>
                          <a:spcPts val="0"/>
                        </a:spcAft>
                        <a:buNone/>
                      </a:pPr>
                      <a:r>
                        <a:rPr lang="es-ES" sz="2800" u="none" strike="noStrike" cap="none"/>
                        <a:t>Descripción del requerimiento:</a:t>
                      </a:r>
                      <a:endParaRPr sz="28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800" u="none" strike="noStrike" cap="none"/>
                        <a:t>El aplicativo web vendrá con un manual del usuario sobre cómo utilizar el aplicativo ,además de como  realizar compras a través de el </a:t>
                      </a:r>
                      <a:endParaRPr sz="28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3"/>
                  </a:ext>
                </a:extLst>
              </a:tr>
              <a:tr h="922400">
                <a:tc>
                  <a:txBody>
                    <a:bodyPr/>
                    <a:lstStyle/>
                    <a:p>
                      <a:pPr marL="0" marR="0" lvl="0" indent="0" algn="l" rtl="0">
                        <a:lnSpc>
                          <a:spcPct val="100000"/>
                        </a:lnSpc>
                        <a:spcBef>
                          <a:spcPts val="0"/>
                        </a:spcBef>
                        <a:spcAft>
                          <a:spcPts val="0"/>
                        </a:spcAft>
                        <a:buNone/>
                      </a:pPr>
                      <a:r>
                        <a:rPr lang="es-ES" sz="2800" u="none" strike="noStrike" cap="none"/>
                        <a:t>Prioridad del requerimiento: </a:t>
                      </a:r>
                      <a:endParaRPr sz="2800" u="none" strike="noStrike" cap="none">
                        <a:latin typeface="Arial"/>
                        <a:ea typeface="Arial"/>
                        <a:cs typeface="Arial"/>
                        <a:sym typeface="Arial"/>
                      </a:endParaRPr>
                    </a:p>
                  </a:txBody>
                  <a:tcPr marL="44450" marR="44450" marT="0" marB="0"/>
                </a:tc>
                <a:tc>
                  <a:txBody>
                    <a:bodyPr/>
                    <a:lstStyle/>
                    <a:p>
                      <a:pPr marL="0" marR="0" lvl="0" indent="0" algn="l" rtl="0">
                        <a:lnSpc>
                          <a:spcPct val="100000"/>
                        </a:lnSpc>
                        <a:spcBef>
                          <a:spcPts val="0"/>
                        </a:spcBef>
                        <a:spcAft>
                          <a:spcPts val="0"/>
                        </a:spcAft>
                        <a:buNone/>
                      </a:pPr>
                      <a:r>
                        <a:rPr lang="es-ES" sz="2800" u="none" strike="noStrike" cap="none"/>
                        <a:t>Alta.</a:t>
                      </a:r>
                      <a:endParaRPr sz="2800" u="none" strike="noStrike" cap="none">
                        <a:latin typeface="Arial"/>
                        <a:ea typeface="Arial"/>
                        <a:cs typeface="Arial"/>
                        <a:sym typeface="Arial"/>
                      </a:endParaRPr>
                    </a:p>
                  </a:txBody>
                  <a:tcPr marL="44450" marR="44450" marT="0" marB="0"/>
                </a:tc>
                <a:extLst>
                  <a:ext uri="{0D108BD9-81ED-4DB2-BD59-A6C34878D82A}">
                    <a16:rowId xmlns:a16="http://schemas.microsoft.com/office/drawing/2014/main" val="10004"/>
                  </a:ext>
                </a:extLst>
              </a:tr>
            </a:tbl>
          </a:graphicData>
        </a:graphic>
      </p:graphicFrame>
      <p:sp>
        <p:nvSpPr>
          <p:cNvPr id="292" name="Google Shape;292;p17"/>
          <p:cNvSpPr/>
          <p:nvPr/>
        </p:nvSpPr>
        <p:spPr>
          <a:xfrm>
            <a:off x="15006638" y="11028874"/>
            <a:ext cx="2438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6"/>
        <p:cNvGrpSpPr/>
        <p:nvPr/>
      </p:nvGrpSpPr>
      <p:grpSpPr>
        <a:xfrm>
          <a:off x="0" y="0"/>
          <a:ext cx="0" cy="0"/>
          <a:chOff x="0" y="0"/>
          <a:chExt cx="0" cy="0"/>
        </a:xfrm>
      </p:grpSpPr>
      <p:sp>
        <p:nvSpPr>
          <p:cNvPr id="297" name="Google Shape;297;p18"/>
          <p:cNvSpPr txBox="1"/>
          <p:nvPr/>
        </p:nvSpPr>
        <p:spPr>
          <a:xfrm>
            <a:off x="21337664" y="14076946"/>
            <a:ext cx="1674420" cy="102984"/>
          </a:xfrm>
          <a:prstGeom prst="rect">
            <a:avLst/>
          </a:prstGeom>
          <a:no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chemeClr val="dk2"/>
              </a:buClr>
              <a:buSzPts val="2800"/>
              <a:buFont typeface="Helvetica Neue"/>
              <a:buNone/>
            </a:pPr>
            <a:endParaRPr sz="1400" b="0" i="0" u="none" strike="noStrike" cap="none">
              <a:solidFill>
                <a:srgbClr val="000000"/>
              </a:solidFill>
              <a:latin typeface="Arial"/>
              <a:ea typeface="Arial"/>
              <a:cs typeface="Arial"/>
              <a:sym typeface="Arial"/>
            </a:endParaRPr>
          </a:p>
        </p:txBody>
      </p:sp>
      <p:sp>
        <p:nvSpPr>
          <p:cNvPr id="298" name="Google Shape;298;p18"/>
          <p:cNvSpPr/>
          <p:nvPr/>
        </p:nvSpPr>
        <p:spPr>
          <a:xfrm>
            <a:off x="2020389" y="11138562"/>
            <a:ext cx="2438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9" name="Google Shape;299;p18"/>
          <p:cNvSpPr/>
          <p:nvPr/>
        </p:nvSpPr>
        <p:spPr>
          <a:xfrm>
            <a:off x="21700834" y="7372449"/>
            <a:ext cx="184731" cy="307777"/>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0" name="Google Shape;300;p18"/>
          <p:cNvSpPr/>
          <p:nvPr/>
        </p:nvSpPr>
        <p:spPr>
          <a:xfrm>
            <a:off x="1389530" y="1283504"/>
            <a:ext cx="12192000" cy="3770263"/>
          </a:xfrm>
          <a:prstGeom prst="rect">
            <a:avLst/>
          </a:prstGeom>
          <a:noFill/>
          <a:ln>
            <a:noFill/>
          </a:ln>
        </p:spPr>
        <p:txBody>
          <a:bodyPr spcFirstLastPara="1" wrap="square" lIns="91425" tIns="45700" rIns="91425" bIns="45700" anchor="t" anchorCtr="0">
            <a:spAutoFit/>
          </a:bodyPr>
          <a:lstStyle/>
          <a:p>
            <a:pPr marL="914400" marR="0" lvl="2" indent="0" algn="l" rtl="0">
              <a:lnSpc>
                <a:spcPct val="100000"/>
              </a:lnSpc>
              <a:spcBef>
                <a:spcPts val="0"/>
              </a:spcBef>
              <a:spcAft>
                <a:spcPts val="0"/>
              </a:spcAft>
              <a:buNone/>
            </a:pPr>
            <a:r>
              <a:rPr lang="es-ES" sz="2800" b="1" i="0" u="none" strike="noStrike" cap="none">
                <a:solidFill>
                  <a:srgbClr val="000000"/>
                </a:solidFill>
                <a:latin typeface="Arial"/>
                <a:ea typeface="Arial"/>
                <a:cs typeface="Arial"/>
                <a:sym typeface="Arial"/>
              </a:rPr>
              <a:t>Requisitos de rendimiento</a:t>
            </a:r>
            <a:endParaRPr/>
          </a:p>
          <a:p>
            <a:pPr marL="914400" marR="0" lvl="2" indent="0" algn="l" rtl="0">
              <a:lnSpc>
                <a:spcPct val="100000"/>
              </a:lnSpc>
              <a:spcBef>
                <a:spcPts val="1500"/>
              </a:spcBef>
              <a:spcAft>
                <a:spcPts val="0"/>
              </a:spcAft>
              <a:buNone/>
            </a:pPr>
            <a:endParaRPr sz="2800" b="0" i="0" u="none" strike="noStrike" cap="none">
              <a:solidFill>
                <a:srgbClr val="000000"/>
              </a:solidFill>
              <a:latin typeface="Arial"/>
              <a:ea typeface="Arial"/>
              <a:cs typeface="Arial"/>
              <a:sym typeface="Arial"/>
            </a:endParaRPr>
          </a:p>
          <a:p>
            <a:pPr marL="762000" marR="0" lvl="0" indent="0" algn="l" rtl="0">
              <a:lnSpc>
                <a:spcPct val="100000"/>
              </a:lnSpc>
              <a:spcBef>
                <a:spcPts val="300"/>
              </a:spcBef>
              <a:spcAft>
                <a:spcPts val="0"/>
              </a:spcAft>
              <a:buNone/>
            </a:pPr>
            <a:r>
              <a:rPr lang="es-ES" sz="2800" b="0" i="0" u="none" strike="noStrike" cap="none">
                <a:solidFill>
                  <a:srgbClr val="000000"/>
                </a:solidFill>
                <a:latin typeface="Arial"/>
                <a:ea typeface="Arial"/>
                <a:cs typeface="Arial"/>
                <a:sym typeface="Arial"/>
              </a:rPr>
              <a:t>El aplicativo espera se dé beneficio para más de 50 clientes al día y con ello se busca que tenga un rendimiento aceptable que no presente algún fallo aló largo de: realizar una compra,  Buscar un producto,</a:t>
            </a:r>
            <a:endParaRPr sz="2800" b="0" i="0" u="none" strike="noStrike" cap="none">
              <a:solidFill>
                <a:srgbClr val="000000"/>
              </a:solidFill>
              <a:latin typeface="Arial"/>
              <a:ea typeface="Arial"/>
              <a:cs typeface="Arial"/>
              <a:sym typeface="Arial"/>
            </a:endParaRPr>
          </a:p>
          <a:p>
            <a:pPr marL="76200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Validar datos, Generar una factura </a:t>
            </a:r>
            <a:endParaRPr sz="2800" b="0" i="0" u="none" strike="noStrike" cap="none">
              <a:solidFill>
                <a:srgbClr val="000000"/>
              </a:solidFill>
              <a:latin typeface="Arial"/>
              <a:ea typeface="Arial"/>
              <a:cs typeface="Arial"/>
              <a:sym typeface="Arial"/>
            </a:endParaRPr>
          </a:p>
          <a:p>
            <a:pPr marL="76200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 </a:t>
            </a:r>
            <a:endParaRPr sz="2800" b="0" i="0" u="none" strike="noStrike" cap="none">
              <a:solidFill>
                <a:srgbClr val="000000"/>
              </a:solidFill>
              <a:latin typeface="Arial"/>
              <a:ea typeface="Arial"/>
              <a:cs typeface="Arial"/>
              <a:sym typeface="Arial"/>
            </a:endParaRPr>
          </a:p>
        </p:txBody>
      </p:sp>
      <p:sp>
        <p:nvSpPr>
          <p:cNvPr id="301" name="Google Shape;301;p18"/>
          <p:cNvSpPr/>
          <p:nvPr/>
        </p:nvSpPr>
        <p:spPr>
          <a:xfrm>
            <a:off x="1389530" y="5598211"/>
            <a:ext cx="12192000" cy="3770263"/>
          </a:xfrm>
          <a:prstGeom prst="rect">
            <a:avLst/>
          </a:prstGeom>
          <a:noFill/>
          <a:ln>
            <a:noFill/>
          </a:ln>
        </p:spPr>
        <p:txBody>
          <a:bodyPr spcFirstLastPara="1" wrap="square" lIns="91425" tIns="45700" rIns="91425" bIns="45700" anchor="t" anchorCtr="0">
            <a:spAutoFit/>
          </a:bodyPr>
          <a:lstStyle/>
          <a:p>
            <a:pPr marL="914400" marR="0" lvl="2" indent="0" algn="l" rtl="0">
              <a:lnSpc>
                <a:spcPct val="100000"/>
              </a:lnSpc>
              <a:spcBef>
                <a:spcPts val="0"/>
              </a:spcBef>
              <a:spcAft>
                <a:spcPts val="0"/>
              </a:spcAft>
              <a:buNone/>
            </a:pPr>
            <a:r>
              <a:rPr lang="es-ES" sz="2800" b="1" i="0" u="none" strike="noStrike" cap="none">
                <a:solidFill>
                  <a:srgbClr val="000000"/>
                </a:solidFill>
                <a:latin typeface="Arial"/>
                <a:ea typeface="Arial"/>
                <a:cs typeface="Arial"/>
                <a:sym typeface="Arial"/>
              </a:rPr>
              <a:t>Seguridad</a:t>
            </a:r>
            <a:endParaRPr/>
          </a:p>
          <a:p>
            <a:pPr marL="1143000" marR="0" lvl="2" indent="-50800" algn="l" rtl="0">
              <a:lnSpc>
                <a:spcPct val="100000"/>
              </a:lnSpc>
              <a:spcBef>
                <a:spcPts val="1500"/>
              </a:spcBef>
              <a:spcAft>
                <a:spcPts val="0"/>
              </a:spcAft>
              <a:buClr>
                <a:srgbClr val="000000"/>
              </a:buClr>
              <a:buSzPts val="2800"/>
              <a:buFont typeface="Arial"/>
              <a:buNone/>
            </a:pP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300"/>
              </a:spcBef>
              <a:spcAft>
                <a:spcPts val="0"/>
              </a:spcAft>
              <a:buNone/>
            </a:pPr>
            <a:r>
              <a:rPr lang="es-ES" sz="2800" b="0" i="1" u="none" strike="noStrike" cap="none">
                <a:solidFill>
                  <a:srgbClr val="0000FF"/>
                </a:solidFill>
                <a:latin typeface="Arial"/>
                <a:ea typeface="Arial"/>
                <a:cs typeface="Arial"/>
                <a:sym typeface="Arial"/>
              </a:rPr>
              <a:t>.        </a:t>
            </a:r>
            <a:r>
              <a:rPr lang="es-ES" sz="2800" b="0" i="0" u="none" strike="noStrike" cap="none">
                <a:solidFill>
                  <a:srgbClr val="000000"/>
                </a:solidFill>
                <a:latin typeface="Arial"/>
                <a:ea typeface="Arial"/>
                <a:cs typeface="Arial"/>
                <a:sym typeface="Arial"/>
              </a:rPr>
              <a:t>Se le brindará la seguridad al cliente, con los siguientes </a:t>
            </a:r>
            <a:endParaRPr sz="2800" b="0" i="0" u="none" strike="noStrike" cap="none">
              <a:solidFill>
                <a:srgbClr val="000000"/>
              </a:solidFill>
              <a:latin typeface="Arial"/>
              <a:ea typeface="Arial"/>
              <a:cs typeface="Arial"/>
              <a:sym typeface="Arial"/>
            </a:endParaRPr>
          </a:p>
          <a:p>
            <a:pPr marL="900430" marR="0" lvl="0" indent="-90043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          Requisitos </a:t>
            </a:r>
            <a:endParaRPr sz="2800" b="0" i="0" u="none" strike="noStrike" cap="none">
              <a:solidFill>
                <a:srgbClr val="000000"/>
              </a:solidFill>
              <a:latin typeface="Arial"/>
              <a:ea typeface="Arial"/>
              <a:cs typeface="Arial"/>
              <a:sym typeface="Arial"/>
            </a:endParaRPr>
          </a:p>
          <a:p>
            <a:pPr marL="1143000" marR="0" lvl="2" indent="-228600" algn="l" rtl="0">
              <a:lnSpc>
                <a:spcPct val="100000"/>
              </a:lnSpc>
              <a:spcBef>
                <a:spcPts val="0"/>
              </a:spcBef>
              <a:spcAft>
                <a:spcPts val="0"/>
              </a:spcAft>
              <a:buClr>
                <a:srgbClr val="000000"/>
              </a:buClr>
              <a:buSzPts val="2800"/>
              <a:buFont typeface="Arial"/>
              <a:buAutoNum type="arabicPeriod"/>
            </a:pPr>
            <a:r>
              <a:rPr lang="es-ES" sz="2800" b="0" i="0" u="none" strike="noStrike" cap="none">
                <a:solidFill>
                  <a:srgbClr val="000000"/>
                </a:solidFill>
                <a:latin typeface="Arial"/>
                <a:ea typeface="Arial"/>
                <a:cs typeface="Arial"/>
                <a:sym typeface="Arial"/>
              </a:rPr>
              <a:t>Evitar el uso del aplicativo por parte del personal no </a:t>
            </a:r>
            <a:endParaRPr sz="2800" b="0" i="0" u="none" strike="noStrike" cap="none">
              <a:solidFill>
                <a:srgbClr val="000000"/>
              </a:solidFill>
              <a:latin typeface="Arial"/>
              <a:ea typeface="Arial"/>
              <a:cs typeface="Arial"/>
              <a:sym typeface="Arial"/>
            </a:endParaRPr>
          </a:p>
          <a:p>
            <a:pPr marL="1143000" marR="0" lvl="2" indent="-228600" algn="l" rtl="0">
              <a:lnSpc>
                <a:spcPct val="100000"/>
              </a:lnSpc>
              <a:spcBef>
                <a:spcPts val="0"/>
              </a:spcBef>
              <a:spcAft>
                <a:spcPts val="0"/>
              </a:spcAft>
              <a:buClr>
                <a:srgbClr val="000000"/>
              </a:buClr>
              <a:buSzPts val="2800"/>
              <a:buFont typeface="Arial"/>
              <a:buAutoNum type="arabicPeriod"/>
            </a:pPr>
            <a:r>
              <a:rPr lang="es-ES" sz="2800" b="0" i="0" u="none" strike="noStrike" cap="none">
                <a:solidFill>
                  <a:srgbClr val="000000"/>
                </a:solidFill>
                <a:latin typeface="Arial"/>
                <a:ea typeface="Arial"/>
                <a:cs typeface="Arial"/>
                <a:sym typeface="Arial"/>
              </a:rPr>
              <a:t>Autorizado (menores de edad) </a:t>
            </a:r>
            <a:endParaRPr sz="2800" b="0" i="0" u="none" strike="noStrike" cap="none">
              <a:solidFill>
                <a:srgbClr val="000000"/>
              </a:solidFill>
              <a:latin typeface="Arial"/>
              <a:ea typeface="Arial"/>
              <a:cs typeface="Arial"/>
              <a:sym typeface="Arial"/>
            </a:endParaRPr>
          </a:p>
          <a:p>
            <a:pPr marL="1143000" marR="0" lvl="2" indent="-228600" algn="l" rtl="0">
              <a:lnSpc>
                <a:spcPct val="100000"/>
              </a:lnSpc>
              <a:spcBef>
                <a:spcPts val="0"/>
              </a:spcBef>
              <a:spcAft>
                <a:spcPts val="0"/>
              </a:spcAft>
              <a:buClr>
                <a:srgbClr val="000000"/>
              </a:buClr>
              <a:buSzPts val="2800"/>
              <a:buFont typeface="Arial"/>
              <a:buAutoNum type="arabicPeriod"/>
            </a:pPr>
            <a:r>
              <a:rPr lang="es-ES" sz="2800" b="0" i="0" u="none" strike="noStrike" cap="none">
                <a:solidFill>
                  <a:srgbClr val="000000"/>
                </a:solidFill>
                <a:latin typeface="Arial"/>
                <a:ea typeface="Arial"/>
                <a:cs typeface="Arial"/>
                <a:sym typeface="Arial"/>
              </a:rPr>
              <a:t>Garantizar la política de privacidad de datos </a:t>
            </a:r>
            <a:endParaRPr sz="2800" b="0" i="0" u="none" strike="noStrike" cap="none">
              <a:solidFill>
                <a:srgbClr val="000000"/>
              </a:solidFill>
              <a:latin typeface="Arial"/>
              <a:ea typeface="Arial"/>
              <a:cs typeface="Arial"/>
              <a:sym typeface="Arial"/>
            </a:endParaRPr>
          </a:p>
          <a:p>
            <a:pPr marL="1143000" marR="0" lvl="2" indent="-228600" algn="l" rtl="0">
              <a:lnSpc>
                <a:spcPct val="100000"/>
              </a:lnSpc>
              <a:spcBef>
                <a:spcPts val="0"/>
              </a:spcBef>
              <a:spcAft>
                <a:spcPts val="0"/>
              </a:spcAft>
              <a:buClr>
                <a:srgbClr val="000000"/>
              </a:buClr>
              <a:buSzPts val="2800"/>
              <a:buFont typeface="Arial"/>
              <a:buAutoNum type="arabicPeriod"/>
            </a:pPr>
            <a:r>
              <a:rPr lang="es-ES" sz="2800" b="0" i="0" u="none" strike="noStrike" cap="none">
                <a:solidFill>
                  <a:srgbClr val="000000"/>
                </a:solidFill>
                <a:latin typeface="Arial"/>
                <a:ea typeface="Arial"/>
                <a:cs typeface="Arial"/>
                <a:sym typeface="Arial"/>
              </a:rPr>
              <a:t>Garantizar un óptimo desempeño del aplicativo web </a:t>
            </a:r>
            <a:endParaRPr sz="2800" b="0" i="0" u="none" strike="noStrike" cap="none">
              <a:solidFill>
                <a:srgbClr val="000000"/>
              </a:solidFill>
              <a:latin typeface="Arial"/>
              <a:ea typeface="Arial"/>
              <a:cs typeface="Arial"/>
              <a:sym typeface="Arial"/>
            </a:endParaRPr>
          </a:p>
        </p:txBody>
      </p:sp>
      <p:sp>
        <p:nvSpPr>
          <p:cNvPr id="302" name="Google Shape;302;p18"/>
          <p:cNvSpPr/>
          <p:nvPr/>
        </p:nvSpPr>
        <p:spPr>
          <a:xfrm>
            <a:off x="2020389" y="9912918"/>
            <a:ext cx="12192000" cy="2477601"/>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None/>
            </a:pPr>
            <a:r>
              <a:rPr lang="es-ES" sz="2800" b="1" i="0" u="none" strike="noStrike" cap="none">
                <a:solidFill>
                  <a:srgbClr val="000000"/>
                </a:solidFill>
                <a:latin typeface="Arial"/>
                <a:ea typeface="Arial"/>
                <a:cs typeface="Arial"/>
                <a:sym typeface="Arial"/>
              </a:rPr>
              <a:t>Fiabilidad.  </a:t>
            </a:r>
            <a:endParaRPr sz="2800" b="1" i="0" u="none" strike="noStrike" cap="none">
              <a:solidFill>
                <a:srgbClr val="000000"/>
              </a:solidFill>
              <a:latin typeface="Arial"/>
              <a:ea typeface="Arial"/>
              <a:cs typeface="Arial"/>
              <a:sym typeface="Arial"/>
            </a:endParaRPr>
          </a:p>
          <a:p>
            <a:pPr marL="457200" marR="0" lvl="0" indent="0" algn="l" rtl="0">
              <a:lnSpc>
                <a:spcPct val="100000"/>
              </a:lnSpc>
              <a:spcBef>
                <a:spcPts val="1500"/>
              </a:spcBef>
              <a:spcAft>
                <a:spcPts val="0"/>
              </a:spcAft>
              <a:buNone/>
            </a:pPr>
            <a:endParaRPr sz="2800" b="0" i="0" u="none" strike="noStrike" cap="none">
              <a:solidFill>
                <a:srgbClr val="000000"/>
              </a:solidFill>
              <a:latin typeface="Arial"/>
              <a:ea typeface="Arial"/>
              <a:cs typeface="Arial"/>
              <a:sym typeface="Arial"/>
            </a:endParaRPr>
          </a:p>
          <a:p>
            <a:pPr marL="0" marR="0" lvl="0" indent="90170" algn="l" rtl="0">
              <a:lnSpc>
                <a:spcPct val="100000"/>
              </a:lnSpc>
              <a:spcBef>
                <a:spcPts val="300"/>
              </a:spcBef>
              <a:spcAft>
                <a:spcPts val="0"/>
              </a:spcAft>
              <a:buNone/>
            </a:pPr>
            <a:r>
              <a:rPr lang="es-ES" sz="2800" b="0" i="0" u="none" strike="noStrike" cap="none">
                <a:solidFill>
                  <a:srgbClr val="000000"/>
                </a:solidFill>
                <a:latin typeface="Arial"/>
                <a:ea typeface="Arial"/>
                <a:cs typeface="Arial"/>
                <a:sym typeface="Arial"/>
              </a:rPr>
              <a:t>   Garantizar el funcionamiento del aplicativo </a:t>
            </a:r>
            <a:endParaRPr sz="2800" b="0" i="0" u="none" strike="noStrike" cap="none">
              <a:solidFill>
                <a:srgbClr val="000000"/>
              </a:solidFill>
              <a:latin typeface="Arial"/>
              <a:ea typeface="Arial"/>
              <a:cs typeface="Arial"/>
              <a:sym typeface="Arial"/>
            </a:endParaRPr>
          </a:p>
          <a:p>
            <a:pPr marL="0" marR="0" lvl="1"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    Evitar que se presentan fallos por parte del aplicativo  </a:t>
            </a:r>
            <a:endParaRPr/>
          </a:p>
          <a:p>
            <a:pPr marL="0" marR="0" lvl="1"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    El sistema debe tener una interfaz de uso intuitiva y sencilla </a:t>
            </a:r>
            <a:endParaRPr sz="2800" b="0" i="0" u="none" strike="noStrike" cap="none">
              <a:solidFill>
                <a:srgbClr val="000000"/>
              </a:solidFill>
              <a:latin typeface="Arial"/>
              <a:ea typeface="Arial"/>
              <a:cs typeface="Arial"/>
              <a:sym typeface="Arial"/>
            </a:endParaRPr>
          </a:p>
        </p:txBody>
      </p:sp>
      <p:sp>
        <p:nvSpPr>
          <p:cNvPr id="303" name="Google Shape;303;p18"/>
          <p:cNvSpPr/>
          <p:nvPr/>
        </p:nvSpPr>
        <p:spPr>
          <a:xfrm>
            <a:off x="2020389" y="12982355"/>
            <a:ext cx="12192000" cy="27161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2800" b="1" i="0" u="none" strike="noStrike" cap="none">
                <a:solidFill>
                  <a:srgbClr val="000000"/>
                </a:solidFill>
                <a:latin typeface="Arial"/>
                <a:ea typeface="Arial"/>
                <a:cs typeface="Arial"/>
                <a:sym typeface="Arial"/>
              </a:rPr>
              <a:t>      Disponibilidad</a:t>
            </a:r>
            <a:endParaRPr sz="2800" b="0" i="0" u="none" strike="noStrike" cap="none">
              <a:solidFill>
                <a:srgbClr val="000000"/>
              </a:solidFill>
              <a:latin typeface="Arial"/>
              <a:ea typeface="Arial"/>
              <a:cs typeface="Arial"/>
              <a:sym typeface="Arial"/>
            </a:endParaRPr>
          </a:p>
          <a:p>
            <a:pPr marL="762000" marR="0" lvl="0" indent="0" algn="l" rtl="0">
              <a:lnSpc>
                <a:spcPct val="100000"/>
              </a:lnSpc>
              <a:spcBef>
                <a:spcPts val="300"/>
              </a:spcBef>
              <a:spcAft>
                <a:spcPts val="0"/>
              </a:spcAft>
              <a:buNone/>
            </a:pPr>
            <a:r>
              <a:rPr lang="es-ES" sz="2800" b="0" i="0" u="none" strike="noStrike" cap="none">
                <a:solidFill>
                  <a:srgbClr val="000000"/>
                </a:solidFill>
                <a:latin typeface="Arial"/>
                <a:ea typeface="Arial"/>
                <a:cs typeface="Arial"/>
                <a:sym typeface="Arial"/>
              </a:rPr>
              <a:t> </a:t>
            </a:r>
            <a:endParaRPr sz="2800" b="0" i="0" u="none" strike="noStrike" cap="none">
              <a:solidFill>
                <a:srgbClr val="000000"/>
              </a:solidFill>
              <a:latin typeface="Arial"/>
              <a:ea typeface="Arial"/>
              <a:cs typeface="Arial"/>
              <a:sym typeface="Arial"/>
            </a:endParaRPr>
          </a:p>
          <a:p>
            <a:pPr marL="27051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Tanto el Sistema como el servidor estará disponible 24/7 para consultar       para realización de compras, se dará un horario </a:t>
            </a:r>
            <a:r>
              <a:rPr lang="es-ES" sz="2800" b="0" i="0" u="sng" strike="noStrike" cap="none">
                <a:solidFill>
                  <a:srgbClr val="000000"/>
                </a:solidFill>
                <a:latin typeface="Arial"/>
                <a:ea typeface="Arial"/>
                <a:cs typeface="Arial"/>
                <a:sym typeface="Arial"/>
              </a:rPr>
              <a:t>especificado por el  administrador, pero está exento de fallas</a:t>
            </a:r>
            <a:r>
              <a:rPr lang="es-ES" sz="2800" b="0" i="0" u="none" strike="noStrike" cap="none">
                <a:solidFill>
                  <a:srgbClr val="000000"/>
                </a:solidFill>
                <a:latin typeface="Arial"/>
                <a:ea typeface="Arial"/>
                <a:cs typeface="Arial"/>
                <a:sym typeface="Arial"/>
              </a:rPr>
              <a:t> exteriores al aplicativo web   </a:t>
            </a:r>
            <a:endParaRPr sz="2800" b="0" i="0" u="none" strike="noStrike" cap="none">
              <a:solidFill>
                <a:srgbClr val="000000"/>
              </a:solidFill>
              <a:latin typeface="Arial"/>
              <a:ea typeface="Arial"/>
              <a:cs typeface="Arial"/>
              <a:sym typeface="Arial"/>
            </a:endParaRPr>
          </a:p>
          <a:p>
            <a:pPr marL="27051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 </a:t>
            </a:r>
            <a:endParaRPr sz="28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7"/>
        <p:cNvGrpSpPr/>
        <p:nvPr/>
      </p:nvGrpSpPr>
      <p:grpSpPr>
        <a:xfrm>
          <a:off x="0" y="0"/>
          <a:ext cx="0" cy="0"/>
          <a:chOff x="0" y="0"/>
          <a:chExt cx="0" cy="0"/>
        </a:xfrm>
      </p:grpSpPr>
      <p:sp>
        <p:nvSpPr>
          <p:cNvPr id="308" name="Google Shape;308;p19"/>
          <p:cNvSpPr txBox="1"/>
          <p:nvPr/>
        </p:nvSpPr>
        <p:spPr>
          <a:xfrm>
            <a:off x="21337664" y="14076946"/>
            <a:ext cx="1674420" cy="102984"/>
          </a:xfrm>
          <a:prstGeom prst="rect">
            <a:avLst/>
          </a:prstGeom>
          <a:no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chemeClr val="dk2"/>
              </a:buClr>
              <a:buSzPts val="2800"/>
              <a:buFont typeface="Helvetica Neue"/>
              <a:buNone/>
            </a:pPr>
            <a:endParaRPr sz="1400" b="0" i="0" u="none" strike="noStrike" cap="none">
              <a:solidFill>
                <a:srgbClr val="000000"/>
              </a:solidFill>
              <a:latin typeface="Arial"/>
              <a:ea typeface="Arial"/>
              <a:cs typeface="Arial"/>
              <a:sym typeface="Arial"/>
            </a:endParaRPr>
          </a:p>
        </p:txBody>
      </p:sp>
      <p:sp>
        <p:nvSpPr>
          <p:cNvPr id="309" name="Google Shape;309;p19"/>
          <p:cNvSpPr/>
          <p:nvPr/>
        </p:nvSpPr>
        <p:spPr>
          <a:xfrm>
            <a:off x="8016111" y="13260755"/>
            <a:ext cx="2438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0" name="Google Shape;310;p19"/>
          <p:cNvSpPr/>
          <p:nvPr/>
        </p:nvSpPr>
        <p:spPr>
          <a:xfrm>
            <a:off x="21700834" y="7372449"/>
            <a:ext cx="184731" cy="307777"/>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1" name="Google Shape;311;p19"/>
          <p:cNvSpPr/>
          <p:nvPr/>
        </p:nvSpPr>
        <p:spPr>
          <a:xfrm>
            <a:off x="636494" y="914172"/>
            <a:ext cx="12192000" cy="1815882"/>
          </a:xfrm>
          <a:prstGeom prst="rect">
            <a:avLst/>
          </a:prstGeom>
          <a:noFill/>
          <a:ln>
            <a:noFill/>
          </a:ln>
        </p:spPr>
        <p:txBody>
          <a:bodyPr spcFirstLastPara="1" wrap="square" lIns="91425" tIns="45700" rIns="91425" bIns="45700" anchor="t" anchorCtr="0">
            <a:spAutoFit/>
          </a:bodyPr>
          <a:lstStyle/>
          <a:p>
            <a:pPr marL="270510" marR="0" lvl="0" indent="0" algn="l" rtl="0">
              <a:lnSpc>
                <a:spcPct val="100000"/>
              </a:lnSpc>
              <a:spcBef>
                <a:spcPts val="0"/>
              </a:spcBef>
              <a:spcAft>
                <a:spcPts val="0"/>
              </a:spcAft>
              <a:buNone/>
            </a:pPr>
            <a:r>
              <a:rPr lang="es-ES" sz="2800" b="1" i="0" u="none" strike="noStrike" cap="none">
                <a:solidFill>
                  <a:srgbClr val="000000"/>
                </a:solidFill>
                <a:latin typeface="Arial"/>
                <a:ea typeface="Arial"/>
                <a:cs typeface="Arial"/>
                <a:sym typeface="Arial"/>
              </a:rPr>
              <a:t> Mantenibilidad</a:t>
            </a:r>
            <a:endParaRPr sz="2800" b="0" i="0" u="none" strike="noStrike" cap="none">
              <a:solidFill>
                <a:srgbClr val="000000"/>
              </a:solidFill>
              <a:latin typeface="Arial"/>
              <a:ea typeface="Arial"/>
              <a:cs typeface="Arial"/>
              <a:sym typeface="Arial"/>
            </a:endParaRPr>
          </a:p>
          <a:p>
            <a:pPr marL="76200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 </a:t>
            </a:r>
            <a:endParaRPr sz="2800" b="0" i="0" u="none" strike="noStrike" cap="none">
              <a:solidFill>
                <a:srgbClr val="000000"/>
              </a:solidFill>
              <a:latin typeface="Arial"/>
              <a:ea typeface="Arial"/>
              <a:cs typeface="Arial"/>
              <a:sym typeface="Arial"/>
            </a:endParaRPr>
          </a:p>
          <a:p>
            <a:pPr marL="27051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El sistema desde disponer de una documentación fácilmente actualizable que permita realizar operaciones de mantenimiento </a:t>
            </a:r>
            <a:endParaRPr sz="2800" b="0" i="0" u="none" strike="noStrike" cap="none">
              <a:solidFill>
                <a:srgbClr val="000000"/>
              </a:solidFill>
              <a:latin typeface="Arial"/>
              <a:ea typeface="Arial"/>
              <a:cs typeface="Arial"/>
              <a:sym typeface="Arial"/>
            </a:endParaRPr>
          </a:p>
        </p:txBody>
      </p:sp>
      <p:sp>
        <p:nvSpPr>
          <p:cNvPr id="312" name="Google Shape;312;p19"/>
          <p:cNvSpPr/>
          <p:nvPr/>
        </p:nvSpPr>
        <p:spPr>
          <a:xfrm>
            <a:off x="779928" y="3039664"/>
            <a:ext cx="12048565" cy="3108543"/>
          </a:xfrm>
          <a:prstGeom prst="rect">
            <a:avLst/>
          </a:prstGeom>
          <a:noFill/>
          <a:ln>
            <a:noFill/>
          </a:ln>
        </p:spPr>
        <p:txBody>
          <a:bodyPr spcFirstLastPara="1" wrap="square" lIns="91425" tIns="45700" rIns="91425" bIns="45700" anchor="t" anchorCtr="0">
            <a:spAutoFit/>
          </a:bodyPr>
          <a:lstStyle/>
          <a:p>
            <a:pPr marL="270510" marR="0" lvl="0" indent="0" algn="l" rtl="0">
              <a:lnSpc>
                <a:spcPct val="100000"/>
              </a:lnSpc>
              <a:spcBef>
                <a:spcPts val="0"/>
              </a:spcBef>
              <a:spcAft>
                <a:spcPts val="0"/>
              </a:spcAft>
              <a:buNone/>
            </a:pPr>
            <a:r>
              <a:rPr lang="es-ES" sz="2800" b="1" i="0" u="none" strike="noStrike" cap="none">
                <a:solidFill>
                  <a:srgbClr val="000000"/>
                </a:solidFill>
                <a:latin typeface="Arial"/>
                <a:ea typeface="Arial"/>
                <a:cs typeface="Arial"/>
                <a:sym typeface="Arial"/>
              </a:rPr>
              <a:t>Portabilidad</a:t>
            </a:r>
            <a:endParaRPr sz="2800" b="0" i="0" u="none" strike="noStrike" cap="none">
              <a:solidFill>
                <a:srgbClr val="000000"/>
              </a:solidFill>
              <a:latin typeface="Arial"/>
              <a:ea typeface="Arial"/>
              <a:cs typeface="Arial"/>
              <a:sym typeface="Arial"/>
            </a:endParaRPr>
          </a:p>
          <a:p>
            <a:pPr marL="76200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 </a:t>
            </a:r>
            <a:endParaRPr sz="2800" b="0" i="0" u="none" strike="noStrike" cap="none">
              <a:solidFill>
                <a:srgbClr val="000000"/>
              </a:solidFill>
              <a:latin typeface="Arial"/>
              <a:ea typeface="Arial"/>
              <a:cs typeface="Arial"/>
              <a:sym typeface="Arial"/>
            </a:endParaRPr>
          </a:p>
          <a:p>
            <a:pPr marL="450215" marR="0" lvl="0" indent="-179705"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El aplicativo sólo trabaja con los navegadores </a:t>
            </a:r>
            <a:endParaRPr sz="28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800"/>
              <a:buFont typeface="Arial"/>
              <a:buAutoNum type="arabicPeriod"/>
            </a:pPr>
            <a:r>
              <a:rPr lang="es-ES" sz="2800" b="0" i="0" u="none" strike="noStrike" cap="none">
                <a:solidFill>
                  <a:srgbClr val="000000"/>
                </a:solidFill>
                <a:latin typeface="Arial"/>
                <a:ea typeface="Arial"/>
                <a:cs typeface="Arial"/>
                <a:sym typeface="Arial"/>
              </a:rPr>
              <a:t>  Google Chrome </a:t>
            </a:r>
            <a:endParaRPr sz="28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800"/>
              <a:buFont typeface="Arial"/>
              <a:buAutoNum type="arabicPeriod"/>
            </a:pPr>
            <a:r>
              <a:rPr lang="es-ES" sz="2800" b="0" i="0" u="none" strike="noStrike" cap="none">
                <a:solidFill>
                  <a:srgbClr val="000000"/>
                </a:solidFill>
                <a:latin typeface="Arial"/>
                <a:ea typeface="Arial"/>
                <a:cs typeface="Arial"/>
                <a:sym typeface="Arial"/>
              </a:rPr>
              <a:t>Mozilla Firefox </a:t>
            </a:r>
            <a:endParaRPr sz="28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800"/>
              <a:buFont typeface="Arial"/>
              <a:buAutoNum type="arabicPeriod"/>
            </a:pPr>
            <a:r>
              <a:rPr lang="es-ES" sz="2800" b="0" i="0" u="none" strike="noStrike" cap="none">
                <a:solidFill>
                  <a:srgbClr val="000000"/>
                </a:solidFill>
                <a:latin typeface="Arial"/>
                <a:ea typeface="Arial"/>
                <a:cs typeface="Arial"/>
                <a:sym typeface="Arial"/>
              </a:rPr>
              <a:t>Microsoft edge  </a:t>
            </a:r>
            <a:endParaRPr sz="2800" b="0" i="0" u="none" strike="noStrike" cap="none">
              <a:solidFill>
                <a:srgbClr val="000000"/>
              </a:solidFill>
              <a:latin typeface="Arial"/>
              <a:ea typeface="Arial"/>
              <a:cs typeface="Arial"/>
              <a:sym typeface="Arial"/>
            </a:endParaRPr>
          </a:p>
          <a:p>
            <a:pPr marL="40894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 </a:t>
            </a:r>
            <a:endParaRPr sz="2800" b="0" i="0" u="none" strike="noStrike" cap="none">
              <a:solidFill>
                <a:srgbClr val="000000"/>
              </a:solidFill>
              <a:latin typeface="Arial"/>
              <a:ea typeface="Arial"/>
              <a:cs typeface="Arial"/>
              <a:sym typeface="Arial"/>
            </a:endParaRPr>
          </a:p>
        </p:txBody>
      </p:sp>
      <p:sp>
        <p:nvSpPr>
          <p:cNvPr id="313" name="Google Shape;313;p19"/>
          <p:cNvSpPr/>
          <p:nvPr/>
        </p:nvSpPr>
        <p:spPr>
          <a:xfrm>
            <a:off x="1398494" y="6858338"/>
            <a:ext cx="21031200" cy="4401205"/>
          </a:xfrm>
          <a:prstGeom prst="rect">
            <a:avLst/>
          </a:prstGeom>
          <a:noFill/>
          <a:ln>
            <a:noFill/>
          </a:ln>
        </p:spPr>
        <p:txBody>
          <a:bodyPr spcFirstLastPara="1" wrap="square" lIns="91425" tIns="45700" rIns="91425" bIns="45700" anchor="t" anchorCtr="0">
            <a:spAutoFit/>
          </a:bodyPr>
          <a:lstStyle/>
          <a:p>
            <a:pPr marL="408940" marR="0" lvl="0" indent="0" algn="l" rtl="0">
              <a:lnSpc>
                <a:spcPct val="100000"/>
              </a:lnSpc>
              <a:spcBef>
                <a:spcPts val="0"/>
              </a:spcBef>
              <a:spcAft>
                <a:spcPts val="0"/>
              </a:spcAft>
              <a:buNone/>
            </a:pPr>
            <a:r>
              <a:rPr lang="es-ES" sz="2800" b="1" i="0" u="none" strike="noStrike" cap="none">
                <a:solidFill>
                  <a:srgbClr val="000000"/>
                </a:solidFill>
                <a:latin typeface="Arial"/>
                <a:ea typeface="Arial"/>
                <a:cs typeface="Arial"/>
                <a:sym typeface="Arial"/>
              </a:rPr>
              <a:t>Casos de uso </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2800" b="1" i="0" u="none" strike="noStrike" cap="none">
                <a:solidFill>
                  <a:srgbClr val="000000"/>
                </a:solidFill>
                <a:latin typeface="Arial"/>
                <a:ea typeface="Arial"/>
                <a:cs typeface="Arial"/>
                <a:sym typeface="Arial"/>
              </a:rPr>
              <a:t> </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El modelo de casos de uso sirve para definir a los actores o usuarios del sistema y la forma en que interactuaron con él, desde el punto de vista del usuario final. Los casos de uso son representaciones de uno o más escenarios que describen cómo será la interacción entre el sistema y el usuario para alcanzar un único objetivo o tarea del negocio. Los casos de uso han sido desglosados en función del actor con quien interactúa, mostrando un diagrama de casos de uso del actor y la definición o contrato de cada uno de ellos. En el caso del actor administrador, también se han clasificado según la entidad principal con la que se relacione. Con el fin de simplificar el modelo de casos de uso, en los casos básicos de gestión de entidades (alta, baja, consulta y modificación) que tengan un comportamiento común no se entrará en un elevado nivel de detalle, de modo que se tratarán sus datos de forma global sin especificar todos sus atributos. </a:t>
            </a:r>
            <a:endParaRPr sz="28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7"/>
        <p:cNvGrpSpPr/>
        <p:nvPr/>
      </p:nvGrpSpPr>
      <p:grpSpPr>
        <a:xfrm>
          <a:off x="0" y="0"/>
          <a:ext cx="0" cy="0"/>
          <a:chOff x="0" y="0"/>
          <a:chExt cx="0" cy="0"/>
        </a:xfrm>
      </p:grpSpPr>
      <p:sp>
        <p:nvSpPr>
          <p:cNvPr id="318" name="Google Shape;318;p20"/>
          <p:cNvSpPr txBox="1"/>
          <p:nvPr/>
        </p:nvSpPr>
        <p:spPr>
          <a:xfrm>
            <a:off x="21337664" y="14076946"/>
            <a:ext cx="1674420" cy="102984"/>
          </a:xfrm>
          <a:prstGeom prst="rect">
            <a:avLst/>
          </a:prstGeom>
          <a:no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chemeClr val="dk2"/>
              </a:buClr>
              <a:buSzPts val="2800"/>
              <a:buFont typeface="Helvetica Neue"/>
              <a:buNone/>
            </a:pPr>
            <a:endParaRPr sz="1400" b="0" i="0" u="none" strike="noStrike" cap="none">
              <a:solidFill>
                <a:srgbClr val="000000"/>
              </a:solidFill>
              <a:latin typeface="Arial"/>
              <a:ea typeface="Arial"/>
              <a:cs typeface="Arial"/>
              <a:sym typeface="Arial"/>
            </a:endParaRPr>
          </a:p>
        </p:txBody>
      </p:sp>
      <p:sp>
        <p:nvSpPr>
          <p:cNvPr id="319" name="Google Shape;319;p20"/>
          <p:cNvSpPr/>
          <p:nvPr/>
        </p:nvSpPr>
        <p:spPr>
          <a:xfrm>
            <a:off x="21700834" y="7372449"/>
            <a:ext cx="184731" cy="307777"/>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aphicFrame>
        <p:nvGraphicFramePr>
          <p:cNvPr id="320" name="Google Shape;320;p20"/>
          <p:cNvGraphicFramePr/>
          <p:nvPr/>
        </p:nvGraphicFramePr>
        <p:xfrm>
          <a:off x="993118" y="1250427"/>
          <a:ext cx="3000000" cy="3000000"/>
        </p:xfrm>
        <a:graphic>
          <a:graphicData uri="http://schemas.openxmlformats.org/drawingml/2006/table">
            <a:tbl>
              <a:tblPr>
                <a:noFill/>
                <a:tableStyleId>{3655144F-629A-4FCB-89D6-4CE1BBD24ADF}</a:tableStyleId>
              </a:tblPr>
              <a:tblGrid>
                <a:gridCol w="4451950">
                  <a:extLst>
                    <a:ext uri="{9D8B030D-6E8A-4147-A177-3AD203B41FA5}">
                      <a16:colId xmlns:a16="http://schemas.microsoft.com/office/drawing/2014/main" val="20000"/>
                    </a:ext>
                  </a:extLst>
                </a:gridCol>
                <a:gridCol w="4451950">
                  <a:extLst>
                    <a:ext uri="{9D8B030D-6E8A-4147-A177-3AD203B41FA5}">
                      <a16:colId xmlns:a16="http://schemas.microsoft.com/office/drawing/2014/main" val="20001"/>
                    </a:ext>
                  </a:extLst>
                </a:gridCol>
              </a:tblGrid>
              <a:tr h="1367775">
                <a:tc>
                  <a:txBody>
                    <a:bodyPr/>
                    <a:lstStyle/>
                    <a:p>
                      <a:pPr marL="0" marR="0" lvl="0" indent="0" algn="l" rtl="0">
                        <a:lnSpc>
                          <a:spcPct val="100000"/>
                        </a:lnSpc>
                        <a:spcBef>
                          <a:spcPts val="0"/>
                        </a:spcBef>
                        <a:spcAft>
                          <a:spcPts val="0"/>
                        </a:spcAft>
                        <a:buNone/>
                      </a:pPr>
                      <a:r>
                        <a:rPr lang="es-ES" sz="2800" u="none" strike="noStrike" cap="none"/>
                        <a:t>CASO DE USO </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CONSULTAR MENÚ</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0"/>
                  </a:ext>
                </a:extLst>
              </a:tr>
              <a:tr h="1367775">
                <a:tc>
                  <a:txBody>
                    <a:bodyPr/>
                    <a:lstStyle/>
                    <a:p>
                      <a:pPr marL="0" marR="0" lvl="0" indent="0" algn="l" rtl="0">
                        <a:lnSpc>
                          <a:spcPct val="100000"/>
                        </a:lnSpc>
                        <a:spcBef>
                          <a:spcPts val="0"/>
                        </a:spcBef>
                        <a:spcAft>
                          <a:spcPts val="0"/>
                        </a:spcAft>
                        <a:buNone/>
                      </a:pPr>
                      <a:r>
                        <a:rPr lang="es-ES" sz="2800" u="none" strike="noStrike" cap="none"/>
                        <a:t>Requisitos asociados </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Tienda, menu corporativo</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1"/>
                  </a:ext>
                </a:extLst>
              </a:tr>
              <a:tr h="1367775">
                <a:tc>
                  <a:txBody>
                    <a:bodyPr/>
                    <a:lstStyle/>
                    <a:p>
                      <a:pPr marL="0" marR="0" lvl="0" indent="0" algn="l" rtl="0">
                        <a:lnSpc>
                          <a:spcPct val="100000"/>
                        </a:lnSpc>
                        <a:spcBef>
                          <a:spcPts val="0"/>
                        </a:spcBef>
                        <a:spcAft>
                          <a:spcPts val="0"/>
                        </a:spcAft>
                        <a:buNone/>
                      </a:pPr>
                      <a:r>
                        <a:rPr lang="es-ES" sz="2800" u="none" strike="noStrike" cap="none"/>
                        <a:t>Actor iniciador </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visitante</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2"/>
                  </a:ext>
                </a:extLst>
              </a:tr>
            </a:tbl>
          </a:graphicData>
        </a:graphic>
      </p:graphicFrame>
      <p:graphicFrame>
        <p:nvGraphicFramePr>
          <p:cNvPr id="321" name="Google Shape;321;p20"/>
          <p:cNvGraphicFramePr/>
          <p:nvPr/>
        </p:nvGraphicFramePr>
        <p:xfrm>
          <a:off x="993118" y="5394224"/>
          <a:ext cx="3000000" cy="3000000"/>
        </p:xfrm>
        <a:graphic>
          <a:graphicData uri="http://schemas.openxmlformats.org/drawingml/2006/table">
            <a:tbl>
              <a:tblPr>
                <a:noFill/>
                <a:tableStyleId>{3655144F-629A-4FCB-89D6-4CE1BBD24ADF}</a:tableStyleId>
              </a:tblPr>
              <a:tblGrid>
                <a:gridCol w="4437675">
                  <a:extLst>
                    <a:ext uri="{9D8B030D-6E8A-4147-A177-3AD203B41FA5}">
                      <a16:colId xmlns:a16="http://schemas.microsoft.com/office/drawing/2014/main" val="20000"/>
                    </a:ext>
                  </a:extLst>
                </a:gridCol>
                <a:gridCol w="4437675">
                  <a:extLst>
                    <a:ext uri="{9D8B030D-6E8A-4147-A177-3AD203B41FA5}">
                      <a16:colId xmlns:a16="http://schemas.microsoft.com/office/drawing/2014/main" val="20001"/>
                    </a:ext>
                  </a:extLst>
                </a:gridCol>
              </a:tblGrid>
              <a:tr h="1859550">
                <a:tc>
                  <a:txBody>
                    <a:bodyPr/>
                    <a:lstStyle/>
                    <a:p>
                      <a:pPr marL="0" marR="0" lvl="0" indent="0" algn="l" rtl="0">
                        <a:lnSpc>
                          <a:spcPct val="100000"/>
                        </a:lnSpc>
                        <a:spcBef>
                          <a:spcPts val="0"/>
                        </a:spcBef>
                        <a:spcAft>
                          <a:spcPts val="0"/>
                        </a:spcAft>
                        <a:buNone/>
                      </a:pPr>
                      <a:r>
                        <a:rPr lang="es-ES" sz="2800" u="none" strike="noStrike" cap="none"/>
                        <a:t>Descripción </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Se consulta el contenido de una sección corporativa (¿quiénes somos, ubicación o contacto) </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0"/>
                  </a:ext>
                </a:extLst>
              </a:tr>
              <a:tr h="1356225">
                <a:tc>
                  <a:txBody>
                    <a:bodyPr/>
                    <a:lstStyle/>
                    <a:p>
                      <a:pPr marL="0" marR="0" lvl="0" indent="0" algn="l" rtl="0">
                        <a:lnSpc>
                          <a:spcPct val="100000"/>
                        </a:lnSpc>
                        <a:spcBef>
                          <a:spcPts val="0"/>
                        </a:spcBef>
                        <a:spcAft>
                          <a:spcPts val="0"/>
                        </a:spcAft>
                        <a:buNone/>
                      </a:pPr>
                      <a:r>
                        <a:rPr lang="es-ES" sz="2800" u="none" strike="noStrike" cap="none"/>
                        <a:t>Precondición</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Se muestra el contenido de la sección por pantalla </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1"/>
                  </a:ext>
                </a:extLst>
              </a:tr>
              <a:tr h="1356225">
                <a:tc>
                  <a:txBody>
                    <a:bodyPr/>
                    <a:lstStyle/>
                    <a:p>
                      <a:pPr marL="0" marR="0" lvl="0" indent="0" algn="l" rtl="0">
                        <a:lnSpc>
                          <a:spcPct val="100000"/>
                        </a:lnSpc>
                        <a:spcBef>
                          <a:spcPts val="0"/>
                        </a:spcBef>
                        <a:spcAft>
                          <a:spcPts val="0"/>
                        </a:spcAft>
                        <a:buNone/>
                      </a:pPr>
                      <a:r>
                        <a:rPr lang="es-ES" sz="2800" u="none" strike="noStrike" cap="none"/>
                        <a:t>Postcondición</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Se muestra el contenido de la sección por pantalla </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2"/>
                  </a:ext>
                </a:extLst>
              </a:tr>
            </a:tbl>
          </a:graphicData>
        </a:graphic>
      </p:graphicFrame>
      <p:sp>
        <p:nvSpPr>
          <p:cNvPr id="322" name="Google Shape;322;p20"/>
          <p:cNvSpPr/>
          <p:nvPr/>
        </p:nvSpPr>
        <p:spPr>
          <a:xfrm>
            <a:off x="535921" y="4896536"/>
            <a:ext cx="24415623"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3" name="Google Shape;323;p20"/>
          <p:cNvSpPr/>
          <p:nvPr/>
        </p:nvSpPr>
        <p:spPr>
          <a:xfrm>
            <a:off x="993118" y="10638633"/>
            <a:ext cx="12192000" cy="26776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Curso normal </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1. El usuario quiere acceder a una sección. </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2. El sistema muestra las secciones existentes. </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3. El usuario elige la sección deseada. </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4. El sistema muestra el contenido de la sección. </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 </a:t>
            </a:r>
            <a:endParaRPr sz="2800" b="0" i="0" u="none" strike="noStrike" cap="none">
              <a:solidFill>
                <a:srgbClr val="000000"/>
              </a:solidFill>
              <a:latin typeface="Arial"/>
              <a:ea typeface="Arial"/>
              <a:cs typeface="Arial"/>
              <a:sym typeface="Arial"/>
            </a:endParaRPr>
          </a:p>
        </p:txBody>
      </p:sp>
      <p:graphicFrame>
        <p:nvGraphicFramePr>
          <p:cNvPr id="324" name="Google Shape;324;p20"/>
          <p:cNvGraphicFramePr/>
          <p:nvPr/>
        </p:nvGraphicFramePr>
        <p:xfrm>
          <a:off x="10472866" y="1363549"/>
          <a:ext cx="3000000" cy="3000000"/>
        </p:xfrm>
        <a:graphic>
          <a:graphicData uri="http://schemas.openxmlformats.org/drawingml/2006/table">
            <a:tbl>
              <a:tblPr>
                <a:noFill/>
                <a:tableStyleId>{3655144F-629A-4FCB-89D6-4CE1BBD24ADF}</a:tableStyleId>
              </a:tblPr>
              <a:tblGrid>
                <a:gridCol w="5613975">
                  <a:extLst>
                    <a:ext uri="{9D8B030D-6E8A-4147-A177-3AD203B41FA5}">
                      <a16:colId xmlns:a16="http://schemas.microsoft.com/office/drawing/2014/main" val="20000"/>
                    </a:ext>
                  </a:extLst>
                </a:gridCol>
                <a:gridCol w="5613975">
                  <a:extLst>
                    <a:ext uri="{9D8B030D-6E8A-4147-A177-3AD203B41FA5}">
                      <a16:colId xmlns:a16="http://schemas.microsoft.com/office/drawing/2014/main" val="20001"/>
                    </a:ext>
                  </a:extLst>
                </a:gridCol>
              </a:tblGrid>
              <a:tr h="506325">
                <a:tc>
                  <a:txBody>
                    <a:bodyPr/>
                    <a:lstStyle/>
                    <a:p>
                      <a:pPr marL="0" marR="0" lvl="0" indent="0" algn="l" rtl="0">
                        <a:lnSpc>
                          <a:spcPct val="100000"/>
                        </a:lnSpc>
                        <a:spcBef>
                          <a:spcPts val="0"/>
                        </a:spcBef>
                        <a:spcAft>
                          <a:spcPts val="0"/>
                        </a:spcAft>
                        <a:buNone/>
                      </a:pPr>
                      <a:r>
                        <a:rPr lang="es-ES" sz="2800" u="none" strike="noStrike" cap="none"/>
                        <a:t>Caso de uso</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Consultar agrupación de productos </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0"/>
                  </a:ext>
                </a:extLst>
              </a:tr>
              <a:tr h="506325">
                <a:tc>
                  <a:txBody>
                    <a:bodyPr/>
                    <a:lstStyle/>
                    <a:p>
                      <a:pPr marL="0" marR="0" lvl="0" indent="0" algn="l" rtl="0">
                        <a:lnSpc>
                          <a:spcPct val="100000"/>
                        </a:lnSpc>
                        <a:spcBef>
                          <a:spcPts val="0"/>
                        </a:spcBef>
                        <a:spcAft>
                          <a:spcPts val="0"/>
                        </a:spcAft>
                        <a:buNone/>
                      </a:pPr>
                      <a:r>
                        <a:rPr lang="es-ES" sz="2800" u="none" strike="noStrike" cap="none"/>
                        <a:t>Requisitos asociados </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Tienda, catálogo virtual </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1"/>
                  </a:ext>
                </a:extLst>
              </a:tr>
              <a:tr h="506325">
                <a:tc>
                  <a:txBody>
                    <a:bodyPr/>
                    <a:lstStyle/>
                    <a:p>
                      <a:pPr marL="0" marR="0" lvl="0" indent="0" algn="l" rtl="0">
                        <a:lnSpc>
                          <a:spcPct val="100000"/>
                        </a:lnSpc>
                        <a:spcBef>
                          <a:spcPts val="0"/>
                        </a:spcBef>
                        <a:spcAft>
                          <a:spcPts val="0"/>
                        </a:spcAft>
                        <a:buNone/>
                      </a:pPr>
                      <a:r>
                        <a:rPr lang="es-ES" sz="2800" u="none" strike="noStrike" cap="none"/>
                        <a:t>Actor iniciador</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Visitante</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2"/>
                  </a:ext>
                </a:extLst>
              </a:tr>
              <a:tr h="1103925">
                <a:tc>
                  <a:txBody>
                    <a:bodyPr/>
                    <a:lstStyle/>
                    <a:p>
                      <a:pPr marL="0" marR="0" lvl="0" indent="0" algn="l" rtl="0">
                        <a:lnSpc>
                          <a:spcPct val="100000"/>
                        </a:lnSpc>
                        <a:spcBef>
                          <a:spcPts val="0"/>
                        </a:spcBef>
                        <a:spcAft>
                          <a:spcPts val="0"/>
                        </a:spcAft>
                        <a:buNone/>
                      </a:pPr>
                      <a:r>
                        <a:rPr lang="es-ES" sz="2800" u="none" strike="noStrike" cap="none"/>
                        <a:t>Descripción </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Se consultan las agrupaciones asociadas a instrumentos, accesorios o marcas. </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3"/>
                  </a:ext>
                </a:extLst>
              </a:tr>
              <a:tr h="506325">
                <a:tc>
                  <a:txBody>
                    <a:bodyPr/>
                    <a:lstStyle/>
                    <a:p>
                      <a:pPr marL="0" marR="0" lvl="0" indent="0" algn="l" rtl="0">
                        <a:lnSpc>
                          <a:spcPct val="100000"/>
                        </a:lnSpc>
                        <a:spcBef>
                          <a:spcPts val="0"/>
                        </a:spcBef>
                        <a:spcAft>
                          <a:spcPts val="0"/>
                        </a:spcAft>
                        <a:buNone/>
                      </a:pPr>
                      <a:r>
                        <a:rPr lang="es-ES" sz="2800" u="none" strike="noStrike" cap="none"/>
                        <a:t>Precondición </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La categoría está activa</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4"/>
                  </a:ext>
                </a:extLst>
              </a:tr>
              <a:tr h="805125">
                <a:tc>
                  <a:txBody>
                    <a:bodyPr/>
                    <a:lstStyle/>
                    <a:p>
                      <a:pPr marL="0" marR="0" lvl="0" indent="0" algn="l" rtl="0">
                        <a:lnSpc>
                          <a:spcPct val="100000"/>
                        </a:lnSpc>
                        <a:spcBef>
                          <a:spcPts val="0"/>
                        </a:spcBef>
                        <a:spcAft>
                          <a:spcPts val="0"/>
                        </a:spcAft>
                        <a:buNone/>
                      </a:pPr>
                      <a:r>
                        <a:rPr lang="es-ES" sz="2800" u="none" strike="noStrike" cap="none"/>
                        <a:t>Postcondición </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Se muestran las familias de la agrupación seleccionada</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5"/>
                  </a:ext>
                </a:extLst>
              </a:tr>
            </a:tbl>
          </a:graphicData>
        </a:graphic>
      </p:graphicFrame>
      <p:sp>
        <p:nvSpPr>
          <p:cNvPr id="325" name="Google Shape;325;p20"/>
          <p:cNvSpPr/>
          <p:nvPr/>
        </p:nvSpPr>
        <p:spPr>
          <a:xfrm>
            <a:off x="10472866" y="7526337"/>
            <a:ext cx="13197031" cy="353943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800"/>
              <a:buFont typeface="Arial"/>
              <a:buNone/>
            </a:pPr>
            <a:r>
              <a:rPr lang="es-ES" sz="2800" b="0" i="0" u="none" strike="noStrike" cap="none">
                <a:solidFill>
                  <a:schemeClr val="dk1"/>
                </a:solidFill>
                <a:latin typeface="Arial"/>
                <a:ea typeface="Arial"/>
                <a:cs typeface="Arial"/>
                <a:sym typeface="Arial"/>
              </a:rPr>
              <a:t>Curso normal </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r>
              <a:rPr lang="es-ES" sz="2800" b="0" i="0" u="none" strike="noStrike" cap="none">
                <a:solidFill>
                  <a:schemeClr val="dk1"/>
                </a:solidFill>
                <a:latin typeface="Arial"/>
                <a:ea typeface="Arial"/>
                <a:cs typeface="Arial"/>
                <a:sym typeface="Arial"/>
              </a:rPr>
              <a:t>1. El usuario quiere consultar una agrupación. </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r>
              <a:rPr lang="es-ES" sz="2800" b="0" i="0" u="none" strike="noStrike" cap="none">
                <a:solidFill>
                  <a:schemeClr val="dk1"/>
                </a:solidFill>
                <a:latin typeface="Arial"/>
                <a:ea typeface="Arial"/>
                <a:cs typeface="Arial"/>
                <a:sym typeface="Arial"/>
              </a:rPr>
              <a:t>2. El sistema muestra desde menú las agrupaciones existentes (instrumentos, accesorios y marcas). </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r>
              <a:rPr lang="es-ES" sz="2800" b="0" i="0" u="none" strike="noStrike" cap="none">
                <a:solidFill>
                  <a:schemeClr val="dk1"/>
                </a:solidFill>
                <a:latin typeface="Arial"/>
                <a:ea typeface="Arial"/>
                <a:cs typeface="Arial"/>
                <a:sym typeface="Arial"/>
              </a:rPr>
              <a:t>3. El usuario elige la categoría deseada. </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r>
              <a:rPr lang="es-ES" sz="2800" b="0" i="0" u="none" strike="noStrike" cap="none">
                <a:solidFill>
                  <a:schemeClr val="dk1"/>
                </a:solidFill>
                <a:latin typeface="Arial"/>
                <a:ea typeface="Arial"/>
                <a:cs typeface="Arial"/>
                <a:sym typeface="Arial"/>
              </a:rPr>
              <a:t>4. El sistema muestra las familias de la categoría. </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r>
              <a:rPr lang="es-ES" sz="2800" b="0" i="0" u="none" strike="noStrike" cap="none">
                <a:solidFill>
                  <a:schemeClr val="dk1"/>
                </a:solidFill>
                <a:latin typeface="Arial"/>
                <a:ea typeface="Arial"/>
                <a:cs typeface="Arial"/>
                <a:sym typeface="Arial"/>
              </a:rPr>
              <a:t>Curso alternativo </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r>
              <a:rPr lang="es-ES" sz="2800" b="0" i="0" u="none" strike="noStrike" cap="none">
                <a:solidFill>
                  <a:schemeClr val="dk1"/>
                </a:solidFill>
                <a:latin typeface="Arial"/>
                <a:ea typeface="Arial"/>
                <a:cs typeface="Arial"/>
                <a:sym typeface="Arial"/>
              </a:rPr>
              <a:t>Extensión Consultar familia </a:t>
            </a:r>
            <a:endParaRPr sz="2800" b="0" i="0" u="none" strike="noStrike" cap="non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9"/>
        <p:cNvGrpSpPr/>
        <p:nvPr/>
      </p:nvGrpSpPr>
      <p:grpSpPr>
        <a:xfrm>
          <a:off x="0" y="0"/>
          <a:ext cx="0" cy="0"/>
          <a:chOff x="0" y="0"/>
          <a:chExt cx="0" cy="0"/>
        </a:xfrm>
      </p:grpSpPr>
      <p:sp>
        <p:nvSpPr>
          <p:cNvPr id="330" name="Google Shape;330;p21"/>
          <p:cNvSpPr txBox="1"/>
          <p:nvPr/>
        </p:nvSpPr>
        <p:spPr>
          <a:xfrm>
            <a:off x="21337664" y="14076946"/>
            <a:ext cx="1674420" cy="102984"/>
          </a:xfrm>
          <a:prstGeom prst="rect">
            <a:avLst/>
          </a:prstGeom>
          <a:no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chemeClr val="dk2"/>
              </a:buClr>
              <a:buSzPts val="2800"/>
              <a:buFont typeface="Helvetica Neue"/>
              <a:buNone/>
            </a:pPr>
            <a:endParaRPr sz="1400" b="0" i="0" u="none" strike="noStrike" cap="none">
              <a:solidFill>
                <a:srgbClr val="000000"/>
              </a:solidFill>
              <a:latin typeface="Arial"/>
              <a:ea typeface="Arial"/>
              <a:cs typeface="Arial"/>
              <a:sym typeface="Arial"/>
            </a:endParaRPr>
          </a:p>
        </p:txBody>
      </p:sp>
      <p:sp>
        <p:nvSpPr>
          <p:cNvPr id="331" name="Google Shape;331;p21"/>
          <p:cNvSpPr/>
          <p:nvPr/>
        </p:nvSpPr>
        <p:spPr>
          <a:xfrm>
            <a:off x="9145664" y="7451625"/>
            <a:ext cx="2438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2" name="Google Shape;332;p21"/>
          <p:cNvSpPr/>
          <p:nvPr/>
        </p:nvSpPr>
        <p:spPr>
          <a:xfrm>
            <a:off x="21700834" y="7372449"/>
            <a:ext cx="184731" cy="307777"/>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aphicFrame>
        <p:nvGraphicFramePr>
          <p:cNvPr id="333" name="Google Shape;333;p21"/>
          <p:cNvGraphicFramePr/>
          <p:nvPr/>
        </p:nvGraphicFramePr>
        <p:xfrm>
          <a:off x="2552979" y="1113716"/>
          <a:ext cx="3000000" cy="3000000"/>
        </p:xfrm>
        <a:graphic>
          <a:graphicData uri="http://schemas.openxmlformats.org/drawingml/2006/table">
            <a:tbl>
              <a:tblPr>
                <a:noFill/>
                <a:tableStyleId>{3655144F-629A-4FCB-89D6-4CE1BBD24ADF}</a:tableStyleId>
              </a:tblPr>
              <a:tblGrid>
                <a:gridCol w="4304050">
                  <a:extLst>
                    <a:ext uri="{9D8B030D-6E8A-4147-A177-3AD203B41FA5}">
                      <a16:colId xmlns:a16="http://schemas.microsoft.com/office/drawing/2014/main" val="20000"/>
                    </a:ext>
                  </a:extLst>
                </a:gridCol>
                <a:gridCol w="4304050">
                  <a:extLst>
                    <a:ext uri="{9D8B030D-6E8A-4147-A177-3AD203B41FA5}">
                      <a16:colId xmlns:a16="http://schemas.microsoft.com/office/drawing/2014/main" val="20001"/>
                    </a:ext>
                  </a:extLst>
                </a:gridCol>
              </a:tblGrid>
              <a:tr h="687625">
                <a:tc>
                  <a:txBody>
                    <a:bodyPr/>
                    <a:lstStyle/>
                    <a:p>
                      <a:pPr marL="0" marR="0" lvl="0" indent="0" algn="l" rtl="0">
                        <a:lnSpc>
                          <a:spcPct val="100000"/>
                        </a:lnSpc>
                        <a:spcBef>
                          <a:spcPts val="0"/>
                        </a:spcBef>
                        <a:spcAft>
                          <a:spcPts val="0"/>
                        </a:spcAft>
                        <a:buNone/>
                      </a:pPr>
                      <a:r>
                        <a:rPr lang="es-ES" sz="2800" u="none" strike="noStrike" cap="none"/>
                        <a:t>Caso de uso</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Consultar familias </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0"/>
                  </a:ext>
                </a:extLst>
              </a:tr>
              <a:tr h="687625">
                <a:tc>
                  <a:txBody>
                    <a:bodyPr/>
                    <a:lstStyle/>
                    <a:p>
                      <a:pPr marL="0" marR="0" lvl="0" indent="0" algn="l" rtl="0">
                        <a:lnSpc>
                          <a:spcPct val="100000"/>
                        </a:lnSpc>
                        <a:spcBef>
                          <a:spcPts val="0"/>
                        </a:spcBef>
                        <a:spcAft>
                          <a:spcPts val="0"/>
                        </a:spcAft>
                        <a:buNone/>
                      </a:pPr>
                      <a:r>
                        <a:rPr lang="es-ES" sz="2800" u="none" strike="noStrike" cap="none"/>
                        <a:t>Requisitos asociados </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Tienda, catálogo virtual </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1"/>
                  </a:ext>
                </a:extLst>
              </a:tr>
              <a:tr h="687625">
                <a:tc>
                  <a:txBody>
                    <a:bodyPr/>
                    <a:lstStyle/>
                    <a:p>
                      <a:pPr marL="0" marR="0" lvl="0" indent="0" algn="l" rtl="0">
                        <a:lnSpc>
                          <a:spcPct val="100000"/>
                        </a:lnSpc>
                        <a:spcBef>
                          <a:spcPts val="0"/>
                        </a:spcBef>
                        <a:spcAft>
                          <a:spcPts val="0"/>
                        </a:spcAft>
                        <a:buNone/>
                      </a:pPr>
                      <a:r>
                        <a:rPr lang="es-ES" sz="2800" u="none" strike="noStrike" cap="none"/>
                        <a:t>Actor iniciador</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Visitante</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2"/>
                  </a:ext>
                </a:extLst>
              </a:tr>
              <a:tr h="1093450">
                <a:tc>
                  <a:txBody>
                    <a:bodyPr/>
                    <a:lstStyle/>
                    <a:p>
                      <a:pPr marL="0" marR="0" lvl="0" indent="0" algn="l" rtl="0">
                        <a:lnSpc>
                          <a:spcPct val="100000"/>
                        </a:lnSpc>
                        <a:spcBef>
                          <a:spcPts val="0"/>
                        </a:spcBef>
                        <a:spcAft>
                          <a:spcPts val="0"/>
                        </a:spcAft>
                        <a:buNone/>
                      </a:pPr>
                      <a:r>
                        <a:rPr lang="es-ES" sz="2800" u="none" strike="noStrike" cap="none"/>
                        <a:t>Descripción </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Se consulta el contenido de una familia (viento, cuerda, percusión, etc)</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3"/>
                  </a:ext>
                </a:extLst>
              </a:tr>
              <a:tr h="687625">
                <a:tc>
                  <a:txBody>
                    <a:bodyPr/>
                    <a:lstStyle/>
                    <a:p>
                      <a:pPr marL="0" marR="0" lvl="0" indent="0" algn="l" rtl="0">
                        <a:lnSpc>
                          <a:spcPct val="100000"/>
                        </a:lnSpc>
                        <a:spcBef>
                          <a:spcPts val="0"/>
                        </a:spcBef>
                        <a:spcAft>
                          <a:spcPts val="0"/>
                        </a:spcAft>
                        <a:buNone/>
                      </a:pPr>
                      <a:r>
                        <a:rPr lang="es-ES" sz="2800" u="none" strike="noStrike" cap="none"/>
                        <a:t>Precondición </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La familia está activa. </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4"/>
                  </a:ext>
                </a:extLst>
              </a:tr>
              <a:tr h="1093450">
                <a:tc>
                  <a:txBody>
                    <a:bodyPr/>
                    <a:lstStyle/>
                    <a:p>
                      <a:pPr marL="0" marR="0" lvl="0" indent="0" algn="l" rtl="0">
                        <a:lnSpc>
                          <a:spcPct val="100000"/>
                        </a:lnSpc>
                        <a:spcBef>
                          <a:spcPts val="0"/>
                        </a:spcBef>
                        <a:spcAft>
                          <a:spcPts val="0"/>
                        </a:spcAft>
                        <a:buNone/>
                      </a:pPr>
                      <a:r>
                        <a:rPr lang="es-ES" sz="2800" u="none" strike="noStrike" cap="none"/>
                        <a:t>Postcondición </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Se muestran la información y los productos de la familia seleccionada </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5"/>
                  </a:ext>
                </a:extLst>
              </a:tr>
            </a:tbl>
          </a:graphicData>
        </a:graphic>
      </p:graphicFrame>
      <p:sp>
        <p:nvSpPr>
          <p:cNvPr id="334" name="Google Shape;334;p21"/>
          <p:cNvSpPr/>
          <p:nvPr/>
        </p:nvSpPr>
        <p:spPr>
          <a:xfrm>
            <a:off x="2757178" y="7451625"/>
            <a:ext cx="8199681" cy="3108543"/>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800"/>
              <a:buFont typeface="Arial"/>
              <a:buNone/>
            </a:pPr>
            <a:r>
              <a:rPr lang="es-ES" sz="2800" b="0" i="0" u="none" strike="noStrike" cap="none">
                <a:solidFill>
                  <a:schemeClr val="dk1"/>
                </a:solidFill>
                <a:latin typeface="Arial"/>
                <a:ea typeface="Arial"/>
                <a:cs typeface="Arial"/>
                <a:sym typeface="Arial"/>
              </a:rPr>
              <a:t>Curso normal </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r>
              <a:rPr lang="es-ES" sz="2800" b="0" i="0" u="none" strike="noStrike" cap="none">
                <a:solidFill>
                  <a:schemeClr val="dk1"/>
                </a:solidFill>
                <a:latin typeface="Arial"/>
                <a:ea typeface="Arial"/>
                <a:cs typeface="Arial"/>
                <a:sym typeface="Arial"/>
              </a:rPr>
              <a:t>1. El usuario quiere consultar a una familia. </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r>
              <a:rPr lang="es-ES" sz="2800" b="0" i="0" u="none" strike="noStrike" cap="none">
                <a:solidFill>
                  <a:schemeClr val="dk1"/>
                </a:solidFill>
                <a:latin typeface="Arial"/>
                <a:ea typeface="Arial"/>
                <a:cs typeface="Arial"/>
                <a:sym typeface="Arial"/>
              </a:rPr>
              <a:t>2. El sistema muestra las familias disponibles. </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r>
              <a:rPr lang="es-ES" sz="2800" b="0" i="0" u="none" strike="noStrike" cap="none">
                <a:solidFill>
                  <a:schemeClr val="dk1"/>
                </a:solidFill>
                <a:latin typeface="Arial"/>
                <a:ea typeface="Arial"/>
                <a:cs typeface="Arial"/>
                <a:sym typeface="Arial"/>
              </a:rPr>
              <a:t>3. El usuario selecciona la familia deseada. </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r>
              <a:rPr lang="es-ES" sz="2800" b="0" i="0" u="none" strike="noStrike" cap="none">
                <a:solidFill>
                  <a:schemeClr val="dk1"/>
                </a:solidFill>
                <a:latin typeface="Arial"/>
                <a:ea typeface="Arial"/>
                <a:cs typeface="Arial"/>
                <a:sym typeface="Arial"/>
              </a:rPr>
              <a:t>4. El sistema muestra la información de la familia. </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r>
              <a:rPr lang="es-ES" sz="2800" b="0" i="0" u="none" strike="noStrike" cap="none">
                <a:solidFill>
                  <a:schemeClr val="dk1"/>
                </a:solidFill>
                <a:latin typeface="Arial"/>
                <a:ea typeface="Arial"/>
                <a:cs typeface="Arial"/>
                <a:sym typeface="Arial"/>
              </a:rPr>
              <a:t>Curso alternativo </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r>
              <a:rPr lang="es-ES" sz="2800" b="0" i="0" u="none" strike="noStrike" cap="none">
                <a:solidFill>
                  <a:schemeClr val="dk1"/>
                </a:solidFill>
                <a:latin typeface="Arial"/>
                <a:ea typeface="Arial"/>
                <a:cs typeface="Arial"/>
                <a:sym typeface="Arial"/>
              </a:rPr>
              <a:t>Extensión Consultar producto </a:t>
            </a:r>
            <a:endParaRPr sz="2800" b="0" i="0" u="none" strike="noStrike" cap="none">
              <a:solidFill>
                <a:schemeClr val="dk1"/>
              </a:solidFill>
              <a:latin typeface="Arial"/>
              <a:ea typeface="Arial"/>
              <a:cs typeface="Arial"/>
              <a:sym typeface="Arial"/>
            </a:endParaRPr>
          </a:p>
        </p:txBody>
      </p:sp>
      <p:graphicFrame>
        <p:nvGraphicFramePr>
          <p:cNvPr id="335" name="Google Shape;335;p21"/>
          <p:cNvGraphicFramePr/>
          <p:nvPr/>
        </p:nvGraphicFramePr>
        <p:xfrm>
          <a:off x="11992815" y="1113716"/>
          <a:ext cx="3000000" cy="3000000"/>
        </p:xfrm>
        <a:graphic>
          <a:graphicData uri="http://schemas.openxmlformats.org/drawingml/2006/table">
            <a:tbl>
              <a:tblPr>
                <a:noFill/>
                <a:tableStyleId>{3655144F-629A-4FCB-89D6-4CE1BBD24ADF}</a:tableStyleId>
              </a:tblPr>
              <a:tblGrid>
                <a:gridCol w="4946375">
                  <a:extLst>
                    <a:ext uri="{9D8B030D-6E8A-4147-A177-3AD203B41FA5}">
                      <a16:colId xmlns:a16="http://schemas.microsoft.com/office/drawing/2014/main" val="20000"/>
                    </a:ext>
                  </a:extLst>
                </a:gridCol>
                <a:gridCol w="4946375">
                  <a:extLst>
                    <a:ext uri="{9D8B030D-6E8A-4147-A177-3AD203B41FA5}">
                      <a16:colId xmlns:a16="http://schemas.microsoft.com/office/drawing/2014/main" val="20001"/>
                    </a:ext>
                  </a:extLst>
                </a:gridCol>
              </a:tblGrid>
              <a:tr h="716650">
                <a:tc>
                  <a:txBody>
                    <a:bodyPr/>
                    <a:lstStyle/>
                    <a:p>
                      <a:pPr marL="0" marR="0" lvl="0" indent="0" algn="l" rtl="0">
                        <a:lnSpc>
                          <a:spcPct val="100000"/>
                        </a:lnSpc>
                        <a:spcBef>
                          <a:spcPts val="0"/>
                        </a:spcBef>
                        <a:spcAft>
                          <a:spcPts val="0"/>
                        </a:spcAft>
                        <a:buNone/>
                      </a:pPr>
                      <a:r>
                        <a:rPr lang="es-ES" sz="2800" u="none" strike="noStrike" cap="none"/>
                        <a:t>Caso de uso</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Consulta producto</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0"/>
                  </a:ext>
                </a:extLst>
              </a:tr>
              <a:tr h="716650">
                <a:tc>
                  <a:txBody>
                    <a:bodyPr/>
                    <a:lstStyle/>
                    <a:p>
                      <a:pPr marL="0" marR="0" lvl="0" indent="0" algn="l" rtl="0">
                        <a:lnSpc>
                          <a:spcPct val="100000"/>
                        </a:lnSpc>
                        <a:spcBef>
                          <a:spcPts val="0"/>
                        </a:spcBef>
                        <a:spcAft>
                          <a:spcPts val="0"/>
                        </a:spcAft>
                        <a:buNone/>
                      </a:pPr>
                      <a:r>
                        <a:rPr lang="es-ES" sz="2800" u="none" strike="noStrike" cap="none"/>
                        <a:t>Requisitos asociados </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Tienda, fichas de productos </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1"/>
                  </a:ext>
                </a:extLst>
              </a:tr>
              <a:tr h="716650">
                <a:tc>
                  <a:txBody>
                    <a:bodyPr/>
                    <a:lstStyle/>
                    <a:p>
                      <a:pPr marL="0" marR="0" lvl="0" indent="0" algn="l" rtl="0">
                        <a:lnSpc>
                          <a:spcPct val="100000"/>
                        </a:lnSpc>
                        <a:spcBef>
                          <a:spcPts val="0"/>
                        </a:spcBef>
                        <a:spcAft>
                          <a:spcPts val="0"/>
                        </a:spcAft>
                        <a:buNone/>
                      </a:pPr>
                      <a:r>
                        <a:rPr lang="es-ES" sz="2800" u="none" strike="noStrike" cap="none"/>
                        <a:t>Actor iniciador</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Visitante</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2"/>
                  </a:ext>
                </a:extLst>
              </a:tr>
              <a:tr h="1562500">
                <a:tc>
                  <a:txBody>
                    <a:bodyPr/>
                    <a:lstStyle/>
                    <a:p>
                      <a:pPr marL="0" marR="0" lvl="0" indent="0" algn="l" rtl="0">
                        <a:lnSpc>
                          <a:spcPct val="100000"/>
                        </a:lnSpc>
                        <a:spcBef>
                          <a:spcPts val="0"/>
                        </a:spcBef>
                        <a:spcAft>
                          <a:spcPts val="0"/>
                        </a:spcAft>
                        <a:buNone/>
                      </a:pPr>
                      <a:r>
                        <a:rPr lang="es-ES" sz="2800" u="none" strike="noStrike" cap="none"/>
                        <a:t>Descripción </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Se consulta la información de un producto El producto está activo, no es obsoleto y dispone de ficha. </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3"/>
                  </a:ext>
                </a:extLst>
              </a:tr>
              <a:tr h="1139575">
                <a:tc>
                  <a:txBody>
                    <a:bodyPr/>
                    <a:lstStyle/>
                    <a:p>
                      <a:pPr marL="0" marR="0" lvl="0" indent="0" algn="l" rtl="0">
                        <a:lnSpc>
                          <a:spcPct val="100000"/>
                        </a:lnSpc>
                        <a:spcBef>
                          <a:spcPts val="0"/>
                        </a:spcBef>
                        <a:spcAft>
                          <a:spcPts val="0"/>
                        </a:spcAft>
                        <a:buNone/>
                      </a:pPr>
                      <a:r>
                        <a:rPr lang="es-ES" sz="2800" u="none" strike="noStrike" cap="none"/>
                        <a:t>Precondición </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El producto está activo, no es obsoleto y dispone de ficha. </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4"/>
                  </a:ext>
                </a:extLst>
              </a:tr>
              <a:tr h="1139575">
                <a:tc>
                  <a:txBody>
                    <a:bodyPr/>
                    <a:lstStyle/>
                    <a:p>
                      <a:pPr marL="0" marR="0" lvl="0" indent="0" algn="l" rtl="0">
                        <a:lnSpc>
                          <a:spcPct val="100000"/>
                        </a:lnSpc>
                        <a:spcBef>
                          <a:spcPts val="0"/>
                        </a:spcBef>
                        <a:spcAft>
                          <a:spcPts val="0"/>
                        </a:spcAft>
                        <a:buNone/>
                      </a:pPr>
                      <a:r>
                        <a:rPr lang="es-ES" sz="2800" u="none" strike="noStrike" cap="none"/>
                        <a:t>Postcondición </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Se muestra la información del producto seleccionado </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5"/>
                  </a:ext>
                </a:extLst>
              </a:tr>
            </a:tbl>
          </a:graphicData>
        </a:graphic>
      </p:graphicFrame>
      <p:sp>
        <p:nvSpPr>
          <p:cNvPr id="336" name="Google Shape;336;p21"/>
          <p:cNvSpPr/>
          <p:nvPr/>
        </p:nvSpPr>
        <p:spPr>
          <a:xfrm>
            <a:off x="11992815" y="7468534"/>
            <a:ext cx="9199749" cy="2677656"/>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800"/>
              <a:buFont typeface="Arial"/>
              <a:buNone/>
            </a:pPr>
            <a:r>
              <a:rPr lang="es-ES" sz="2800" b="0" i="0" u="none" strike="noStrike" cap="none">
                <a:solidFill>
                  <a:schemeClr val="dk1"/>
                </a:solidFill>
                <a:latin typeface="Arial"/>
                <a:ea typeface="Arial"/>
                <a:cs typeface="Arial"/>
                <a:sym typeface="Arial"/>
              </a:rPr>
              <a:t>Curso normal </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r>
              <a:rPr lang="es-ES" sz="2800" b="0" i="0" u="none" strike="noStrike" cap="none">
                <a:solidFill>
                  <a:schemeClr val="dk1"/>
                </a:solidFill>
                <a:latin typeface="Arial"/>
                <a:ea typeface="Arial"/>
                <a:cs typeface="Arial"/>
                <a:sym typeface="Arial"/>
              </a:rPr>
              <a:t>1. El usuario quiere consultar un producto. </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r>
              <a:rPr lang="es-ES" sz="2800" b="0" i="0" u="none" strike="noStrike" cap="none">
                <a:solidFill>
                  <a:schemeClr val="dk1"/>
                </a:solidFill>
                <a:latin typeface="Arial"/>
                <a:ea typeface="Arial"/>
                <a:cs typeface="Arial"/>
                <a:sym typeface="Arial"/>
              </a:rPr>
              <a:t>2. El sistema muestra los productos disponibles. </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r>
              <a:rPr lang="es-ES" sz="2800" b="0" i="0" u="none" strike="noStrike" cap="none">
                <a:solidFill>
                  <a:schemeClr val="dk1"/>
                </a:solidFill>
                <a:latin typeface="Arial"/>
                <a:ea typeface="Arial"/>
                <a:cs typeface="Arial"/>
                <a:sym typeface="Arial"/>
              </a:rPr>
              <a:t>3. El usuario selecciona el producto deseado. </a:t>
            </a:r>
            <a:endParaRPr sz="2800" b="0" i="1"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r>
              <a:rPr lang="es-ES" sz="2800" b="0" i="1" u="none" strike="noStrike" cap="none">
                <a:solidFill>
                  <a:schemeClr val="dk1"/>
                </a:solidFill>
                <a:latin typeface="Arial"/>
                <a:ea typeface="Arial"/>
                <a:cs typeface="Arial"/>
                <a:sym typeface="Arial"/>
              </a:rPr>
              <a:t>4. El sistema muestra la información del producto. </a:t>
            </a:r>
            <a:endParaRPr sz="2800" b="0" i="1"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r>
              <a:rPr lang="es-ES" sz="2800" b="0" i="1" u="none" strike="noStrike" cap="none">
                <a:solidFill>
                  <a:schemeClr val="dk1"/>
                </a:solidFill>
                <a:latin typeface="Arial"/>
                <a:ea typeface="Arial"/>
                <a:cs typeface="Arial"/>
                <a:sym typeface="Arial"/>
              </a:rPr>
              <a:t>Curso alternativo</a:t>
            </a:r>
            <a:endParaRPr sz="2800" b="0" i="1" u="none" strike="noStrike" cap="non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0"/>
        <p:cNvGrpSpPr/>
        <p:nvPr/>
      </p:nvGrpSpPr>
      <p:grpSpPr>
        <a:xfrm>
          <a:off x="0" y="0"/>
          <a:ext cx="0" cy="0"/>
          <a:chOff x="0" y="0"/>
          <a:chExt cx="0" cy="0"/>
        </a:xfrm>
      </p:grpSpPr>
      <p:sp>
        <p:nvSpPr>
          <p:cNvPr id="341" name="Google Shape;341;p22"/>
          <p:cNvSpPr txBox="1"/>
          <p:nvPr/>
        </p:nvSpPr>
        <p:spPr>
          <a:xfrm>
            <a:off x="21337664" y="14076946"/>
            <a:ext cx="1674420" cy="102984"/>
          </a:xfrm>
          <a:prstGeom prst="rect">
            <a:avLst/>
          </a:prstGeom>
          <a:no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chemeClr val="dk2"/>
              </a:buClr>
              <a:buSzPts val="2800"/>
              <a:buFont typeface="Helvetica Neue"/>
              <a:buNone/>
            </a:pPr>
            <a:endParaRPr sz="1400" b="0" i="0" u="none" strike="noStrike" cap="none">
              <a:solidFill>
                <a:srgbClr val="000000"/>
              </a:solidFill>
              <a:latin typeface="Arial"/>
              <a:ea typeface="Arial"/>
              <a:cs typeface="Arial"/>
              <a:sym typeface="Arial"/>
            </a:endParaRPr>
          </a:p>
        </p:txBody>
      </p:sp>
      <p:sp>
        <p:nvSpPr>
          <p:cNvPr id="342" name="Google Shape;342;p22"/>
          <p:cNvSpPr/>
          <p:nvPr/>
        </p:nvSpPr>
        <p:spPr>
          <a:xfrm>
            <a:off x="9145664" y="7451625"/>
            <a:ext cx="2438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43" name="Google Shape;343;p22"/>
          <p:cNvSpPr/>
          <p:nvPr/>
        </p:nvSpPr>
        <p:spPr>
          <a:xfrm>
            <a:off x="21700834" y="7372449"/>
            <a:ext cx="184731" cy="307777"/>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aphicFrame>
        <p:nvGraphicFramePr>
          <p:cNvPr id="344" name="Google Shape;344;p22"/>
          <p:cNvGraphicFramePr/>
          <p:nvPr/>
        </p:nvGraphicFramePr>
        <p:xfrm>
          <a:off x="2821919" y="613485"/>
          <a:ext cx="3000000" cy="3000000"/>
        </p:xfrm>
        <a:graphic>
          <a:graphicData uri="http://schemas.openxmlformats.org/drawingml/2006/table">
            <a:tbl>
              <a:tblPr>
                <a:noFill/>
                <a:tableStyleId>{3655144F-629A-4FCB-89D6-4CE1BBD24ADF}</a:tableStyleId>
              </a:tblPr>
              <a:tblGrid>
                <a:gridCol w="8647450">
                  <a:extLst>
                    <a:ext uri="{9D8B030D-6E8A-4147-A177-3AD203B41FA5}">
                      <a16:colId xmlns:a16="http://schemas.microsoft.com/office/drawing/2014/main" val="20000"/>
                    </a:ext>
                  </a:extLst>
                </a:gridCol>
                <a:gridCol w="8647450">
                  <a:extLst>
                    <a:ext uri="{9D8B030D-6E8A-4147-A177-3AD203B41FA5}">
                      <a16:colId xmlns:a16="http://schemas.microsoft.com/office/drawing/2014/main" val="20001"/>
                    </a:ext>
                  </a:extLst>
                </a:gridCol>
              </a:tblGrid>
              <a:tr h="705025">
                <a:tc>
                  <a:txBody>
                    <a:bodyPr/>
                    <a:lstStyle/>
                    <a:p>
                      <a:pPr marL="0" marR="0" lvl="0" indent="0" algn="l" rtl="0">
                        <a:lnSpc>
                          <a:spcPct val="100000"/>
                        </a:lnSpc>
                        <a:spcBef>
                          <a:spcPts val="0"/>
                        </a:spcBef>
                        <a:spcAft>
                          <a:spcPts val="0"/>
                        </a:spcAft>
                        <a:buNone/>
                      </a:pPr>
                      <a:r>
                        <a:rPr lang="es-ES" sz="2800" u="none" strike="noStrike" cap="none"/>
                        <a:t>Caso de uso</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Iniciar sesion </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0"/>
                  </a:ext>
                </a:extLst>
              </a:tr>
              <a:tr h="705025">
                <a:tc>
                  <a:txBody>
                    <a:bodyPr/>
                    <a:lstStyle/>
                    <a:p>
                      <a:pPr marL="0" marR="0" lvl="0" indent="0" algn="l" rtl="0">
                        <a:lnSpc>
                          <a:spcPct val="100000"/>
                        </a:lnSpc>
                        <a:spcBef>
                          <a:spcPts val="0"/>
                        </a:spcBef>
                        <a:spcAft>
                          <a:spcPts val="0"/>
                        </a:spcAft>
                        <a:buNone/>
                      </a:pPr>
                      <a:r>
                        <a:rPr lang="es-ES" sz="2800" u="none" strike="noStrike" cap="none"/>
                        <a:t>Requisitos asociados </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Tienda, registro de usuario </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1"/>
                  </a:ext>
                </a:extLst>
              </a:tr>
              <a:tr h="705025">
                <a:tc>
                  <a:txBody>
                    <a:bodyPr/>
                    <a:lstStyle/>
                    <a:p>
                      <a:pPr marL="0" marR="0" lvl="0" indent="0" algn="l" rtl="0">
                        <a:lnSpc>
                          <a:spcPct val="100000"/>
                        </a:lnSpc>
                        <a:spcBef>
                          <a:spcPts val="0"/>
                        </a:spcBef>
                        <a:spcAft>
                          <a:spcPts val="0"/>
                        </a:spcAft>
                        <a:buNone/>
                      </a:pPr>
                      <a:r>
                        <a:rPr lang="es-ES" sz="2800" u="none" strike="noStrike" cap="none"/>
                        <a:t>Actor iniciador</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Cliente</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2"/>
                  </a:ext>
                </a:extLst>
              </a:tr>
              <a:tr h="705025">
                <a:tc>
                  <a:txBody>
                    <a:bodyPr/>
                    <a:lstStyle/>
                    <a:p>
                      <a:pPr marL="0" marR="0" lvl="0" indent="0" algn="l" rtl="0">
                        <a:lnSpc>
                          <a:spcPct val="100000"/>
                        </a:lnSpc>
                        <a:spcBef>
                          <a:spcPts val="0"/>
                        </a:spcBef>
                        <a:spcAft>
                          <a:spcPts val="0"/>
                        </a:spcAft>
                        <a:buNone/>
                      </a:pPr>
                      <a:r>
                        <a:rPr lang="es-ES" sz="2800" u="none" strike="noStrike" cap="none"/>
                        <a:t>Descripción </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El usuario inicia sesión en el sistema </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3"/>
                  </a:ext>
                </a:extLst>
              </a:tr>
              <a:tr h="1121125">
                <a:tc>
                  <a:txBody>
                    <a:bodyPr/>
                    <a:lstStyle/>
                    <a:p>
                      <a:pPr marL="0" marR="0" lvl="0" indent="0" algn="l" rtl="0">
                        <a:lnSpc>
                          <a:spcPct val="100000"/>
                        </a:lnSpc>
                        <a:spcBef>
                          <a:spcPts val="0"/>
                        </a:spcBef>
                        <a:spcAft>
                          <a:spcPts val="0"/>
                        </a:spcAft>
                        <a:buNone/>
                      </a:pPr>
                      <a:r>
                        <a:rPr lang="es-ES" sz="2800" u="none" strike="noStrike" cap="none"/>
                        <a:t>Precondición </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El visitante es identificado como cliente registrado de la tienda </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4"/>
                  </a:ext>
                </a:extLst>
              </a:tr>
              <a:tr h="705025">
                <a:tc>
                  <a:txBody>
                    <a:bodyPr/>
                    <a:lstStyle/>
                    <a:p>
                      <a:pPr marL="0" marR="0" lvl="0" indent="0" algn="l" rtl="0">
                        <a:lnSpc>
                          <a:spcPct val="100000"/>
                        </a:lnSpc>
                        <a:spcBef>
                          <a:spcPts val="0"/>
                        </a:spcBef>
                        <a:spcAft>
                          <a:spcPts val="0"/>
                        </a:spcAft>
                        <a:buNone/>
                      </a:pPr>
                      <a:r>
                        <a:rPr lang="es-ES" sz="2800" u="none" strike="noStrike" cap="none"/>
                        <a:t>Postcondición </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 </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5"/>
                  </a:ext>
                </a:extLst>
              </a:tr>
            </a:tbl>
          </a:graphicData>
        </a:graphic>
      </p:graphicFrame>
      <p:sp>
        <p:nvSpPr>
          <p:cNvPr id="345" name="Google Shape;345;p22"/>
          <p:cNvSpPr/>
          <p:nvPr/>
        </p:nvSpPr>
        <p:spPr>
          <a:xfrm>
            <a:off x="2821919" y="5602734"/>
            <a:ext cx="17796860" cy="353943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800"/>
              <a:buFont typeface="Arial"/>
              <a:buNone/>
            </a:pPr>
            <a:r>
              <a:rPr lang="es-ES" sz="2800" b="0" i="0" u="none" strike="noStrike" cap="none">
                <a:solidFill>
                  <a:schemeClr val="dk1"/>
                </a:solidFill>
                <a:latin typeface="Arial"/>
                <a:ea typeface="Arial"/>
                <a:cs typeface="Arial"/>
                <a:sym typeface="Arial"/>
              </a:rPr>
              <a:t>Curso normal </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r>
              <a:rPr lang="es-ES" sz="2800" b="0" i="0" u="none" strike="noStrike" cap="none">
                <a:solidFill>
                  <a:schemeClr val="dk1"/>
                </a:solidFill>
                <a:latin typeface="Arial"/>
                <a:ea typeface="Arial"/>
                <a:cs typeface="Arial"/>
                <a:sym typeface="Arial"/>
              </a:rPr>
              <a:t>1. El usuario quiere identificarse en el sistema. </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r>
              <a:rPr lang="es-ES" sz="2800" b="0" i="0" u="none" strike="noStrike" cap="none">
                <a:solidFill>
                  <a:schemeClr val="dk1"/>
                </a:solidFill>
                <a:latin typeface="Arial"/>
                <a:ea typeface="Arial"/>
                <a:cs typeface="Arial"/>
                <a:sym typeface="Arial"/>
              </a:rPr>
              <a:t>2. El sistema solicita el email del usuario y la contraseña. </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r>
              <a:rPr lang="es-ES" sz="2800" b="0" i="0" u="none" strike="noStrike" cap="none">
                <a:solidFill>
                  <a:schemeClr val="dk1"/>
                </a:solidFill>
                <a:latin typeface="Arial"/>
                <a:ea typeface="Arial"/>
                <a:cs typeface="Arial"/>
                <a:sym typeface="Arial"/>
              </a:rPr>
              <a:t>3. El usuario introduce su email y contraseña. </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r>
              <a:rPr lang="es-ES" sz="2800" b="0" i="0" u="none" strike="noStrike" cap="none">
                <a:solidFill>
                  <a:schemeClr val="dk1"/>
                </a:solidFill>
                <a:latin typeface="Arial"/>
                <a:ea typeface="Arial"/>
                <a:cs typeface="Arial"/>
                <a:sym typeface="Arial"/>
              </a:rPr>
              <a:t>4. El sistema valida los datos. </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r>
              <a:rPr lang="es-ES" sz="2800" b="0" i="0" u="none" strike="noStrike" cap="none">
                <a:solidFill>
                  <a:schemeClr val="dk1"/>
                </a:solidFill>
                <a:latin typeface="Arial"/>
                <a:ea typeface="Arial"/>
                <a:cs typeface="Arial"/>
                <a:sym typeface="Arial"/>
              </a:rPr>
              <a:t>5. El sistema reconoce el usuario y recupera su información. </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r>
              <a:rPr lang="es-ES" sz="2800" b="0" i="0" u="none" strike="noStrike" cap="none">
                <a:solidFill>
                  <a:schemeClr val="dk1"/>
                </a:solidFill>
                <a:latin typeface="Arial"/>
                <a:ea typeface="Arial"/>
                <a:cs typeface="Arial"/>
                <a:sym typeface="Arial"/>
              </a:rPr>
              <a:t>Curso alternativo </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r>
              <a:rPr lang="es-ES" sz="2800" b="0" i="0" u="none" strike="noStrike" cap="none">
                <a:solidFill>
                  <a:schemeClr val="dk1"/>
                </a:solidFill>
                <a:latin typeface="Arial"/>
                <a:ea typeface="Arial"/>
                <a:cs typeface="Arial"/>
                <a:sym typeface="Arial"/>
              </a:rPr>
              <a:t>2. Si no existe la cuenta o la contraseña es incorrecta, se muestra un mensaje de error y se vuelve al punto 3. </a:t>
            </a:r>
            <a:endParaRPr sz="2800" b="0" i="0" u="none" strike="noStrike" cap="none">
              <a:solidFill>
                <a:schemeClr val="dk1"/>
              </a:solidFill>
              <a:latin typeface="Arial"/>
              <a:ea typeface="Arial"/>
              <a:cs typeface="Arial"/>
              <a:sym typeface="Arial"/>
            </a:endParaRPr>
          </a:p>
        </p:txBody>
      </p:sp>
      <p:graphicFrame>
        <p:nvGraphicFramePr>
          <p:cNvPr id="346" name="Google Shape;346;p22"/>
          <p:cNvGraphicFramePr/>
          <p:nvPr/>
        </p:nvGraphicFramePr>
        <p:xfrm>
          <a:off x="2821919" y="9891954"/>
          <a:ext cx="3000000" cy="3000000"/>
        </p:xfrm>
        <a:graphic>
          <a:graphicData uri="http://schemas.openxmlformats.org/drawingml/2006/table">
            <a:tbl>
              <a:tblPr>
                <a:noFill/>
                <a:tableStyleId>{3655144F-629A-4FCB-89D6-4CE1BBD24ADF}</a:tableStyleId>
              </a:tblPr>
              <a:tblGrid>
                <a:gridCol w="8922450">
                  <a:extLst>
                    <a:ext uri="{9D8B030D-6E8A-4147-A177-3AD203B41FA5}">
                      <a16:colId xmlns:a16="http://schemas.microsoft.com/office/drawing/2014/main" val="20000"/>
                    </a:ext>
                  </a:extLst>
                </a:gridCol>
                <a:gridCol w="8614500">
                  <a:extLst>
                    <a:ext uri="{9D8B030D-6E8A-4147-A177-3AD203B41FA5}">
                      <a16:colId xmlns:a16="http://schemas.microsoft.com/office/drawing/2014/main" val="20001"/>
                    </a:ext>
                  </a:extLst>
                </a:gridCol>
              </a:tblGrid>
              <a:tr h="635025">
                <a:tc>
                  <a:txBody>
                    <a:bodyPr/>
                    <a:lstStyle/>
                    <a:p>
                      <a:pPr marL="0" marR="0" lvl="0" indent="0" algn="l" rtl="0">
                        <a:lnSpc>
                          <a:spcPct val="100000"/>
                        </a:lnSpc>
                        <a:spcBef>
                          <a:spcPts val="0"/>
                        </a:spcBef>
                        <a:spcAft>
                          <a:spcPts val="0"/>
                        </a:spcAft>
                        <a:buNone/>
                      </a:pPr>
                      <a:r>
                        <a:rPr lang="es-ES" sz="2800" u="none" strike="noStrike" cap="none"/>
                        <a:t>Caso de uso</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Cerrar sesión </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0"/>
                  </a:ext>
                </a:extLst>
              </a:tr>
              <a:tr h="635025">
                <a:tc>
                  <a:txBody>
                    <a:bodyPr/>
                    <a:lstStyle/>
                    <a:p>
                      <a:pPr marL="0" marR="0" lvl="0" indent="0" algn="l" rtl="0">
                        <a:lnSpc>
                          <a:spcPct val="100000"/>
                        </a:lnSpc>
                        <a:spcBef>
                          <a:spcPts val="0"/>
                        </a:spcBef>
                        <a:spcAft>
                          <a:spcPts val="0"/>
                        </a:spcAft>
                        <a:buNone/>
                      </a:pPr>
                      <a:r>
                        <a:rPr lang="es-ES" sz="2800" u="none" strike="noStrike" cap="none"/>
                        <a:t>Requisitos asociados </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Tienda, registro de usuario </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1"/>
                  </a:ext>
                </a:extLst>
              </a:tr>
              <a:tr h="635025">
                <a:tc>
                  <a:txBody>
                    <a:bodyPr/>
                    <a:lstStyle/>
                    <a:p>
                      <a:pPr marL="0" marR="0" lvl="0" indent="0" algn="l" rtl="0">
                        <a:lnSpc>
                          <a:spcPct val="100000"/>
                        </a:lnSpc>
                        <a:spcBef>
                          <a:spcPts val="0"/>
                        </a:spcBef>
                        <a:spcAft>
                          <a:spcPts val="0"/>
                        </a:spcAft>
                        <a:buNone/>
                      </a:pPr>
                      <a:r>
                        <a:rPr lang="es-ES" sz="2800" u="none" strike="noStrike" cap="none"/>
                        <a:t>Actor iniciador</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Cliente</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2"/>
                  </a:ext>
                </a:extLst>
              </a:tr>
              <a:tr h="635025">
                <a:tc>
                  <a:txBody>
                    <a:bodyPr/>
                    <a:lstStyle/>
                    <a:p>
                      <a:pPr marL="0" marR="0" lvl="0" indent="0" algn="l" rtl="0">
                        <a:lnSpc>
                          <a:spcPct val="100000"/>
                        </a:lnSpc>
                        <a:spcBef>
                          <a:spcPts val="0"/>
                        </a:spcBef>
                        <a:spcAft>
                          <a:spcPts val="0"/>
                        </a:spcAft>
                        <a:buNone/>
                      </a:pPr>
                      <a:r>
                        <a:rPr lang="es-ES" sz="2800" u="none" strike="noStrike" cap="none"/>
                        <a:t>Descripción </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El cliente cierra sesión en el sistema</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3"/>
                  </a:ext>
                </a:extLst>
              </a:tr>
              <a:tr h="635025">
                <a:tc>
                  <a:txBody>
                    <a:bodyPr/>
                    <a:lstStyle/>
                    <a:p>
                      <a:pPr marL="0" marR="0" lvl="0" indent="0" algn="l" rtl="0">
                        <a:lnSpc>
                          <a:spcPct val="100000"/>
                        </a:lnSpc>
                        <a:spcBef>
                          <a:spcPts val="0"/>
                        </a:spcBef>
                        <a:spcAft>
                          <a:spcPts val="0"/>
                        </a:spcAft>
                        <a:buNone/>
                      </a:pPr>
                      <a:r>
                        <a:rPr lang="es-ES" sz="2800" u="none" strike="noStrike" cap="none"/>
                        <a:t>Precondición </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El cliente ha iniciado sesión</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4"/>
                  </a:ext>
                </a:extLst>
              </a:tr>
              <a:tr h="1009800">
                <a:tc>
                  <a:txBody>
                    <a:bodyPr/>
                    <a:lstStyle/>
                    <a:p>
                      <a:pPr marL="0" marR="0" lvl="0" indent="0" algn="l" rtl="0">
                        <a:lnSpc>
                          <a:spcPct val="100000"/>
                        </a:lnSpc>
                        <a:spcBef>
                          <a:spcPts val="0"/>
                        </a:spcBef>
                        <a:spcAft>
                          <a:spcPts val="0"/>
                        </a:spcAft>
                        <a:buNone/>
                      </a:pPr>
                      <a:r>
                        <a:rPr lang="es-ES" sz="2800" u="none" strike="noStrike" cap="none"/>
                        <a:t>Postcondición </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El usuario deja de ser identificado como cliente registrado de la tienda </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5"/>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0"/>
        <p:cNvGrpSpPr/>
        <p:nvPr/>
      </p:nvGrpSpPr>
      <p:grpSpPr>
        <a:xfrm>
          <a:off x="0" y="0"/>
          <a:ext cx="0" cy="0"/>
          <a:chOff x="0" y="0"/>
          <a:chExt cx="0" cy="0"/>
        </a:xfrm>
      </p:grpSpPr>
      <p:sp>
        <p:nvSpPr>
          <p:cNvPr id="351" name="Google Shape;351;p23"/>
          <p:cNvSpPr txBox="1"/>
          <p:nvPr/>
        </p:nvSpPr>
        <p:spPr>
          <a:xfrm>
            <a:off x="21337664" y="14076946"/>
            <a:ext cx="1674420" cy="102984"/>
          </a:xfrm>
          <a:prstGeom prst="rect">
            <a:avLst/>
          </a:prstGeom>
          <a:no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chemeClr val="dk2"/>
              </a:buClr>
              <a:buSzPts val="2800"/>
              <a:buFont typeface="Helvetica Neue"/>
              <a:buNone/>
            </a:pPr>
            <a:endParaRPr sz="1400" b="0" i="0" u="none" strike="noStrike" cap="none">
              <a:solidFill>
                <a:srgbClr val="000000"/>
              </a:solidFill>
              <a:latin typeface="Arial"/>
              <a:ea typeface="Arial"/>
              <a:cs typeface="Arial"/>
              <a:sym typeface="Arial"/>
            </a:endParaRPr>
          </a:p>
        </p:txBody>
      </p:sp>
      <p:sp>
        <p:nvSpPr>
          <p:cNvPr id="352" name="Google Shape;352;p23"/>
          <p:cNvSpPr/>
          <p:nvPr/>
        </p:nvSpPr>
        <p:spPr>
          <a:xfrm>
            <a:off x="9145664" y="7451625"/>
            <a:ext cx="2438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53" name="Google Shape;353;p23"/>
          <p:cNvSpPr/>
          <p:nvPr/>
        </p:nvSpPr>
        <p:spPr>
          <a:xfrm>
            <a:off x="21700834" y="7372449"/>
            <a:ext cx="184731" cy="307777"/>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54" name="Google Shape;354;p23"/>
          <p:cNvSpPr/>
          <p:nvPr/>
        </p:nvSpPr>
        <p:spPr>
          <a:xfrm>
            <a:off x="2438400" y="591006"/>
            <a:ext cx="12192000" cy="26776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Curso normal </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1. El usuario quiere cerrar sesión en el sistema</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2. El sistema pide al usuario que confirme la acción. </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3. El usuario confirma. </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4. El sistema cierra la sesión del cliente. </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Curso alternativo </a:t>
            </a:r>
            <a:endParaRPr sz="2800" b="0" i="0" u="none" strike="noStrike" cap="none">
              <a:solidFill>
                <a:srgbClr val="000000"/>
              </a:solidFill>
              <a:latin typeface="Arial"/>
              <a:ea typeface="Arial"/>
              <a:cs typeface="Arial"/>
              <a:sym typeface="Arial"/>
            </a:endParaRPr>
          </a:p>
        </p:txBody>
      </p:sp>
      <p:graphicFrame>
        <p:nvGraphicFramePr>
          <p:cNvPr id="355" name="Google Shape;355;p23"/>
          <p:cNvGraphicFramePr/>
          <p:nvPr/>
        </p:nvGraphicFramePr>
        <p:xfrm>
          <a:off x="2438400" y="4159785"/>
          <a:ext cx="3000000" cy="3000000"/>
        </p:xfrm>
        <a:graphic>
          <a:graphicData uri="http://schemas.openxmlformats.org/drawingml/2006/table">
            <a:tbl>
              <a:tblPr>
                <a:noFill/>
                <a:tableStyleId>{3655144F-629A-4FCB-89D6-4CE1BBD24ADF}</a:tableStyleId>
              </a:tblPr>
              <a:tblGrid>
                <a:gridCol w="9050850">
                  <a:extLst>
                    <a:ext uri="{9D8B030D-6E8A-4147-A177-3AD203B41FA5}">
                      <a16:colId xmlns:a16="http://schemas.microsoft.com/office/drawing/2014/main" val="20000"/>
                    </a:ext>
                  </a:extLst>
                </a:gridCol>
                <a:gridCol w="9050850">
                  <a:extLst>
                    <a:ext uri="{9D8B030D-6E8A-4147-A177-3AD203B41FA5}">
                      <a16:colId xmlns:a16="http://schemas.microsoft.com/office/drawing/2014/main" val="20001"/>
                    </a:ext>
                  </a:extLst>
                </a:gridCol>
              </a:tblGrid>
              <a:tr h="355600">
                <a:tc>
                  <a:txBody>
                    <a:bodyPr/>
                    <a:lstStyle/>
                    <a:p>
                      <a:pPr marL="0" marR="0" lvl="0" indent="0" algn="l" rtl="0">
                        <a:lnSpc>
                          <a:spcPct val="100000"/>
                        </a:lnSpc>
                        <a:spcBef>
                          <a:spcPts val="0"/>
                        </a:spcBef>
                        <a:spcAft>
                          <a:spcPts val="0"/>
                        </a:spcAft>
                        <a:buNone/>
                      </a:pPr>
                      <a:r>
                        <a:rPr lang="es-ES" sz="2800" u="none" strike="noStrike" cap="none"/>
                        <a:t>Caso de uso</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Consulta productos</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0"/>
                  </a:ext>
                </a:extLst>
              </a:tr>
              <a:tr h="355600">
                <a:tc>
                  <a:txBody>
                    <a:bodyPr/>
                    <a:lstStyle/>
                    <a:p>
                      <a:pPr marL="0" marR="0" lvl="0" indent="0" algn="l" rtl="0">
                        <a:lnSpc>
                          <a:spcPct val="100000"/>
                        </a:lnSpc>
                        <a:spcBef>
                          <a:spcPts val="0"/>
                        </a:spcBef>
                        <a:spcAft>
                          <a:spcPts val="0"/>
                        </a:spcAft>
                        <a:buNone/>
                      </a:pPr>
                      <a:r>
                        <a:rPr lang="es-ES" sz="2800" u="none" strike="noStrike" cap="none"/>
                        <a:t>Requisitos asociados </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Admin, productos</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1"/>
                  </a:ext>
                </a:extLst>
              </a:tr>
              <a:tr h="355600">
                <a:tc>
                  <a:txBody>
                    <a:bodyPr/>
                    <a:lstStyle/>
                    <a:p>
                      <a:pPr marL="0" marR="0" lvl="0" indent="0" algn="l" rtl="0">
                        <a:lnSpc>
                          <a:spcPct val="100000"/>
                        </a:lnSpc>
                        <a:spcBef>
                          <a:spcPts val="0"/>
                        </a:spcBef>
                        <a:spcAft>
                          <a:spcPts val="0"/>
                        </a:spcAft>
                        <a:buNone/>
                      </a:pPr>
                      <a:r>
                        <a:rPr lang="es-ES" sz="2800" u="none" strike="noStrike" cap="none"/>
                        <a:t>Actor iniciador</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Administrador </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2"/>
                  </a:ext>
                </a:extLst>
              </a:tr>
              <a:tr h="355600">
                <a:tc>
                  <a:txBody>
                    <a:bodyPr/>
                    <a:lstStyle/>
                    <a:p>
                      <a:pPr marL="0" marR="0" lvl="0" indent="0" algn="l" rtl="0">
                        <a:lnSpc>
                          <a:spcPct val="100000"/>
                        </a:lnSpc>
                        <a:spcBef>
                          <a:spcPts val="0"/>
                        </a:spcBef>
                        <a:spcAft>
                          <a:spcPts val="0"/>
                        </a:spcAft>
                        <a:buNone/>
                      </a:pPr>
                      <a:r>
                        <a:rPr lang="es-ES" sz="2800" u="none" strike="noStrike" cap="none"/>
                        <a:t>Descripción </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Consulta de los datos de un producto</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3"/>
                  </a:ext>
                </a:extLst>
              </a:tr>
              <a:tr h="355600">
                <a:tc>
                  <a:txBody>
                    <a:bodyPr/>
                    <a:lstStyle/>
                    <a:p>
                      <a:pPr marL="0" marR="0" lvl="0" indent="0" algn="l" rtl="0">
                        <a:lnSpc>
                          <a:spcPct val="100000"/>
                        </a:lnSpc>
                        <a:spcBef>
                          <a:spcPts val="0"/>
                        </a:spcBef>
                        <a:spcAft>
                          <a:spcPts val="0"/>
                        </a:spcAft>
                        <a:buNone/>
                      </a:pPr>
                      <a:r>
                        <a:rPr lang="es-ES" sz="2800" u="none" strike="noStrike" cap="none"/>
                        <a:t>Precondición </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El administrador ha iniciado sesión El producto existe en el sistema </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4"/>
                  </a:ext>
                </a:extLst>
              </a:tr>
              <a:tr h="355600">
                <a:tc>
                  <a:txBody>
                    <a:bodyPr/>
                    <a:lstStyle/>
                    <a:p>
                      <a:pPr marL="0" marR="0" lvl="0" indent="0" algn="l" rtl="0">
                        <a:lnSpc>
                          <a:spcPct val="100000"/>
                        </a:lnSpc>
                        <a:spcBef>
                          <a:spcPts val="0"/>
                        </a:spcBef>
                        <a:spcAft>
                          <a:spcPts val="0"/>
                        </a:spcAft>
                        <a:buNone/>
                      </a:pPr>
                      <a:r>
                        <a:rPr lang="es-ES" sz="2800" u="none" strike="noStrike" cap="none"/>
                        <a:t>Postcondición </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Los datos del producto son mostrados por pantalla </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5"/>
                  </a:ext>
                </a:extLst>
              </a:tr>
            </a:tbl>
          </a:graphicData>
        </a:graphic>
      </p:graphicFrame>
      <p:sp>
        <p:nvSpPr>
          <p:cNvPr id="356" name="Google Shape;356;p23"/>
          <p:cNvSpPr/>
          <p:nvPr/>
        </p:nvSpPr>
        <p:spPr>
          <a:xfrm>
            <a:off x="2438400" y="8799948"/>
            <a:ext cx="10083210" cy="3108543"/>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800"/>
              <a:buFont typeface="Arial"/>
              <a:buNone/>
            </a:pPr>
            <a:r>
              <a:rPr lang="es-ES" sz="2800" b="0" i="0" u="none" strike="noStrike" cap="none">
                <a:solidFill>
                  <a:schemeClr val="dk1"/>
                </a:solidFill>
                <a:latin typeface="Arial"/>
                <a:ea typeface="Arial"/>
                <a:cs typeface="Arial"/>
                <a:sym typeface="Arial"/>
              </a:rPr>
              <a:t>Curso normal </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r>
              <a:rPr lang="es-ES" sz="2800" b="0" i="0" u="none" strike="noStrike" cap="none">
                <a:solidFill>
                  <a:schemeClr val="dk1"/>
                </a:solidFill>
                <a:latin typeface="Arial"/>
                <a:ea typeface="Arial"/>
                <a:cs typeface="Arial"/>
                <a:sym typeface="Arial"/>
              </a:rPr>
              <a:t>1. El administrador quiere consultar los datos de un producto. </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r>
              <a:rPr lang="es-ES" sz="2800" b="0" i="0" u="none" strike="noStrike" cap="none">
                <a:solidFill>
                  <a:schemeClr val="dk1"/>
                </a:solidFill>
                <a:latin typeface="Arial"/>
                <a:ea typeface="Arial"/>
                <a:cs typeface="Arial"/>
                <a:sym typeface="Arial"/>
              </a:rPr>
              <a:t>2. El sistema muestra todas los productos existentes. </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r>
              <a:rPr lang="es-ES" sz="2800" b="0" i="0" u="none" strike="noStrike" cap="none">
                <a:solidFill>
                  <a:schemeClr val="dk1"/>
                </a:solidFill>
                <a:latin typeface="Arial"/>
                <a:ea typeface="Arial"/>
                <a:cs typeface="Arial"/>
                <a:sym typeface="Arial"/>
              </a:rPr>
              <a:t>3. El administrador selecciona el producto deseado. </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r>
              <a:rPr lang="es-ES" sz="2800" b="0" i="0" u="none" strike="noStrike" cap="none">
                <a:solidFill>
                  <a:schemeClr val="dk1"/>
                </a:solidFill>
                <a:latin typeface="Arial"/>
                <a:ea typeface="Arial"/>
                <a:cs typeface="Arial"/>
                <a:sym typeface="Arial"/>
              </a:rPr>
              <a:t>4. El sistema muestra los datos del producto. </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r>
              <a:rPr lang="es-ES" sz="2800" b="0" i="0" u="none" strike="noStrike" cap="none">
                <a:solidFill>
                  <a:schemeClr val="dk1"/>
                </a:solidFill>
                <a:latin typeface="Arial"/>
                <a:ea typeface="Arial"/>
                <a:cs typeface="Arial"/>
                <a:sym typeface="Arial"/>
              </a:rPr>
              <a:t>Curso alternativo </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0"/>
        <p:cNvGrpSpPr/>
        <p:nvPr/>
      </p:nvGrpSpPr>
      <p:grpSpPr>
        <a:xfrm>
          <a:off x="0" y="0"/>
          <a:ext cx="0" cy="0"/>
          <a:chOff x="0" y="0"/>
          <a:chExt cx="0" cy="0"/>
        </a:xfrm>
      </p:grpSpPr>
      <p:sp>
        <p:nvSpPr>
          <p:cNvPr id="361" name="Google Shape;361;p24"/>
          <p:cNvSpPr txBox="1"/>
          <p:nvPr/>
        </p:nvSpPr>
        <p:spPr>
          <a:xfrm>
            <a:off x="21337664" y="14076946"/>
            <a:ext cx="1674420" cy="102984"/>
          </a:xfrm>
          <a:prstGeom prst="rect">
            <a:avLst/>
          </a:prstGeom>
          <a:no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chemeClr val="dk2"/>
              </a:buClr>
              <a:buSzPts val="2800"/>
              <a:buFont typeface="Helvetica Neue"/>
              <a:buNone/>
            </a:pPr>
            <a:endParaRPr sz="1400" b="0" i="0" u="none" strike="noStrike" cap="none">
              <a:solidFill>
                <a:srgbClr val="000000"/>
              </a:solidFill>
              <a:latin typeface="Arial"/>
              <a:ea typeface="Arial"/>
              <a:cs typeface="Arial"/>
              <a:sym typeface="Arial"/>
            </a:endParaRPr>
          </a:p>
        </p:txBody>
      </p:sp>
      <p:sp>
        <p:nvSpPr>
          <p:cNvPr id="362" name="Google Shape;362;p24"/>
          <p:cNvSpPr/>
          <p:nvPr/>
        </p:nvSpPr>
        <p:spPr>
          <a:xfrm>
            <a:off x="9145664" y="7451625"/>
            <a:ext cx="2438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63" name="Google Shape;363;p24"/>
          <p:cNvSpPr/>
          <p:nvPr/>
        </p:nvSpPr>
        <p:spPr>
          <a:xfrm>
            <a:off x="21700834" y="7372449"/>
            <a:ext cx="184731" cy="307777"/>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aphicFrame>
        <p:nvGraphicFramePr>
          <p:cNvPr id="364" name="Google Shape;364;p24"/>
          <p:cNvGraphicFramePr/>
          <p:nvPr/>
        </p:nvGraphicFramePr>
        <p:xfrm>
          <a:off x="2983286" y="753334"/>
          <a:ext cx="3000000" cy="3000000"/>
        </p:xfrm>
        <a:graphic>
          <a:graphicData uri="http://schemas.openxmlformats.org/drawingml/2006/table">
            <a:tbl>
              <a:tblPr>
                <a:noFill/>
                <a:tableStyleId>{3655144F-629A-4FCB-89D6-4CE1BBD24ADF}</a:tableStyleId>
              </a:tblPr>
              <a:tblGrid>
                <a:gridCol w="7921300">
                  <a:extLst>
                    <a:ext uri="{9D8B030D-6E8A-4147-A177-3AD203B41FA5}">
                      <a16:colId xmlns:a16="http://schemas.microsoft.com/office/drawing/2014/main" val="20000"/>
                    </a:ext>
                  </a:extLst>
                </a:gridCol>
                <a:gridCol w="7921300">
                  <a:extLst>
                    <a:ext uri="{9D8B030D-6E8A-4147-A177-3AD203B41FA5}">
                      <a16:colId xmlns:a16="http://schemas.microsoft.com/office/drawing/2014/main" val="20001"/>
                    </a:ext>
                  </a:extLst>
                </a:gridCol>
              </a:tblGrid>
              <a:tr h="355600">
                <a:tc>
                  <a:txBody>
                    <a:bodyPr/>
                    <a:lstStyle/>
                    <a:p>
                      <a:pPr marL="0" marR="0" lvl="0" indent="0" algn="l" rtl="0">
                        <a:lnSpc>
                          <a:spcPct val="100000"/>
                        </a:lnSpc>
                        <a:spcBef>
                          <a:spcPts val="0"/>
                        </a:spcBef>
                        <a:spcAft>
                          <a:spcPts val="0"/>
                        </a:spcAft>
                        <a:buNone/>
                      </a:pPr>
                      <a:r>
                        <a:rPr lang="es-ES" sz="2800" u="none" strike="noStrike" cap="none"/>
                        <a:t>Caso de uso</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Modificación productos </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0"/>
                  </a:ext>
                </a:extLst>
              </a:tr>
              <a:tr h="355600">
                <a:tc>
                  <a:txBody>
                    <a:bodyPr/>
                    <a:lstStyle/>
                    <a:p>
                      <a:pPr marL="0" marR="0" lvl="0" indent="0" algn="l" rtl="0">
                        <a:lnSpc>
                          <a:spcPct val="100000"/>
                        </a:lnSpc>
                        <a:spcBef>
                          <a:spcPts val="0"/>
                        </a:spcBef>
                        <a:spcAft>
                          <a:spcPts val="0"/>
                        </a:spcAft>
                        <a:buNone/>
                      </a:pPr>
                      <a:r>
                        <a:rPr lang="es-ES" sz="2800" u="none" strike="noStrike" cap="none"/>
                        <a:t>Requisitos asociados </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Admin, productos</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1"/>
                  </a:ext>
                </a:extLst>
              </a:tr>
              <a:tr h="355600">
                <a:tc>
                  <a:txBody>
                    <a:bodyPr/>
                    <a:lstStyle/>
                    <a:p>
                      <a:pPr marL="0" marR="0" lvl="0" indent="0" algn="l" rtl="0">
                        <a:lnSpc>
                          <a:spcPct val="100000"/>
                        </a:lnSpc>
                        <a:spcBef>
                          <a:spcPts val="0"/>
                        </a:spcBef>
                        <a:spcAft>
                          <a:spcPts val="0"/>
                        </a:spcAft>
                        <a:buNone/>
                      </a:pPr>
                      <a:r>
                        <a:rPr lang="es-ES" sz="2800" u="none" strike="noStrike" cap="none"/>
                        <a:t>Actor iniciador</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Administrador </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2"/>
                  </a:ext>
                </a:extLst>
              </a:tr>
              <a:tr h="355600">
                <a:tc>
                  <a:txBody>
                    <a:bodyPr/>
                    <a:lstStyle/>
                    <a:p>
                      <a:pPr marL="0" marR="0" lvl="0" indent="0" algn="l" rtl="0">
                        <a:lnSpc>
                          <a:spcPct val="100000"/>
                        </a:lnSpc>
                        <a:spcBef>
                          <a:spcPts val="0"/>
                        </a:spcBef>
                        <a:spcAft>
                          <a:spcPts val="0"/>
                        </a:spcAft>
                        <a:buNone/>
                      </a:pPr>
                      <a:r>
                        <a:rPr lang="es-ES" sz="2800" u="none" strike="noStrike" cap="none"/>
                        <a:t>Descripción </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Modificación de los datos de un producto</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3"/>
                  </a:ext>
                </a:extLst>
              </a:tr>
              <a:tr h="355600">
                <a:tc>
                  <a:txBody>
                    <a:bodyPr/>
                    <a:lstStyle/>
                    <a:p>
                      <a:pPr marL="0" marR="0" lvl="0" indent="0" algn="l" rtl="0">
                        <a:lnSpc>
                          <a:spcPct val="100000"/>
                        </a:lnSpc>
                        <a:spcBef>
                          <a:spcPts val="0"/>
                        </a:spcBef>
                        <a:spcAft>
                          <a:spcPts val="0"/>
                        </a:spcAft>
                        <a:buNone/>
                      </a:pPr>
                      <a:r>
                        <a:rPr lang="es-ES" sz="2800" u="none" strike="noStrike" cap="none"/>
                        <a:t>Precondición </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El administrador ha iniciado sesión El producto existe en el sistema </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4"/>
                  </a:ext>
                </a:extLst>
              </a:tr>
              <a:tr h="355600">
                <a:tc>
                  <a:txBody>
                    <a:bodyPr/>
                    <a:lstStyle/>
                    <a:p>
                      <a:pPr marL="0" marR="0" lvl="0" indent="0" algn="l" rtl="0">
                        <a:lnSpc>
                          <a:spcPct val="100000"/>
                        </a:lnSpc>
                        <a:spcBef>
                          <a:spcPts val="0"/>
                        </a:spcBef>
                        <a:spcAft>
                          <a:spcPts val="0"/>
                        </a:spcAft>
                        <a:buNone/>
                      </a:pPr>
                      <a:r>
                        <a:rPr lang="es-ES" sz="2800" u="none" strike="noStrike" cap="none"/>
                        <a:t>Postcondición </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Los datos del producto quedan actualizados en el sistema </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5"/>
                  </a:ext>
                </a:extLst>
              </a:tr>
            </a:tbl>
          </a:graphicData>
        </a:graphic>
      </p:graphicFrame>
      <p:sp>
        <p:nvSpPr>
          <p:cNvPr id="365" name="Google Shape;365;p24"/>
          <p:cNvSpPr/>
          <p:nvPr/>
        </p:nvSpPr>
        <p:spPr>
          <a:xfrm>
            <a:off x="2983286" y="5227759"/>
            <a:ext cx="18699350" cy="3108543"/>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800"/>
              <a:buFont typeface="Arial"/>
              <a:buNone/>
            </a:pPr>
            <a:r>
              <a:rPr lang="es-ES" sz="2800" b="0" i="0" u="none" strike="noStrike" cap="none">
                <a:solidFill>
                  <a:schemeClr val="dk1"/>
                </a:solidFill>
                <a:latin typeface="Arial"/>
                <a:ea typeface="Arial"/>
                <a:cs typeface="Arial"/>
                <a:sym typeface="Arial"/>
              </a:rPr>
              <a:t>Curso normal </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r>
              <a:rPr lang="es-ES" sz="2800" b="0" i="0" u="none" strike="noStrike" cap="none">
                <a:solidFill>
                  <a:schemeClr val="dk1"/>
                </a:solidFill>
                <a:latin typeface="Arial"/>
                <a:ea typeface="Arial"/>
                <a:cs typeface="Arial"/>
                <a:sym typeface="Arial"/>
              </a:rPr>
              <a:t>1. El administrador quiere modificar los datos de un producto. </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r>
              <a:rPr lang="es-ES" sz="2800" b="0" i="0" u="none" strike="noStrike" cap="none">
                <a:solidFill>
                  <a:schemeClr val="dk1"/>
                </a:solidFill>
                <a:latin typeface="Arial"/>
                <a:ea typeface="Arial"/>
                <a:cs typeface="Arial"/>
                <a:sym typeface="Arial"/>
              </a:rPr>
              <a:t>2. El administrador modifica los datos (Nombre, Descripción, Precio, Términos del vocabulario, Imagen, Fabricante).</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r>
              <a:rPr lang="es-ES" sz="2800" b="0" i="0" u="none" strike="noStrike" cap="none">
                <a:solidFill>
                  <a:schemeClr val="dk1"/>
                </a:solidFill>
                <a:latin typeface="Arial"/>
                <a:ea typeface="Arial"/>
                <a:cs typeface="Arial"/>
                <a:sym typeface="Arial"/>
              </a:rPr>
              <a:t>3. El sistema valida los nuevos datos. </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r>
              <a:rPr lang="es-ES" sz="2800" b="0" i="0" u="none" strike="noStrike" cap="none">
                <a:solidFill>
                  <a:schemeClr val="dk1"/>
                </a:solidFill>
                <a:latin typeface="Arial"/>
                <a:ea typeface="Arial"/>
                <a:cs typeface="Arial"/>
                <a:sym typeface="Arial"/>
              </a:rPr>
              <a:t>4. El sistema registra los cambios introducidos en el producto. </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r>
              <a:rPr lang="es-ES" sz="2800" b="0" i="0" u="none" strike="noStrike" cap="none">
                <a:solidFill>
                  <a:schemeClr val="dk1"/>
                </a:solidFill>
                <a:latin typeface="Arial"/>
                <a:ea typeface="Arial"/>
                <a:cs typeface="Arial"/>
                <a:sym typeface="Arial"/>
              </a:rPr>
              <a:t>Curso alternativo </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r>
              <a:rPr lang="es-ES" sz="2800" b="0" i="0" u="none" strike="noStrike" cap="none">
                <a:solidFill>
                  <a:schemeClr val="dk1"/>
                </a:solidFill>
                <a:latin typeface="Arial"/>
                <a:ea typeface="Arial"/>
                <a:cs typeface="Arial"/>
                <a:sym typeface="Arial"/>
              </a:rPr>
              <a:t>4. Si alguno de los datos introducidos no es válido, se muestra un mensaje de error y se vuelve al punto 3. </a:t>
            </a:r>
            <a:endParaRPr sz="2800" b="0" i="0" u="none" strike="noStrike" cap="none">
              <a:solidFill>
                <a:schemeClr val="dk1"/>
              </a:solidFill>
              <a:latin typeface="Arial"/>
              <a:ea typeface="Arial"/>
              <a:cs typeface="Arial"/>
              <a:sym typeface="Arial"/>
            </a:endParaRPr>
          </a:p>
        </p:txBody>
      </p:sp>
      <p:graphicFrame>
        <p:nvGraphicFramePr>
          <p:cNvPr id="366" name="Google Shape;366;p24"/>
          <p:cNvGraphicFramePr/>
          <p:nvPr/>
        </p:nvGraphicFramePr>
        <p:xfrm>
          <a:off x="2983286" y="9772393"/>
          <a:ext cx="3000000" cy="3000000"/>
        </p:xfrm>
        <a:graphic>
          <a:graphicData uri="http://schemas.openxmlformats.org/drawingml/2006/table">
            <a:tbl>
              <a:tblPr>
                <a:noFill/>
                <a:tableStyleId>{3655144F-629A-4FCB-89D6-4CE1BBD24ADF}</a:tableStyleId>
              </a:tblPr>
              <a:tblGrid>
                <a:gridCol w="8123000">
                  <a:extLst>
                    <a:ext uri="{9D8B030D-6E8A-4147-A177-3AD203B41FA5}">
                      <a16:colId xmlns:a16="http://schemas.microsoft.com/office/drawing/2014/main" val="20000"/>
                    </a:ext>
                  </a:extLst>
                </a:gridCol>
                <a:gridCol w="8123000">
                  <a:extLst>
                    <a:ext uri="{9D8B030D-6E8A-4147-A177-3AD203B41FA5}">
                      <a16:colId xmlns:a16="http://schemas.microsoft.com/office/drawing/2014/main" val="20001"/>
                    </a:ext>
                  </a:extLst>
                </a:gridCol>
              </a:tblGrid>
              <a:tr h="355600">
                <a:tc>
                  <a:txBody>
                    <a:bodyPr/>
                    <a:lstStyle/>
                    <a:p>
                      <a:pPr marL="0" marR="0" lvl="0" indent="0" algn="l" rtl="0">
                        <a:lnSpc>
                          <a:spcPct val="100000"/>
                        </a:lnSpc>
                        <a:spcBef>
                          <a:spcPts val="0"/>
                        </a:spcBef>
                        <a:spcAft>
                          <a:spcPts val="0"/>
                        </a:spcAft>
                        <a:buNone/>
                      </a:pPr>
                      <a:r>
                        <a:rPr lang="es-ES" sz="2800" u="none" strike="noStrike" cap="none"/>
                        <a:t>Caso de uso</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Agrupar producto</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0"/>
                  </a:ext>
                </a:extLst>
              </a:tr>
              <a:tr h="355600">
                <a:tc>
                  <a:txBody>
                    <a:bodyPr/>
                    <a:lstStyle/>
                    <a:p>
                      <a:pPr marL="0" marR="0" lvl="0" indent="0" algn="l" rtl="0">
                        <a:lnSpc>
                          <a:spcPct val="100000"/>
                        </a:lnSpc>
                        <a:spcBef>
                          <a:spcPts val="0"/>
                        </a:spcBef>
                        <a:spcAft>
                          <a:spcPts val="0"/>
                        </a:spcAft>
                        <a:buNone/>
                      </a:pPr>
                      <a:r>
                        <a:rPr lang="es-ES" sz="2800" u="none" strike="noStrike" cap="none"/>
                        <a:t>Requisitos asociados </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Admin, agrupaciones</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1"/>
                  </a:ext>
                </a:extLst>
              </a:tr>
              <a:tr h="355600">
                <a:tc>
                  <a:txBody>
                    <a:bodyPr/>
                    <a:lstStyle/>
                    <a:p>
                      <a:pPr marL="0" marR="0" lvl="0" indent="0" algn="l" rtl="0">
                        <a:lnSpc>
                          <a:spcPct val="100000"/>
                        </a:lnSpc>
                        <a:spcBef>
                          <a:spcPts val="0"/>
                        </a:spcBef>
                        <a:spcAft>
                          <a:spcPts val="0"/>
                        </a:spcAft>
                        <a:buNone/>
                      </a:pPr>
                      <a:r>
                        <a:rPr lang="es-ES" sz="2800" u="none" strike="noStrike" cap="none"/>
                        <a:t>Actor iniciador</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Administrador </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2"/>
                  </a:ext>
                </a:extLst>
              </a:tr>
              <a:tr h="355600">
                <a:tc>
                  <a:txBody>
                    <a:bodyPr/>
                    <a:lstStyle/>
                    <a:p>
                      <a:pPr marL="0" marR="0" lvl="0" indent="0" algn="l" rtl="0">
                        <a:lnSpc>
                          <a:spcPct val="100000"/>
                        </a:lnSpc>
                        <a:spcBef>
                          <a:spcPts val="0"/>
                        </a:spcBef>
                        <a:spcAft>
                          <a:spcPts val="0"/>
                        </a:spcAft>
                        <a:buNone/>
                      </a:pPr>
                      <a:r>
                        <a:rPr lang="es-ES" sz="2800" u="none" strike="noStrike" cap="none"/>
                        <a:t>Descripción </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Inserción de un producto dentro de una agrupación </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3"/>
                  </a:ext>
                </a:extLst>
              </a:tr>
              <a:tr h="355600">
                <a:tc>
                  <a:txBody>
                    <a:bodyPr/>
                    <a:lstStyle/>
                    <a:p>
                      <a:pPr marL="0" marR="0" lvl="0" indent="0" algn="l" rtl="0">
                        <a:lnSpc>
                          <a:spcPct val="100000"/>
                        </a:lnSpc>
                        <a:spcBef>
                          <a:spcPts val="0"/>
                        </a:spcBef>
                        <a:spcAft>
                          <a:spcPts val="0"/>
                        </a:spcAft>
                        <a:buNone/>
                      </a:pPr>
                      <a:r>
                        <a:rPr lang="es-ES" sz="2800" u="none" strike="noStrike" cap="none"/>
                        <a:t>Precondición </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El administrador ha iniciado sesión El producto no pertenece a la agrupación </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4"/>
                  </a:ext>
                </a:extLst>
              </a:tr>
              <a:tr h="355600">
                <a:tc>
                  <a:txBody>
                    <a:bodyPr/>
                    <a:lstStyle/>
                    <a:p>
                      <a:pPr marL="0" marR="0" lvl="0" indent="0" algn="l" rtl="0">
                        <a:lnSpc>
                          <a:spcPct val="100000"/>
                        </a:lnSpc>
                        <a:spcBef>
                          <a:spcPts val="0"/>
                        </a:spcBef>
                        <a:spcAft>
                          <a:spcPts val="0"/>
                        </a:spcAft>
                        <a:buNone/>
                      </a:pPr>
                      <a:r>
                        <a:rPr lang="es-ES" sz="2800" u="none" strike="noStrike" cap="none"/>
                        <a:t>Postcondición </a:t>
                      </a:r>
                      <a:endParaRPr sz="28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800" u="none" strike="noStrike" cap="none"/>
                        <a:t>Se registra la inserción del producto en la agrupación </a:t>
                      </a:r>
                      <a:endParaRPr sz="28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AD5E6"/>
        </a:solidFill>
        <a:effectLst/>
      </p:bgPr>
    </p:bg>
    <p:spTree>
      <p:nvGrpSpPr>
        <p:cNvPr id="1" name="Shape 56"/>
        <p:cNvGrpSpPr/>
        <p:nvPr/>
      </p:nvGrpSpPr>
      <p:grpSpPr>
        <a:xfrm>
          <a:off x="0" y="0"/>
          <a:ext cx="0" cy="0"/>
          <a:chOff x="0" y="0"/>
          <a:chExt cx="0" cy="0"/>
        </a:xfrm>
      </p:grpSpPr>
      <p:sp>
        <p:nvSpPr>
          <p:cNvPr id="57" name="Google Shape;57;g1379cade216_3_5"/>
          <p:cNvSpPr txBox="1"/>
          <p:nvPr/>
        </p:nvSpPr>
        <p:spPr>
          <a:xfrm>
            <a:off x="8767175" y="1856850"/>
            <a:ext cx="81327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8000">
                <a:latin typeface="Helvetica Neue"/>
                <a:ea typeface="Helvetica Neue"/>
                <a:cs typeface="Helvetica Neue"/>
                <a:sym typeface="Helvetica Neue"/>
              </a:rPr>
              <a:t>OBJETIVOS</a:t>
            </a:r>
            <a:endParaRPr sz="8000">
              <a:latin typeface="Helvetica Neue"/>
              <a:ea typeface="Helvetica Neue"/>
              <a:cs typeface="Helvetica Neue"/>
              <a:sym typeface="Helvetica Neue"/>
            </a:endParaRPr>
          </a:p>
        </p:txBody>
      </p:sp>
      <p:sp>
        <p:nvSpPr>
          <p:cNvPr id="58" name="Google Shape;58;g1379cade216_3_5"/>
          <p:cNvSpPr txBox="1"/>
          <p:nvPr/>
        </p:nvSpPr>
        <p:spPr>
          <a:xfrm>
            <a:off x="1598325" y="5829100"/>
            <a:ext cx="9989400" cy="4556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ES" sz="3200" b="1" dirty="0">
                <a:solidFill>
                  <a:schemeClr val="dk1"/>
                </a:solidFill>
              </a:rPr>
              <a:t> General</a:t>
            </a:r>
            <a:endParaRPr sz="3200" dirty="0">
              <a:solidFill>
                <a:schemeClr val="dk1"/>
              </a:solidFill>
            </a:endParaRPr>
          </a:p>
          <a:p>
            <a:pPr marL="0" lvl="0" indent="0" algn="just" rtl="0">
              <a:spcBef>
                <a:spcPts val="0"/>
              </a:spcBef>
              <a:spcAft>
                <a:spcPts val="0"/>
              </a:spcAft>
              <a:buNone/>
            </a:pPr>
            <a:br>
              <a:rPr lang="es-ES" sz="3200" dirty="0">
                <a:solidFill>
                  <a:schemeClr val="dk1"/>
                </a:solidFill>
              </a:rPr>
            </a:br>
            <a:r>
              <a:rPr lang="es-ES" sz="3200" dirty="0">
                <a:solidFill>
                  <a:schemeClr val="dk1"/>
                </a:solidFill>
              </a:rPr>
              <a:t>Crear un sistema de información por medio de un sitio web que simule un carrito de compras para la tienda de instrumentos musicales, que permita un modelo de ventas online y a su vez, con la opción  llevar un inventario en la web mediante una interfaz fácil de utilizar y que cuente con un manual para el cliente.</a:t>
            </a:r>
            <a:endParaRPr sz="3200" dirty="0">
              <a:solidFill>
                <a:schemeClr val="dk1"/>
              </a:solidFill>
            </a:endParaRPr>
          </a:p>
          <a:p>
            <a:pPr marL="0" lvl="0" indent="0" algn="l" rtl="0">
              <a:spcBef>
                <a:spcPts val="0"/>
              </a:spcBef>
              <a:spcAft>
                <a:spcPts val="0"/>
              </a:spcAft>
              <a:buNone/>
            </a:pPr>
            <a:br>
              <a:rPr lang="es-ES" dirty="0">
                <a:solidFill>
                  <a:schemeClr val="dk1"/>
                </a:solidFill>
              </a:rPr>
            </a:br>
            <a:endParaRPr dirty="0"/>
          </a:p>
        </p:txBody>
      </p:sp>
      <p:sp>
        <p:nvSpPr>
          <p:cNvPr id="59" name="Google Shape;59;g1379cade216_3_5"/>
          <p:cNvSpPr txBox="1"/>
          <p:nvPr/>
        </p:nvSpPr>
        <p:spPr>
          <a:xfrm>
            <a:off x="15007225" y="5182350"/>
            <a:ext cx="7251600" cy="658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3200" b="1" dirty="0">
                <a:solidFill>
                  <a:schemeClr val="dk1"/>
                </a:solidFill>
              </a:rPr>
              <a:t>Objetivos Específicos</a:t>
            </a:r>
            <a:endParaRPr sz="3200" dirty="0">
              <a:solidFill>
                <a:schemeClr val="dk1"/>
              </a:solidFill>
            </a:endParaRPr>
          </a:p>
          <a:p>
            <a:pPr marL="0" lvl="0" indent="-203200" algn="l" rtl="0">
              <a:spcBef>
                <a:spcPts val="0"/>
              </a:spcBef>
              <a:spcAft>
                <a:spcPts val="0"/>
              </a:spcAft>
              <a:buClr>
                <a:schemeClr val="dk1"/>
              </a:buClr>
              <a:buSzPts val="3200"/>
              <a:buChar char="•"/>
            </a:pPr>
            <a:r>
              <a:rPr lang="es-ES" sz="3200" dirty="0">
                <a:solidFill>
                  <a:schemeClr val="dk1"/>
                </a:solidFill>
              </a:rPr>
              <a:t>Crear sitio web</a:t>
            </a:r>
            <a:endParaRPr dirty="0">
              <a:solidFill>
                <a:schemeClr val="dk1"/>
              </a:solidFill>
            </a:endParaRPr>
          </a:p>
          <a:p>
            <a:pPr marL="0" lvl="0" indent="-203200" algn="l" rtl="0">
              <a:spcBef>
                <a:spcPts val="0"/>
              </a:spcBef>
              <a:spcAft>
                <a:spcPts val="0"/>
              </a:spcAft>
              <a:buClr>
                <a:schemeClr val="dk1"/>
              </a:buClr>
              <a:buSzPts val="3200"/>
              <a:buChar char="•"/>
            </a:pPr>
            <a:r>
              <a:rPr lang="es-ES" sz="3200" dirty="0">
                <a:solidFill>
                  <a:schemeClr val="dk1"/>
                </a:solidFill>
              </a:rPr>
              <a:t>Crear carro de compras</a:t>
            </a:r>
            <a:endParaRPr dirty="0">
              <a:solidFill>
                <a:schemeClr val="dk1"/>
              </a:solidFill>
            </a:endParaRPr>
          </a:p>
          <a:p>
            <a:pPr marL="0" lvl="0" indent="-203200" algn="l" rtl="0">
              <a:spcBef>
                <a:spcPts val="0"/>
              </a:spcBef>
              <a:spcAft>
                <a:spcPts val="0"/>
              </a:spcAft>
              <a:buClr>
                <a:schemeClr val="dk1"/>
              </a:buClr>
              <a:buSzPts val="3200"/>
              <a:buChar char="•"/>
            </a:pPr>
            <a:r>
              <a:rPr lang="es-ES" sz="3200" dirty="0">
                <a:solidFill>
                  <a:schemeClr val="dk1"/>
                </a:solidFill>
              </a:rPr>
              <a:t>Ingresar al sistema (</a:t>
            </a:r>
            <a:r>
              <a:rPr lang="es-ES" sz="3200" dirty="0" err="1">
                <a:solidFill>
                  <a:schemeClr val="dk1"/>
                </a:solidFill>
              </a:rPr>
              <a:t>Loguearse</a:t>
            </a:r>
            <a:r>
              <a:rPr lang="es-ES" sz="3200" dirty="0">
                <a:solidFill>
                  <a:schemeClr val="dk1"/>
                </a:solidFill>
              </a:rPr>
              <a:t>)</a:t>
            </a:r>
            <a:endParaRPr dirty="0">
              <a:solidFill>
                <a:schemeClr val="dk1"/>
              </a:solidFill>
            </a:endParaRPr>
          </a:p>
          <a:p>
            <a:pPr marL="0" lvl="0" indent="-203200" algn="l" rtl="0">
              <a:spcBef>
                <a:spcPts val="0"/>
              </a:spcBef>
              <a:spcAft>
                <a:spcPts val="0"/>
              </a:spcAft>
              <a:buClr>
                <a:schemeClr val="dk1"/>
              </a:buClr>
              <a:buSzPts val="3200"/>
              <a:buChar char="•"/>
            </a:pPr>
            <a:r>
              <a:rPr lang="es-ES" sz="3200" dirty="0">
                <a:solidFill>
                  <a:schemeClr val="dk1"/>
                </a:solidFill>
              </a:rPr>
              <a:t>Crear usuario</a:t>
            </a:r>
            <a:endParaRPr dirty="0">
              <a:solidFill>
                <a:schemeClr val="dk1"/>
              </a:solidFill>
            </a:endParaRPr>
          </a:p>
          <a:p>
            <a:pPr marL="0" lvl="0" indent="-203200" algn="l" rtl="0">
              <a:spcBef>
                <a:spcPts val="0"/>
              </a:spcBef>
              <a:spcAft>
                <a:spcPts val="0"/>
              </a:spcAft>
              <a:buClr>
                <a:schemeClr val="dk1"/>
              </a:buClr>
              <a:buSzPts val="3200"/>
              <a:buChar char="•"/>
            </a:pPr>
            <a:r>
              <a:rPr lang="es-ES" sz="3200" dirty="0">
                <a:solidFill>
                  <a:schemeClr val="dk1"/>
                </a:solidFill>
              </a:rPr>
              <a:t>Recuperar contraseña</a:t>
            </a:r>
            <a:endParaRPr dirty="0">
              <a:solidFill>
                <a:schemeClr val="dk1"/>
              </a:solidFill>
            </a:endParaRPr>
          </a:p>
          <a:p>
            <a:pPr marL="0" lvl="0" indent="-203200" algn="l" rtl="0">
              <a:spcBef>
                <a:spcPts val="0"/>
              </a:spcBef>
              <a:spcAft>
                <a:spcPts val="0"/>
              </a:spcAft>
              <a:buClr>
                <a:schemeClr val="dk1"/>
              </a:buClr>
              <a:buSzPts val="3200"/>
              <a:buChar char="•"/>
            </a:pPr>
            <a:r>
              <a:rPr lang="es-ES" sz="3200" dirty="0">
                <a:solidFill>
                  <a:schemeClr val="dk1"/>
                </a:solidFill>
              </a:rPr>
              <a:t>ingresar administrador</a:t>
            </a:r>
            <a:endParaRPr dirty="0">
              <a:solidFill>
                <a:schemeClr val="dk1"/>
              </a:solidFill>
            </a:endParaRPr>
          </a:p>
          <a:p>
            <a:pPr marL="0" lvl="0" indent="-203200" algn="l" rtl="0">
              <a:spcBef>
                <a:spcPts val="0"/>
              </a:spcBef>
              <a:spcAft>
                <a:spcPts val="0"/>
              </a:spcAft>
              <a:buClr>
                <a:schemeClr val="dk1"/>
              </a:buClr>
              <a:buSzPts val="3200"/>
              <a:buChar char="•"/>
            </a:pPr>
            <a:r>
              <a:rPr lang="es-ES" sz="3200" dirty="0">
                <a:solidFill>
                  <a:schemeClr val="dk1"/>
                </a:solidFill>
              </a:rPr>
              <a:t>ingresar cliente </a:t>
            </a:r>
            <a:endParaRPr dirty="0">
              <a:solidFill>
                <a:schemeClr val="dk1"/>
              </a:solidFill>
            </a:endParaRPr>
          </a:p>
          <a:p>
            <a:pPr marL="0" lvl="0" indent="-203200" algn="l" rtl="0">
              <a:spcBef>
                <a:spcPts val="0"/>
              </a:spcBef>
              <a:spcAft>
                <a:spcPts val="0"/>
              </a:spcAft>
              <a:buClr>
                <a:schemeClr val="dk1"/>
              </a:buClr>
              <a:buSzPts val="3200"/>
              <a:buChar char="•"/>
            </a:pPr>
            <a:r>
              <a:rPr lang="es-ES" sz="3200" dirty="0">
                <a:solidFill>
                  <a:schemeClr val="dk1"/>
                </a:solidFill>
              </a:rPr>
              <a:t>visualizar productos</a:t>
            </a:r>
            <a:endParaRPr dirty="0">
              <a:solidFill>
                <a:schemeClr val="dk1"/>
              </a:solidFill>
            </a:endParaRPr>
          </a:p>
          <a:p>
            <a:pPr marL="0" lvl="0" indent="-203200" algn="l" rtl="0">
              <a:spcBef>
                <a:spcPts val="0"/>
              </a:spcBef>
              <a:spcAft>
                <a:spcPts val="0"/>
              </a:spcAft>
              <a:buClr>
                <a:schemeClr val="dk1"/>
              </a:buClr>
              <a:buSzPts val="3200"/>
              <a:buChar char="•"/>
            </a:pPr>
            <a:r>
              <a:rPr lang="es-ES" sz="3200" dirty="0">
                <a:solidFill>
                  <a:schemeClr val="dk1"/>
                </a:solidFill>
              </a:rPr>
              <a:t>Sistema para dar un mejor servicio al cliente</a:t>
            </a:r>
            <a:endParaRPr dirty="0">
              <a:solidFill>
                <a:schemeClr val="dk1"/>
              </a:solidFill>
            </a:endParaRPr>
          </a:p>
          <a:p>
            <a:pPr marL="0" lvl="0" indent="-203200" algn="l" rtl="0">
              <a:spcBef>
                <a:spcPts val="0"/>
              </a:spcBef>
              <a:spcAft>
                <a:spcPts val="0"/>
              </a:spcAft>
              <a:buClr>
                <a:schemeClr val="dk1"/>
              </a:buClr>
              <a:buSzPts val="3200"/>
              <a:buChar char="•"/>
            </a:pPr>
            <a:r>
              <a:rPr lang="es-ES" sz="3200" dirty="0">
                <a:solidFill>
                  <a:schemeClr val="dk1"/>
                </a:solidFill>
              </a:rPr>
              <a:t>Botón de Chat </a:t>
            </a:r>
            <a:r>
              <a:rPr lang="es-ES" sz="3200" dirty="0" err="1">
                <a:solidFill>
                  <a:schemeClr val="dk1"/>
                </a:solidFill>
              </a:rPr>
              <a:t>Whatsapp</a:t>
            </a:r>
            <a:endParaRPr sz="3200" dirty="0">
              <a:solidFill>
                <a:schemeClr val="dk1"/>
              </a:solidFill>
            </a:endParaRPr>
          </a:p>
          <a:p>
            <a:pPr marL="0" lvl="0" indent="-203200" algn="l" rtl="0">
              <a:spcBef>
                <a:spcPts val="0"/>
              </a:spcBef>
              <a:spcAft>
                <a:spcPts val="0"/>
              </a:spcAft>
              <a:buClr>
                <a:schemeClr val="dk1"/>
              </a:buClr>
              <a:buSzPts val="3200"/>
              <a:buChar char="•"/>
            </a:pPr>
            <a:r>
              <a:rPr lang="es-ES" sz="3200" dirty="0">
                <a:solidFill>
                  <a:schemeClr val="dk1"/>
                </a:solidFill>
              </a:rPr>
              <a:t>Botón de búsqueda</a:t>
            </a:r>
            <a:endParaRPr dirty="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0"/>
        <p:cNvGrpSpPr/>
        <p:nvPr/>
      </p:nvGrpSpPr>
      <p:grpSpPr>
        <a:xfrm>
          <a:off x="0" y="0"/>
          <a:ext cx="0" cy="0"/>
          <a:chOff x="0" y="0"/>
          <a:chExt cx="0" cy="0"/>
        </a:xfrm>
      </p:grpSpPr>
      <p:sp>
        <p:nvSpPr>
          <p:cNvPr id="371" name="Google Shape;371;p25"/>
          <p:cNvSpPr txBox="1"/>
          <p:nvPr/>
        </p:nvSpPr>
        <p:spPr>
          <a:xfrm>
            <a:off x="21337664" y="14076946"/>
            <a:ext cx="1674420" cy="102984"/>
          </a:xfrm>
          <a:prstGeom prst="rect">
            <a:avLst/>
          </a:prstGeom>
          <a:no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chemeClr val="dk2"/>
              </a:buClr>
              <a:buSzPts val="2800"/>
              <a:buFont typeface="Helvetica Neue"/>
              <a:buNone/>
            </a:pPr>
            <a:endParaRPr sz="1400" b="0" i="0" u="none" strike="noStrike" cap="none">
              <a:solidFill>
                <a:srgbClr val="000000"/>
              </a:solidFill>
              <a:latin typeface="Arial"/>
              <a:ea typeface="Arial"/>
              <a:cs typeface="Arial"/>
              <a:sym typeface="Arial"/>
            </a:endParaRPr>
          </a:p>
        </p:txBody>
      </p:sp>
      <p:sp>
        <p:nvSpPr>
          <p:cNvPr id="372" name="Google Shape;372;p25"/>
          <p:cNvSpPr/>
          <p:nvPr/>
        </p:nvSpPr>
        <p:spPr>
          <a:xfrm>
            <a:off x="9145664" y="7451625"/>
            <a:ext cx="2438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73" name="Google Shape;373;p25"/>
          <p:cNvSpPr/>
          <p:nvPr/>
        </p:nvSpPr>
        <p:spPr>
          <a:xfrm>
            <a:off x="21700834" y="7372449"/>
            <a:ext cx="184731" cy="307777"/>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74" name="Google Shape;374;p25"/>
          <p:cNvSpPr/>
          <p:nvPr/>
        </p:nvSpPr>
        <p:spPr>
          <a:xfrm>
            <a:off x="2492188" y="861095"/>
            <a:ext cx="12192000" cy="44012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Curso normal </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1. El administrador quiere añadir un producto en una agrupación. </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2. El sistema muestra los productos que todavía no pertenecen a la agrupación. 3. El administrador selecciona el producto y le cambia el término de la categoría. </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4. El sistema añade el producto en la nueva categoría y registra los cambios. </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 </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Curso alternativo </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 </a:t>
            </a:r>
            <a:endParaRPr sz="28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8"/>
        <p:cNvGrpSpPr/>
        <p:nvPr/>
      </p:nvGrpSpPr>
      <p:grpSpPr>
        <a:xfrm>
          <a:off x="0" y="0"/>
          <a:ext cx="0" cy="0"/>
          <a:chOff x="0" y="0"/>
          <a:chExt cx="0" cy="0"/>
        </a:xfrm>
      </p:grpSpPr>
      <p:sp>
        <p:nvSpPr>
          <p:cNvPr id="379" name="Google Shape;379;p26"/>
          <p:cNvSpPr txBox="1"/>
          <p:nvPr/>
        </p:nvSpPr>
        <p:spPr>
          <a:xfrm>
            <a:off x="21337664" y="14076946"/>
            <a:ext cx="1674420" cy="102984"/>
          </a:xfrm>
          <a:prstGeom prst="rect">
            <a:avLst/>
          </a:prstGeom>
          <a:no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chemeClr val="dk2"/>
              </a:buClr>
              <a:buSzPts val="2800"/>
              <a:buFont typeface="Helvetica Neue"/>
              <a:buNone/>
            </a:pPr>
            <a:endParaRPr sz="1400" b="0" i="0" u="none" strike="noStrike" cap="none">
              <a:solidFill>
                <a:srgbClr val="000000"/>
              </a:solidFill>
              <a:latin typeface="Arial"/>
              <a:ea typeface="Arial"/>
              <a:cs typeface="Arial"/>
              <a:sym typeface="Arial"/>
            </a:endParaRPr>
          </a:p>
        </p:txBody>
      </p:sp>
      <p:sp>
        <p:nvSpPr>
          <p:cNvPr id="380" name="Google Shape;380;p26"/>
          <p:cNvSpPr/>
          <p:nvPr/>
        </p:nvSpPr>
        <p:spPr>
          <a:xfrm>
            <a:off x="9145664" y="7451625"/>
            <a:ext cx="2438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81" name="Google Shape;381;p26"/>
          <p:cNvSpPr/>
          <p:nvPr/>
        </p:nvSpPr>
        <p:spPr>
          <a:xfrm>
            <a:off x="21700834" y="7372449"/>
            <a:ext cx="184731" cy="307777"/>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AD5E6"/>
        </a:solidFill>
        <a:effectLst/>
      </p:bgPr>
    </p:bg>
    <p:spTree>
      <p:nvGrpSpPr>
        <p:cNvPr id="1" name="Shape 63"/>
        <p:cNvGrpSpPr/>
        <p:nvPr/>
      </p:nvGrpSpPr>
      <p:grpSpPr>
        <a:xfrm>
          <a:off x="0" y="0"/>
          <a:ext cx="0" cy="0"/>
          <a:chOff x="0" y="0"/>
          <a:chExt cx="0" cy="0"/>
        </a:xfrm>
      </p:grpSpPr>
      <p:sp>
        <p:nvSpPr>
          <p:cNvPr id="64" name="Google Shape;64;g1379cade216_3_16"/>
          <p:cNvSpPr txBox="1"/>
          <p:nvPr/>
        </p:nvSpPr>
        <p:spPr>
          <a:xfrm>
            <a:off x="8046813" y="2468442"/>
            <a:ext cx="104361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8400" dirty="0">
                <a:latin typeface="Helvetica Neue"/>
                <a:ea typeface="Helvetica Neue"/>
                <a:cs typeface="Helvetica Neue"/>
                <a:sym typeface="Helvetica Neue"/>
              </a:rPr>
              <a:t>ALCANCE</a:t>
            </a:r>
            <a:endParaRPr sz="8400" dirty="0">
              <a:latin typeface="Helvetica Neue"/>
              <a:ea typeface="Helvetica Neue"/>
              <a:cs typeface="Helvetica Neue"/>
              <a:sym typeface="Helvetica Neue"/>
            </a:endParaRPr>
          </a:p>
        </p:txBody>
      </p:sp>
      <p:sp>
        <p:nvSpPr>
          <p:cNvPr id="65" name="Google Shape;65;g1379cade216_3_16"/>
          <p:cNvSpPr txBox="1"/>
          <p:nvPr/>
        </p:nvSpPr>
        <p:spPr>
          <a:xfrm>
            <a:off x="5012250" y="6087540"/>
            <a:ext cx="14359500" cy="3155400"/>
          </a:xfrm>
          <a:prstGeom prst="rect">
            <a:avLst/>
          </a:prstGeom>
          <a:noFill/>
          <a:ln>
            <a:noFill/>
          </a:ln>
        </p:spPr>
        <p:txBody>
          <a:bodyPr spcFirstLastPara="1" wrap="square" lIns="91425" tIns="91425" rIns="91425" bIns="91425" anchor="t" anchorCtr="0">
            <a:spAutoFit/>
          </a:bodyPr>
          <a:lstStyle/>
          <a:p>
            <a:pPr marL="0" lvl="0" indent="0" algn="l" rtl="0">
              <a:lnSpc>
                <a:spcPct val="127500"/>
              </a:lnSpc>
              <a:spcBef>
                <a:spcPts val="0"/>
              </a:spcBef>
              <a:spcAft>
                <a:spcPts val="0"/>
              </a:spcAft>
              <a:buNone/>
            </a:pPr>
            <a:r>
              <a:rPr lang="es-ES" sz="4000" dirty="0">
                <a:solidFill>
                  <a:schemeClr val="dk1"/>
                </a:solidFill>
              </a:rPr>
              <a:t>Esta Especificación está dirigida al cliente para continuar con el desarrollo del aplicativo de ventas web y para profundizar en la automatización de este, tiene como objetivo gestionar los procesos de venas del cliente y visualizar sus productos </a:t>
            </a:r>
            <a:endParaRPr sz="4000" dirty="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AD5E6"/>
        </a:solidFill>
        <a:effectLst/>
      </p:bgPr>
    </p:bg>
    <p:spTree>
      <p:nvGrpSpPr>
        <p:cNvPr id="1" name="Shape 69"/>
        <p:cNvGrpSpPr/>
        <p:nvPr/>
      </p:nvGrpSpPr>
      <p:grpSpPr>
        <a:xfrm>
          <a:off x="0" y="0"/>
          <a:ext cx="0" cy="0"/>
          <a:chOff x="0" y="0"/>
          <a:chExt cx="0" cy="0"/>
        </a:xfrm>
      </p:grpSpPr>
      <p:sp>
        <p:nvSpPr>
          <p:cNvPr id="70" name="Google Shape;70;g137908ecc01_0_4"/>
          <p:cNvSpPr txBox="1"/>
          <p:nvPr/>
        </p:nvSpPr>
        <p:spPr>
          <a:xfrm>
            <a:off x="8602625" y="2091925"/>
            <a:ext cx="104361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8400">
                <a:latin typeface="Helvetica Neue"/>
                <a:ea typeface="Helvetica Neue"/>
                <a:cs typeface="Helvetica Neue"/>
                <a:sym typeface="Helvetica Neue"/>
              </a:rPr>
              <a:t>Justificación</a:t>
            </a:r>
            <a:endParaRPr sz="8400">
              <a:latin typeface="Helvetica Neue"/>
              <a:ea typeface="Helvetica Neue"/>
              <a:cs typeface="Helvetica Neue"/>
              <a:sym typeface="Helvetica Neue"/>
            </a:endParaRPr>
          </a:p>
        </p:txBody>
      </p:sp>
      <p:sp>
        <p:nvSpPr>
          <p:cNvPr id="71" name="Google Shape;71;g137908ecc01_0_4"/>
          <p:cNvSpPr txBox="1"/>
          <p:nvPr/>
        </p:nvSpPr>
        <p:spPr>
          <a:xfrm>
            <a:off x="4679225" y="5378146"/>
            <a:ext cx="14359500" cy="6464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s-ES" sz="3200" dirty="0">
                <a:solidFill>
                  <a:schemeClr val="dk1"/>
                </a:solidFill>
              </a:rPr>
              <a:t>El proyecto se realiza con el fin de dar  un mayor margen de ganancias a nuestro cliente de la tienda mediante la creación de este sitio web con el cual podrá brindar una manera más fácil de vender sus productos, con la implementación de este sitio web se reducirían los tiempos de compra tanto para el cliente como para el futuro comprador ya que lo podría hacer desde su casa, así mismo la web tendría una mayor visibilidad reduciendo los costos de publicidad. El grupo selecciona este proyecto debido a que considera que como sociedad se debe promover el arte y la cultura, con este proyecto le estamos dando visibilidad a la música y a futuros entusiastas que lleguen a comprar su primer instrumento por la web.</a:t>
            </a:r>
            <a:endParaRPr sz="3200" dirty="0">
              <a:solidFill>
                <a:schemeClr val="dk1"/>
              </a:solidFill>
            </a:endParaRPr>
          </a:p>
          <a:p>
            <a:pPr marL="0" lvl="0" indent="0" algn="l" rtl="0">
              <a:lnSpc>
                <a:spcPct val="127500"/>
              </a:lnSpc>
              <a:spcBef>
                <a:spcPts val="0"/>
              </a:spcBef>
              <a:spcAft>
                <a:spcPts val="0"/>
              </a:spcAft>
              <a:buNone/>
            </a:pPr>
            <a:endParaRPr sz="4000"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AD5E6"/>
        </a:solidFill>
        <a:effectLst/>
      </p:bgPr>
    </p:bg>
    <p:spTree>
      <p:nvGrpSpPr>
        <p:cNvPr id="1" name="Shape 75"/>
        <p:cNvGrpSpPr/>
        <p:nvPr/>
      </p:nvGrpSpPr>
      <p:grpSpPr>
        <a:xfrm>
          <a:off x="0" y="0"/>
          <a:ext cx="0" cy="0"/>
          <a:chOff x="0" y="0"/>
          <a:chExt cx="0" cy="0"/>
        </a:xfrm>
      </p:grpSpPr>
      <p:sp>
        <p:nvSpPr>
          <p:cNvPr id="76" name="Google Shape;76;g1379cade216_3_33"/>
          <p:cNvSpPr txBox="1"/>
          <p:nvPr/>
        </p:nvSpPr>
        <p:spPr>
          <a:xfrm>
            <a:off x="9354775" y="1645325"/>
            <a:ext cx="7027800" cy="1308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7300">
                <a:latin typeface="Helvetica Neue"/>
                <a:ea typeface="Helvetica Neue"/>
                <a:cs typeface="Helvetica Neue"/>
                <a:sym typeface="Helvetica Neue"/>
              </a:rPr>
              <a:t>LOGOTIPO</a:t>
            </a:r>
            <a:endParaRPr sz="7300">
              <a:latin typeface="Helvetica Neue"/>
              <a:ea typeface="Helvetica Neue"/>
              <a:cs typeface="Helvetica Neue"/>
              <a:sym typeface="Helvetica Neue"/>
            </a:endParaRPr>
          </a:p>
        </p:txBody>
      </p:sp>
      <p:pic>
        <p:nvPicPr>
          <p:cNvPr id="77" name="Google Shape;77;g1379cade216_3_33"/>
          <p:cNvPicPr preferRelativeResize="0"/>
          <p:nvPr/>
        </p:nvPicPr>
        <p:blipFill rotWithShape="1">
          <a:blip r:embed="rId3">
            <a:alphaModFix/>
          </a:blip>
          <a:srcRect/>
          <a:stretch/>
        </p:blipFill>
        <p:spPr>
          <a:xfrm>
            <a:off x="6504374" y="4931700"/>
            <a:ext cx="12728600" cy="771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AD5E6"/>
        </a:solidFill>
        <a:effectLst/>
      </p:bgPr>
    </p:bg>
    <p:spTree>
      <p:nvGrpSpPr>
        <p:cNvPr id="1" name="Shape 81"/>
        <p:cNvGrpSpPr/>
        <p:nvPr/>
      </p:nvGrpSpPr>
      <p:grpSpPr>
        <a:xfrm>
          <a:off x="0" y="0"/>
          <a:ext cx="0" cy="0"/>
          <a:chOff x="0" y="0"/>
          <a:chExt cx="0" cy="0"/>
        </a:xfrm>
      </p:grpSpPr>
      <p:sp>
        <p:nvSpPr>
          <p:cNvPr id="82" name="Google Shape;82;g1379cade216_3_23"/>
          <p:cNvSpPr txBox="1"/>
          <p:nvPr/>
        </p:nvSpPr>
        <p:spPr>
          <a:xfrm>
            <a:off x="8837675" y="2279925"/>
            <a:ext cx="6628200" cy="1369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7700">
                <a:latin typeface="Helvetica Neue"/>
                <a:ea typeface="Helvetica Neue"/>
                <a:cs typeface="Helvetica Neue"/>
                <a:sym typeface="Helvetica Neue"/>
              </a:rPr>
              <a:t>SLOGAN</a:t>
            </a:r>
            <a:endParaRPr sz="8200">
              <a:latin typeface="Helvetica Neue"/>
              <a:ea typeface="Helvetica Neue"/>
              <a:cs typeface="Helvetica Neue"/>
              <a:sym typeface="Helvetica Neue"/>
            </a:endParaRPr>
          </a:p>
        </p:txBody>
      </p:sp>
      <p:pic>
        <p:nvPicPr>
          <p:cNvPr id="83" name="Google Shape;83;g1379cade216_3_23"/>
          <p:cNvPicPr preferRelativeResize="0"/>
          <p:nvPr/>
        </p:nvPicPr>
        <p:blipFill>
          <a:blip r:embed="rId3">
            <a:alphaModFix/>
          </a:blip>
          <a:stretch>
            <a:fillRect/>
          </a:stretch>
        </p:blipFill>
        <p:spPr>
          <a:xfrm>
            <a:off x="5802600" y="3763950"/>
            <a:ext cx="12460375" cy="109968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88" name="Google Shape;88;p3"/>
          <p:cNvSpPr txBox="1"/>
          <p:nvPr/>
        </p:nvSpPr>
        <p:spPr>
          <a:xfrm>
            <a:off x="9383765" y="5776492"/>
            <a:ext cx="5957094" cy="2290068"/>
          </a:xfrm>
          <a:prstGeom prst="rect">
            <a:avLst/>
          </a:prstGeom>
          <a:noFill/>
          <a:ln>
            <a:noFill/>
          </a:ln>
        </p:spPr>
        <p:txBody>
          <a:bodyPr spcFirstLastPara="1" wrap="square" lIns="71425" tIns="71425" rIns="71425" bIns="71425" anchor="b" anchorCtr="0">
            <a:noAutofit/>
          </a:bodyPr>
          <a:lstStyle/>
          <a:p>
            <a:pPr marL="28955" marR="28955" lvl="0" indent="9651" algn="ctr" rtl="0">
              <a:lnSpc>
                <a:spcPct val="80000"/>
              </a:lnSpc>
              <a:spcBef>
                <a:spcPts val="0"/>
              </a:spcBef>
              <a:spcAft>
                <a:spcPts val="0"/>
              </a:spcAft>
              <a:buClr>
                <a:srgbClr val="434343"/>
              </a:buClr>
              <a:buSzPts val="16796"/>
              <a:buFont typeface="Calibri"/>
              <a:buNone/>
            </a:pPr>
            <a:r>
              <a:rPr lang="es-ES" sz="16796" b="1" i="0" u="none" strike="noStrike" cap="none">
                <a:solidFill>
                  <a:srgbClr val="434343"/>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89" name="Google Shape;89;p3"/>
          <p:cNvSpPr txBox="1"/>
          <p:nvPr/>
        </p:nvSpPr>
        <p:spPr>
          <a:xfrm>
            <a:off x="9383765" y="8502358"/>
            <a:ext cx="5431037" cy="1435736"/>
          </a:xfrm>
          <a:prstGeom prst="rect">
            <a:avLst/>
          </a:prstGeom>
          <a:noFill/>
          <a:ln>
            <a:noFill/>
          </a:ln>
        </p:spPr>
        <p:txBody>
          <a:bodyPr spcFirstLastPara="1" wrap="square" lIns="71425" tIns="71425" rIns="71425" bIns="71425" anchor="ctr" anchorCtr="0">
            <a:noAutofit/>
          </a:bodyPr>
          <a:lstStyle/>
          <a:p>
            <a:pPr marL="0" marR="0" lvl="0" indent="0" algn="l" rtl="0">
              <a:lnSpc>
                <a:spcPct val="127500"/>
              </a:lnSpc>
              <a:spcBef>
                <a:spcPts val="0"/>
              </a:spcBef>
              <a:spcAft>
                <a:spcPts val="0"/>
              </a:spcAft>
              <a:buClr>
                <a:srgbClr val="6C6C6C"/>
              </a:buClr>
              <a:buSzPts val="4000"/>
              <a:buFont typeface="Calibri"/>
              <a:buNone/>
            </a:pPr>
            <a:r>
              <a:rPr lang="es-ES" sz="4000" b="1" i="0" u="none" strike="noStrike" cap="none">
                <a:solidFill>
                  <a:srgbClr val="FFFFFF"/>
                </a:solidFill>
                <a:latin typeface="Helvetica Neue"/>
                <a:ea typeface="Helvetica Neue"/>
                <a:cs typeface="Helvetica Neue"/>
                <a:sym typeface="Helvetica Neue"/>
              </a:rPr>
              <a:t>.</a:t>
            </a:r>
            <a:endParaRPr sz="1400" b="0" i="0" u="none" strike="noStrike" cap="none">
              <a:solidFill>
                <a:srgbClr val="000000"/>
              </a:solidFill>
              <a:latin typeface="Arial"/>
              <a:ea typeface="Arial"/>
              <a:cs typeface="Arial"/>
              <a:sym typeface="Arial"/>
            </a:endParaRPr>
          </a:p>
        </p:txBody>
      </p:sp>
      <p:sp>
        <p:nvSpPr>
          <p:cNvPr id="90" name="Google Shape;90;p3"/>
          <p:cNvSpPr/>
          <p:nvPr/>
        </p:nvSpPr>
        <p:spPr>
          <a:xfrm>
            <a:off x="1419724" y="677879"/>
            <a:ext cx="20116802" cy="4662815"/>
          </a:xfrm>
          <a:prstGeom prst="rect">
            <a:avLst/>
          </a:prstGeom>
          <a:noFill/>
          <a:ln>
            <a:noFill/>
          </a:ln>
        </p:spPr>
        <p:txBody>
          <a:bodyPr spcFirstLastPara="1" wrap="square" lIns="91425" tIns="45700" rIns="91425" bIns="45700" anchor="t" anchorCtr="0">
            <a:spAutoFit/>
          </a:bodyPr>
          <a:lstStyle/>
          <a:p>
            <a:pPr marL="19050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 </a:t>
            </a:r>
            <a:endParaRPr sz="2800" b="0" i="0" u="none" strike="noStrike" cap="none">
              <a:solidFill>
                <a:srgbClr val="000000"/>
              </a:solidFill>
              <a:latin typeface="Arial"/>
              <a:ea typeface="Arial"/>
              <a:cs typeface="Arial"/>
              <a:sym typeface="Arial"/>
            </a:endParaRPr>
          </a:p>
          <a:p>
            <a:pPr marL="190500" marR="0" lvl="0" indent="0" algn="l" rtl="0">
              <a:lnSpc>
                <a:spcPct val="100000"/>
              </a:lnSpc>
              <a:spcBef>
                <a:spcPts val="0"/>
              </a:spcBef>
              <a:spcAft>
                <a:spcPts val="0"/>
              </a:spcAft>
              <a:buNone/>
            </a:pPr>
            <a:r>
              <a:rPr lang="es-ES" sz="2800" b="0" i="1" u="none" strike="noStrike" cap="none">
                <a:solidFill>
                  <a:srgbClr val="0000FF"/>
                </a:solidFill>
                <a:latin typeface="Arial"/>
                <a:ea typeface="Arial"/>
                <a:cs typeface="Arial"/>
                <a:sym typeface="Arial"/>
              </a:rPr>
              <a:t> </a:t>
            </a:r>
            <a:endParaRPr sz="2800" b="0" i="0" u="none" strike="noStrike" cap="none">
              <a:solidFill>
                <a:srgbClr val="000000"/>
              </a:solidFill>
              <a:latin typeface="Arial"/>
              <a:ea typeface="Arial"/>
              <a:cs typeface="Arial"/>
              <a:sym typeface="Arial"/>
            </a:endParaRPr>
          </a:p>
          <a:p>
            <a:pPr marL="742950" marR="0" lvl="1" indent="-285750" algn="l" rtl="0">
              <a:lnSpc>
                <a:spcPct val="100000"/>
              </a:lnSpc>
              <a:spcBef>
                <a:spcPts val="1200"/>
              </a:spcBef>
              <a:spcAft>
                <a:spcPts val="0"/>
              </a:spcAft>
              <a:buClr>
                <a:srgbClr val="000000"/>
              </a:buClr>
              <a:buSzPts val="2800"/>
              <a:buFont typeface="Arial"/>
              <a:buAutoNum type="arabicPeriod"/>
            </a:pPr>
            <a:r>
              <a:rPr lang="es-ES" sz="2800" b="1" i="0" u="none" strike="noStrike" cap="none">
                <a:solidFill>
                  <a:srgbClr val="000000"/>
                </a:solidFill>
                <a:latin typeface="Arial"/>
                <a:ea typeface="Arial"/>
                <a:cs typeface="Arial"/>
                <a:sym typeface="Arial"/>
              </a:rPr>
              <a:t>Propósito</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1500"/>
              </a:spcBef>
              <a:spcAft>
                <a:spcPts val="0"/>
              </a:spcAft>
              <a:buNone/>
            </a:pPr>
            <a:r>
              <a:rPr lang="es-ES" sz="2800" b="0" i="0" u="none" strike="noStrike" cap="none">
                <a:solidFill>
                  <a:srgbClr val="000000"/>
                </a:solidFill>
                <a:latin typeface="Arial"/>
                <a:ea typeface="Arial"/>
                <a:cs typeface="Arial"/>
                <a:sym typeface="Arial"/>
              </a:rPr>
              <a:t>El presente documento tiene como propósito definir las especificaciones funcionales y no funcionales para avanzar en el desarrollo de un aplicativo de ventas web que permitirá gestionar los diferentes procesos de ventas. El aplicativo será utilizado por la empresa instruments Sound </a:t>
            </a:r>
            <a:endParaRPr sz="2800" b="0" i="0" u="none" strike="noStrike" cap="none">
              <a:solidFill>
                <a:srgbClr val="000000"/>
              </a:solidFill>
              <a:latin typeface="Arial"/>
              <a:ea typeface="Arial"/>
              <a:cs typeface="Arial"/>
              <a:sym typeface="Arial"/>
            </a:endParaRPr>
          </a:p>
          <a:p>
            <a:pPr marL="742950" marR="0" lvl="1" indent="-285750" algn="l" rtl="0">
              <a:lnSpc>
                <a:spcPct val="100000"/>
              </a:lnSpc>
              <a:spcBef>
                <a:spcPts val="1200"/>
              </a:spcBef>
              <a:spcAft>
                <a:spcPts val="0"/>
              </a:spcAft>
              <a:buClr>
                <a:srgbClr val="000000"/>
              </a:buClr>
              <a:buSzPts val="2800"/>
              <a:buFont typeface="Arial"/>
              <a:buAutoNum type="arabicPeriod"/>
            </a:pPr>
            <a:r>
              <a:rPr lang="es-ES" sz="2800" b="1" i="0" u="none" strike="noStrike" cap="none">
                <a:solidFill>
                  <a:srgbClr val="000000"/>
                </a:solidFill>
                <a:latin typeface="Arial"/>
                <a:ea typeface="Arial"/>
                <a:cs typeface="Arial"/>
                <a:sym typeface="Arial"/>
              </a:rPr>
              <a:t>Alcance </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1500"/>
              </a:spcBef>
              <a:spcAft>
                <a:spcPts val="0"/>
              </a:spcAft>
              <a:buNone/>
            </a:pPr>
            <a:r>
              <a:rPr lang="es-ES" sz="2800" b="0" i="0" u="none" strike="noStrike" cap="none">
                <a:solidFill>
                  <a:srgbClr val="000000"/>
                </a:solidFill>
                <a:latin typeface="Arial"/>
                <a:ea typeface="Arial"/>
                <a:cs typeface="Arial"/>
                <a:sym typeface="Arial"/>
              </a:rPr>
              <a:t>Esta Especificación está dirigida al cliente para continuar con el desarrollo del aplicativo de ventas web y para profundizar en la automatización de este, tiene como objetivo gestionar los procesos de venas del cliente y visualizar sus productos </a:t>
            </a:r>
            <a:endParaRPr sz="2800" b="0" i="0" u="none" strike="noStrike" cap="none">
              <a:solidFill>
                <a:srgbClr val="000000"/>
              </a:solidFill>
              <a:latin typeface="Arial"/>
              <a:ea typeface="Arial"/>
              <a:cs typeface="Arial"/>
              <a:sym typeface="Arial"/>
            </a:endParaRPr>
          </a:p>
        </p:txBody>
      </p:sp>
      <p:graphicFrame>
        <p:nvGraphicFramePr>
          <p:cNvPr id="91" name="Google Shape;91;p3"/>
          <p:cNvGraphicFramePr/>
          <p:nvPr/>
        </p:nvGraphicFramePr>
        <p:xfrm>
          <a:off x="1419725" y="5689768"/>
          <a:ext cx="10659975" cy="3196300"/>
        </p:xfrm>
        <a:graphic>
          <a:graphicData uri="http://schemas.openxmlformats.org/drawingml/2006/table">
            <a:tbl>
              <a:tblPr>
                <a:noFill/>
                <a:tableStyleId>{3655144F-629A-4FCB-89D6-4CE1BBD24ADF}</a:tableStyleId>
              </a:tblPr>
              <a:tblGrid>
                <a:gridCol w="3137175">
                  <a:extLst>
                    <a:ext uri="{9D8B030D-6E8A-4147-A177-3AD203B41FA5}">
                      <a16:colId xmlns:a16="http://schemas.microsoft.com/office/drawing/2014/main" val="20000"/>
                    </a:ext>
                  </a:extLst>
                </a:gridCol>
                <a:gridCol w="7522800">
                  <a:extLst>
                    <a:ext uri="{9D8B030D-6E8A-4147-A177-3AD203B41FA5}">
                      <a16:colId xmlns:a16="http://schemas.microsoft.com/office/drawing/2014/main" val="20001"/>
                    </a:ext>
                  </a:extLst>
                </a:gridCol>
              </a:tblGrid>
              <a:tr h="363000">
                <a:tc>
                  <a:txBody>
                    <a:bodyPr/>
                    <a:lstStyle/>
                    <a:p>
                      <a:pPr marL="0" marR="0" lvl="0" indent="0" algn="l" rtl="0">
                        <a:lnSpc>
                          <a:spcPct val="100000"/>
                        </a:lnSpc>
                        <a:spcBef>
                          <a:spcPts val="0"/>
                        </a:spcBef>
                        <a:spcAft>
                          <a:spcPts val="0"/>
                        </a:spcAft>
                        <a:buNone/>
                      </a:pPr>
                      <a:r>
                        <a:rPr lang="es-ES" sz="2400" u="none" strike="noStrike" cap="none"/>
                        <a:t>Nombre</a:t>
                      </a:r>
                      <a:endParaRPr sz="2400" u="none" strike="noStrike" cap="none">
                        <a:latin typeface="Arial"/>
                        <a:ea typeface="Arial"/>
                        <a:cs typeface="Arial"/>
                        <a:sym typeface="Arial"/>
                      </a:endParaRPr>
                    </a:p>
                  </a:txBody>
                  <a:tcPr marL="25400" marR="25400" marT="10800" marB="0"/>
                </a:tc>
                <a:tc>
                  <a:txBody>
                    <a:bodyPr/>
                    <a:lstStyle/>
                    <a:p>
                      <a:pPr marL="0" marR="0" lvl="0" indent="0" algn="l" rtl="0">
                        <a:lnSpc>
                          <a:spcPct val="100000"/>
                        </a:lnSpc>
                        <a:spcBef>
                          <a:spcPts val="0"/>
                        </a:spcBef>
                        <a:spcAft>
                          <a:spcPts val="0"/>
                        </a:spcAft>
                        <a:buNone/>
                      </a:pPr>
                      <a:r>
                        <a:rPr lang="es-ES" sz="2400" u="none" strike="noStrike" cap="none"/>
                        <a:t>NICOLAS TRIANA ZAPATA</a:t>
                      </a:r>
                      <a:endParaRPr sz="2400" u="none" strike="noStrike" cap="none">
                        <a:latin typeface="Arial"/>
                        <a:ea typeface="Arial"/>
                        <a:cs typeface="Arial"/>
                        <a:sym typeface="Arial"/>
                      </a:endParaRPr>
                    </a:p>
                  </a:txBody>
                  <a:tcPr marL="25400" marR="25400" marT="10800" marB="0"/>
                </a:tc>
                <a:extLst>
                  <a:ext uri="{0D108BD9-81ED-4DB2-BD59-A6C34878D82A}">
                    <a16:rowId xmlns:a16="http://schemas.microsoft.com/office/drawing/2014/main" val="10000"/>
                  </a:ext>
                </a:extLst>
              </a:tr>
              <a:tr h="363000">
                <a:tc>
                  <a:txBody>
                    <a:bodyPr/>
                    <a:lstStyle/>
                    <a:p>
                      <a:pPr marL="0" marR="0" lvl="0" indent="0" algn="l" rtl="0">
                        <a:lnSpc>
                          <a:spcPct val="100000"/>
                        </a:lnSpc>
                        <a:spcBef>
                          <a:spcPts val="0"/>
                        </a:spcBef>
                        <a:spcAft>
                          <a:spcPts val="0"/>
                        </a:spcAft>
                        <a:buNone/>
                      </a:pPr>
                      <a:r>
                        <a:rPr lang="es-ES" sz="2400" u="none" strike="noStrike" cap="none"/>
                        <a:t>Rol</a:t>
                      </a:r>
                      <a:endParaRPr sz="2400" u="none" strike="noStrike" cap="none">
                        <a:latin typeface="Arial"/>
                        <a:ea typeface="Arial"/>
                        <a:cs typeface="Arial"/>
                        <a:sym typeface="Arial"/>
                      </a:endParaRPr>
                    </a:p>
                  </a:txBody>
                  <a:tcPr marL="25400" marR="25400" marT="10800" marB="0"/>
                </a:tc>
                <a:tc>
                  <a:txBody>
                    <a:bodyPr/>
                    <a:lstStyle/>
                    <a:p>
                      <a:pPr marL="0" marR="0" lvl="0" indent="0" algn="l" rtl="0">
                        <a:lnSpc>
                          <a:spcPct val="100000"/>
                        </a:lnSpc>
                        <a:spcBef>
                          <a:spcPts val="0"/>
                        </a:spcBef>
                        <a:spcAft>
                          <a:spcPts val="0"/>
                        </a:spcAft>
                        <a:buNone/>
                      </a:pPr>
                      <a:r>
                        <a:rPr lang="es-ES" sz="2400" u="none" strike="noStrike" cap="none"/>
                        <a:t>Analista y desarrollador de software </a:t>
                      </a:r>
                      <a:endParaRPr sz="2400" u="none" strike="noStrike" cap="none">
                        <a:latin typeface="Arial"/>
                        <a:ea typeface="Arial"/>
                        <a:cs typeface="Arial"/>
                        <a:sym typeface="Arial"/>
                      </a:endParaRPr>
                    </a:p>
                  </a:txBody>
                  <a:tcPr marL="25400" marR="25400" marT="10800" marB="0"/>
                </a:tc>
                <a:extLst>
                  <a:ext uri="{0D108BD9-81ED-4DB2-BD59-A6C34878D82A}">
                    <a16:rowId xmlns:a16="http://schemas.microsoft.com/office/drawing/2014/main" val="10001"/>
                  </a:ext>
                </a:extLst>
              </a:tr>
              <a:tr h="717025">
                <a:tc>
                  <a:txBody>
                    <a:bodyPr/>
                    <a:lstStyle/>
                    <a:p>
                      <a:pPr marL="0" marR="0" lvl="0" indent="0" algn="l" rtl="0">
                        <a:lnSpc>
                          <a:spcPct val="100000"/>
                        </a:lnSpc>
                        <a:spcBef>
                          <a:spcPts val="0"/>
                        </a:spcBef>
                        <a:spcAft>
                          <a:spcPts val="0"/>
                        </a:spcAft>
                        <a:buNone/>
                      </a:pPr>
                      <a:r>
                        <a:rPr lang="es-ES" sz="2400" u="none" strike="noStrike" cap="none"/>
                        <a:t>Categoría profesional</a:t>
                      </a:r>
                      <a:endParaRPr sz="2400" u="none" strike="noStrike" cap="none">
                        <a:latin typeface="Arial"/>
                        <a:ea typeface="Arial"/>
                        <a:cs typeface="Arial"/>
                        <a:sym typeface="Arial"/>
                      </a:endParaRPr>
                    </a:p>
                  </a:txBody>
                  <a:tcPr marL="25400" marR="25400" marT="10800" marB="0"/>
                </a:tc>
                <a:tc>
                  <a:txBody>
                    <a:bodyPr/>
                    <a:lstStyle/>
                    <a:p>
                      <a:pPr marL="0" marR="0" lvl="0" indent="0" algn="l" rtl="0">
                        <a:lnSpc>
                          <a:spcPct val="100000"/>
                        </a:lnSpc>
                        <a:spcBef>
                          <a:spcPts val="0"/>
                        </a:spcBef>
                        <a:spcAft>
                          <a:spcPts val="0"/>
                        </a:spcAft>
                        <a:buNone/>
                      </a:pPr>
                      <a:r>
                        <a:rPr lang="es-ES" sz="2400" u="none" strike="noStrike" cap="none"/>
                        <a:t>Técnico en programación de software </a:t>
                      </a:r>
                      <a:endParaRPr sz="2400" u="none" strike="noStrike" cap="none">
                        <a:latin typeface="Arial"/>
                        <a:ea typeface="Arial"/>
                        <a:cs typeface="Arial"/>
                        <a:sym typeface="Arial"/>
                      </a:endParaRPr>
                    </a:p>
                  </a:txBody>
                  <a:tcPr marL="25400" marR="25400" marT="10800" marB="0"/>
                </a:tc>
                <a:extLst>
                  <a:ext uri="{0D108BD9-81ED-4DB2-BD59-A6C34878D82A}">
                    <a16:rowId xmlns:a16="http://schemas.microsoft.com/office/drawing/2014/main" val="10002"/>
                  </a:ext>
                </a:extLst>
              </a:tr>
              <a:tr h="363000">
                <a:tc>
                  <a:txBody>
                    <a:bodyPr/>
                    <a:lstStyle/>
                    <a:p>
                      <a:pPr marL="0" marR="0" lvl="0" indent="0" algn="l" rtl="0">
                        <a:lnSpc>
                          <a:spcPct val="100000"/>
                        </a:lnSpc>
                        <a:spcBef>
                          <a:spcPts val="0"/>
                        </a:spcBef>
                        <a:spcAft>
                          <a:spcPts val="0"/>
                        </a:spcAft>
                        <a:buNone/>
                      </a:pPr>
                      <a:r>
                        <a:rPr lang="es-ES" sz="2400" u="none" strike="noStrike" cap="none"/>
                        <a:t>Responsabilidades</a:t>
                      </a:r>
                      <a:endParaRPr sz="2400" u="none" strike="noStrike" cap="none">
                        <a:latin typeface="Arial"/>
                        <a:ea typeface="Arial"/>
                        <a:cs typeface="Arial"/>
                        <a:sym typeface="Arial"/>
                      </a:endParaRPr>
                    </a:p>
                  </a:txBody>
                  <a:tcPr marL="25400" marR="25400" marT="10800" marB="0"/>
                </a:tc>
                <a:tc>
                  <a:txBody>
                    <a:bodyPr/>
                    <a:lstStyle/>
                    <a:p>
                      <a:pPr marL="0" marR="0" lvl="0" indent="0" algn="l" rtl="0">
                        <a:lnSpc>
                          <a:spcPct val="100000"/>
                        </a:lnSpc>
                        <a:spcBef>
                          <a:spcPts val="0"/>
                        </a:spcBef>
                        <a:spcAft>
                          <a:spcPts val="0"/>
                        </a:spcAft>
                        <a:buNone/>
                      </a:pPr>
                      <a:r>
                        <a:rPr lang="es-ES" sz="2400" u="none" strike="noStrike" cap="none"/>
                        <a:t>Analizar y desarrollar </a:t>
                      </a:r>
                      <a:endParaRPr sz="2400" u="none" strike="noStrike" cap="none">
                        <a:latin typeface="Arial"/>
                        <a:ea typeface="Arial"/>
                        <a:cs typeface="Arial"/>
                        <a:sym typeface="Arial"/>
                      </a:endParaRPr>
                    </a:p>
                  </a:txBody>
                  <a:tcPr marL="25400" marR="25400" marT="10800" marB="0"/>
                </a:tc>
                <a:extLst>
                  <a:ext uri="{0D108BD9-81ED-4DB2-BD59-A6C34878D82A}">
                    <a16:rowId xmlns:a16="http://schemas.microsoft.com/office/drawing/2014/main" val="10003"/>
                  </a:ext>
                </a:extLst>
              </a:tr>
              <a:tr h="717025">
                <a:tc>
                  <a:txBody>
                    <a:bodyPr/>
                    <a:lstStyle/>
                    <a:p>
                      <a:pPr marL="0" marR="0" lvl="0" indent="0" algn="l" rtl="0">
                        <a:lnSpc>
                          <a:spcPct val="100000"/>
                        </a:lnSpc>
                        <a:spcBef>
                          <a:spcPts val="0"/>
                        </a:spcBef>
                        <a:spcAft>
                          <a:spcPts val="0"/>
                        </a:spcAft>
                        <a:buNone/>
                      </a:pPr>
                      <a:r>
                        <a:rPr lang="es-ES" sz="2400" u="none" strike="noStrike" cap="none"/>
                        <a:t>Información de contacto</a:t>
                      </a:r>
                      <a:endParaRPr sz="2400" u="none" strike="noStrike" cap="none">
                        <a:latin typeface="Arial"/>
                        <a:ea typeface="Arial"/>
                        <a:cs typeface="Arial"/>
                        <a:sym typeface="Arial"/>
                      </a:endParaRPr>
                    </a:p>
                  </a:txBody>
                  <a:tcPr marL="25400" marR="25400" marT="10800" marB="0"/>
                </a:tc>
                <a:tc>
                  <a:txBody>
                    <a:bodyPr/>
                    <a:lstStyle/>
                    <a:p>
                      <a:pPr marL="0" marR="0" lvl="0" indent="0" algn="l" rtl="0">
                        <a:lnSpc>
                          <a:spcPct val="100000"/>
                        </a:lnSpc>
                        <a:spcBef>
                          <a:spcPts val="0"/>
                        </a:spcBef>
                        <a:spcAft>
                          <a:spcPts val="0"/>
                        </a:spcAft>
                        <a:buNone/>
                      </a:pPr>
                      <a:r>
                        <a:rPr lang="es-ES" sz="2400" u="none" strike="noStrike" cap="none"/>
                        <a:t> </a:t>
                      </a:r>
                      <a:endParaRPr sz="2400" u="none" strike="noStrike" cap="none">
                        <a:latin typeface="Arial"/>
                        <a:ea typeface="Arial"/>
                        <a:cs typeface="Arial"/>
                        <a:sym typeface="Arial"/>
                      </a:endParaRPr>
                    </a:p>
                  </a:txBody>
                  <a:tcPr marL="25400" marR="25400" marT="10800" marB="0"/>
                </a:tc>
                <a:extLst>
                  <a:ext uri="{0D108BD9-81ED-4DB2-BD59-A6C34878D82A}">
                    <a16:rowId xmlns:a16="http://schemas.microsoft.com/office/drawing/2014/main" val="10004"/>
                  </a:ext>
                </a:extLst>
              </a:tr>
              <a:tr h="607275">
                <a:tc>
                  <a:txBody>
                    <a:bodyPr/>
                    <a:lstStyle/>
                    <a:p>
                      <a:pPr marL="0" marR="0" lvl="0" indent="0" algn="l" rtl="0">
                        <a:lnSpc>
                          <a:spcPct val="100000"/>
                        </a:lnSpc>
                        <a:spcBef>
                          <a:spcPts val="0"/>
                        </a:spcBef>
                        <a:spcAft>
                          <a:spcPts val="0"/>
                        </a:spcAft>
                        <a:buNone/>
                      </a:pPr>
                      <a:r>
                        <a:rPr lang="es-ES" sz="2400" u="none" strike="noStrike" cap="none"/>
                        <a:t>Aprobación</a:t>
                      </a:r>
                      <a:endParaRPr sz="2400" u="none" strike="noStrike" cap="none">
                        <a:latin typeface="Arial"/>
                        <a:ea typeface="Arial"/>
                        <a:cs typeface="Arial"/>
                        <a:sym typeface="Arial"/>
                      </a:endParaRPr>
                    </a:p>
                  </a:txBody>
                  <a:tcPr marL="25400" marR="25400" marT="10800" marB="0"/>
                </a:tc>
                <a:tc>
                  <a:txBody>
                    <a:bodyPr/>
                    <a:lstStyle/>
                    <a:p>
                      <a:pPr marL="0" marR="0" lvl="0" indent="0" algn="l" rtl="0">
                        <a:lnSpc>
                          <a:spcPct val="100000"/>
                        </a:lnSpc>
                        <a:spcBef>
                          <a:spcPts val="0"/>
                        </a:spcBef>
                        <a:spcAft>
                          <a:spcPts val="0"/>
                        </a:spcAft>
                        <a:buNone/>
                      </a:pPr>
                      <a:r>
                        <a:rPr lang="es-ES" sz="2400" u="none" strike="noStrike" cap="none"/>
                        <a:t> </a:t>
                      </a:r>
                      <a:endParaRPr sz="2400" u="none" strike="noStrike" cap="none">
                        <a:latin typeface="Arial"/>
                        <a:ea typeface="Arial"/>
                        <a:cs typeface="Arial"/>
                        <a:sym typeface="Arial"/>
                      </a:endParaRPr>
                    </a:p>
                  </a:txBody>
                  <a:tcPr marL="25400" marR="25400" marT="10800" marB="0"/>
                </a:tc>
                <a:extLst>
                  <a:ext uri="{0D108BD9-81ED-4DB2-BD59-A6C34878D82A}">
                    <a16:rowId xmlns:a16="http://schemas.microsoft.com/office/drawing/2014/main" val="10005"/>
                  </a:ext>
                </a:extLst>
              </a:tr>
            </a:tbl>
          </a:graphicData>
        </a:graphic>
      </p:graphicFrame>
      <p:graphicFrame>
        <p:nvGraphicFramePr>
          <p:cNvPr id="92" name="Google Shape;92;p3"/>
          <p:cNvGraphicFramePr/>
          <p:nvPr/>
        </p:nvGraphicFramePr>
        <p:xfrm>
          <a:off x="12296275" y="5689767"/>
          <a:ext cx="11550325" cy="3326890"/>
        </p:xfrm>
        <a:graphic>
          <a:graphicData uri="http://schemas.openxmlformats.org/drawingml/2006/table">
            <a:tbl>
              <a:tblPr>
                <a:noFill/>
                <a:tableStyleId>{3655144F-629A-4FCB-89D6-4CE1BBD24ADF}</a:tableStyleId>
              </a:tblPr>
              <a:tblGrid>
                <a:gridCol w="3500775">
                  <a:extLst>
                    <a:ext uri="{9D8B030D-6E8A-4147-A177-3AD203B41FA5}">
                      <a16:colId xmlns:a16="http://schemas.microsoft.com/office/drawing/2014/main" val="20000"/>
                    </a:ext>
                  </a:extLst>
                </a:gridCol>
                <a:gridCol w="8049550">
                  <a:extLst>
                    <a:ext uri="{9D8B030D-6E8A-4147-A177-3AD203B41FA5}">
                      <a16:colId xmlns:a16="http://schemas.microsoft.com/office/drawing/2014/main" val="20001"/>
                    </a:ext>
                  </a:extLst>
                </a:gridCol>
              </a:tblGrid>
              <a:tr h="462625">
                <a:tc>
                  <a:txBody>
                    <a:bodyPr/>
                    <a:lstStyle/>
                    <a:p>
                      <a:pPr marL="0" marR="0" lvl="0" indent="0" algn="l" rtl="0">
                        <a:lnSpc>
                          <a:spcPct val="100000"/>
                        </a:lnSpc>
                        <a:spcBef>
                          <a:spcPts val="0"/>
                        </a:spcBef>
                        <a:spcAft>
                          <a:spcPts val="0"/>
                        </a:spcAft>
                        <a:buNone/>
                      </a:pPr>
                      <a:r>
                        <a:rPr lang="es-ES" sz="2400" u="none" strike="noStrike" cap="none"/>
                        <a:t>Nombre</a:t>
                      </a:r>
                      <a:endParaRPr sz="24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400" u="none" strike="noStrike" cap="none"/>
                        <a:t>DIEGO ALEXANDER VALERO MONCALEANO </a:t>
                      </a:r>
                      <a:endParaRPr sz="24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0"/>
                  </a:ext>
                </a:extLst>
              </a:tr>
              <a:tr h="462625">
                <a:tc>
                  <a:txBody>
                    <a:bodyPr/>
                    <a:lstStyle/>
                    <a:p>
                      <a:pPr marL="0" marR="0" lvl="0" indent="0" algn="l" rtl="0">
                        <a:lnSpc>
                          <a:spcPct val="100000"/>
                        </a:lnSpc>
                        <a:spcBef>
                          <a:spcPts val="0"/>
                        </a:spcBef>
                        <a:spcAft>
                          <a:spcPts val="0"/>
                        </a:spcAft>
                        <a:buNone/>
                      </a:pPr>
                      <a:r>
                        <a:rPr lang="es-ES" sz="2400" u="none" strike="noStrike" cap="none"/>
                        <a:t>Rol</a:t>
                      </a:r>
                      <a:endParaRPr sz="24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400" u="none" strike="noStrike" cap="none"/>
                        <a:t>Analista y desarrollador de software </a:t>
                      </a:r>
                      <a:endParaRPr sz="2400" u="none" strike="noStrike" cap="none">
                        <a:latin typeface="Arial"/>
                        <a:ea typeface="Arial"/>
                        <a:cs typeface="Arial"/>
                        <a:sym typeface="Arial"/>
                      </a:endParaRPr>
                    </a:p>
                  </a:txBody>
                  <a:tcPr marL="25400" marR="25400" marT="10800" marB="0"/>
                </a:tc>
                <a:extLst>
                  <a:ext uri="{0D108BD9-81ED-4DB2-BD59-A6C34878D82A}">
                    <a16:rowId xmlns:a16="http://schemas.microsoft.com/office/drawing/2014/main" val="10001"/>
                  </a:ext>
                </a:extLst>
              </a:tr>
              <a:tr h="677925">
                <a:tc>
                  <a:txBody>
                    <a:bodyPr/>
                    <a:lstStyle/>
                    <a:p>
                      <a:pPr marL="0" marR="0" lvl="0" indent="0" algn="l" rtl="0">
                        <a:lnSpc>
                          <a:spcPct val="100000"/>
                        </a:lnSpc>
                        <a:spcBef>
                          <a:spcPts val="0"/>
                        </a:spcBef>
                        <a:spcAft>
                          <a:spcPts val="0"/>
                        </a:spcAft>
                        <a:buNone/>
                      </a:pPr>
                      <a:r>
                        <a:rPr lang="es-ES" sz="2400" u="none" strike="noStrike" cap="none"/>
                        <a:t>Categoría Profesional</a:t>
                      </a:r>
                      <a:endParaRPr sz="24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400" u="none" strike="noStrike" cap="none"/>
                        <a:t>Técnico en programación de software </a:t>
                      </a:r>
                      <a:endParaRPr sz="2400" u="none" strike="noStrike" cap="none">
                        <a:latin typeface="Arial"/>
                        <a:ea typeface="Arial"/>
                        <a:cs typeface="Arial"/>
                        <a:sym typeface="Arial"/>
                      </a:endParaRPr>
                    </a:p>
                  </a:txBody>
                  <a:tcPr marL="25400" marR="25400" marT="10800" marB="0"/>
                </a:tc>
                <a:extLst>
                  <a:ext uri="{0D108BD9-81ED-4DB2-BD59-A6C34878D82A}">
                    <a16:rowId xmlns:a16="http://schemas.microsoft.com/office/drawing/2014/main" val="10002"/>
                  </a:ext>
                </a:extLst>
              </a:tr>
              <a:tr h="462625">
                <a:tc>
                  <a:txBody>
                    <a:bodyPr/>
                    <a:lstStyle/>
                    <a:p>
                      <a:pPr marL="0" marR="0" lvl="0" indent="0" algn="l" rtl="0">
                        <a:lnSpc>
                          <a:spcPct val="100000"/>
                        </a:lnSpc>
                        <a:spcBef>
                          <a:spcPts val="0"/>
                        </a:spcBef>
                        <a:spcAft>
                          <a:spcPts val="0"/>
                        </a:spcAft>
                        <a:buNone/>
                      </a:pPr>
                      <a:r>
                        <a:rPr lang="es-ES" sz="2400" u="none" strike="noStrike" cap="none"/>
                        <a:t>Responsabilidades</a:t>
                      </a:r>
                      <a:endParaRPr sz="24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400" u="none" strike="noStrike" cap="none"/>
                        <a:t>Analizar y desarrollar </a:t>
                      </a:r>
                      <a:endParaRPr sz="2400" u="none" strike="noStrike" cap="none">
                        <a:latin typeface="Arial"/>
                        <a:ea typeface="Arial"/>
                        <a:cs typeface="Arial"/>
                        <a:sym typeface="Arial"/>
                      </a:endParaRPr>
                    </a:p>
                  </a:txBody>
                  <a:tcPr marL="25400" marR="25400" marT="10800" marB="0"/>
                </a:tc>
                <a:extLst>
                  <a:ext uri="{0D108BD9-81ED-4DB2-BD59-A6C34878D82A}">
                    <a16:rowId xmlns:a16="http://schemas.microsoft.com/office/drawing/2014/main" val="10003"/>
                  </a:ext>
                </a:extLst>
              </a:tr>
              <a:tr h="677925">
                <a:tc>
                  <a:txBody>
                    <a:bodyPr/>
                    <a:lstStyle/>
                    <a:p>
                      <a:pPr marL="0" marR="0" lvl="0" indent="0" algn="l" rtl="0">
                        <a:lnSpc>
                          <a:spcPct val="100000"/>
                        </a:lnSpc>
                        <a:spcBef>
                          <a:spcPts val="0"/>
                        </a:spcBef>
                        <a:spcAft>
                          <a:spcPts val="0"/>
                        </a:spcAft>
                        <a:buNone/>
                      </a:pPr>
                      <a:r>
                        <a:rPr lang="es-ES" sz="2400" u="none" strike="noStrike" cap="none"/>
                        <a:t>Información de contacto</a:t>
                      </a:r>
                      <a:endParaRPr sz="24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400" u="sng" strike="noStrike" cap="none">
                          <a:solidFill>
                            <a:schemeClr val="hlink"/>
                          </a:solidFill>
                          <a:hlinkClick r:id="rId4"/>
                        </a:rPr>
                        <a:t>Valero22diego@gmail.com</a:t>
                      </a:r>
                      <a:r>
                        <a:rPr lang="es-ES" sz="2400" u="none" strike="noStrike" cap="none"/>
                        <a:t> </a:t>
                      </a:r>
                      <a:endParaRPr sz="24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4"/>
                  </a:ext>
                </a:extLst>
              </a:tr>
              <a:tr h="462625">
                <a:tc>
                  <a:txBody>
                    <a:bodyPr/>
                    <a:lstStyle/>
                    <a:p>
                      <a:pPr marL="0" marR="0" lvl="0" indent="0" algn="l" rtl="0">
                        <a:lnSpc>
                          <a:spcPct val="100000"/>
                        </a:lnSpc>
                        <a:spcBef>
                          <a:spcPts val="0"/>
                        </a:spcBef>
                        <a:spcAft>
                          <a:spcPts val="0"/>
                        </a:spcAft>
                        <a:buNone/>
                      </a:pPr>
                      <a:r>
                        <a:rPr lang="es-ES" sz="2400" u="none" strike="noStrike" cap="none"/>
                        <a:t>Aprobación</a:t>
                      </a:r>
                      <a:endParaRPr sz="24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400" u="none" strike="noStrike" cap="none"/>
                        <a:t> </a:t>
                      </a:r>
                      <a:endParaRPr sz="24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5"/>
                  </a:ext>
                </a:extLst>
              </a:tr>
            </a:tbl>
          </a:graphicData>
        </a:graphic>
      </p:graphicFrame>
      <p:graphicFrame>
        <p:nvGraphicFramePr>
          <p:cNvPr id="93" name="Google Shape;93;p3"/>
          <p:cNvGraphicFramePr/>
          <p:nvPr/>
        </p:nvGraphicFramePr>
        <p:xfrm>
          <a:off x="1419724" y="8886049"/>
          <a:ext cx="10660000" cy="3466710"/>
        </p:xfrm>
        <a:graphic>
          <a:graphicData uri="http://schemas.openxmlformats.org/drawingml/2006/table">
            <a:tbl>
              <a:tblPr>
                <a:noFill/>
                <a:tableStyleId>{3655144F-629A-4FCB-89D6-4CE1BBD24ADF}</a:tableStyleId>
              </a:tblPr>
              <a:tblGrid>
                <a:gridCol w="3272475">
                  <a:extLst>
                    <a:ext uri="{9D8B030D-6E8A-4147-A177-3AD203B41FA5}">
                      <a16:colId xmlns:a16="http://schemas.microsoft.com/office/drawing/2014/main" val="20000"/>
                    </a:ext>
                  </a:extLst>
                </a:gridCol>
                <a:gridCol w="7387525">
                  <a:extLst>
                    <a:ext uri="{9D8B030D-6E8A-4147-A177-3AD203B41FA5}">
                      <a16:colId xmlns:a16="http://schemas.microsoft.com/office/drawing/2014/main" val="20001"/>
                    </a:ext>
                  </a:extLst>
                </a:gridCol>
              </a:tblGrid>
              <a:tr h="479150">
                <a:tc>
                  <a:txBody>
                    <a:bodyPr/>
                    <a:lstStyle/>
                    <a:p>
                      <a:pPr marL="0" marR="0" lvl="0" indent="0" algn="l" rtl="0">
                        <a:lnSpc>
                          <a:spcPct val="100000"/>
                        </a:lnSpc>
                        <a:spcBef>
                          <a:spcPts val="0"/>
                        </a:spcBef>
                        <a:spcAft>
                          <a:spcPts val="0"/>
                        </a:spcAft>
                        <a:buNone/>
                      </a:pPr>
                      <a:r>
                        <a:rPr lang="es-ES" sz="2400" u="none" strike="noStrike" cap="none"/>
                        <a:t>Nombre</a:t>
                      </a:r>
                      <a:endParaRPr sz="24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400" u="none" strike="noStrike" cap="none"/>
                        <a:t>LUCERO KATERINE RINCON GONZALEZ</a:t>
                      </a:r>
                      <a:endParaRPr sz="24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0"/>
                  </a:ext>
                </a:extLst>
              </a:tr>
              <a:tr h="479150">
                <a:tc>
                  <a:txBody>
                    <a:bodyPr/>
                    <a:lstStyle/>
                    <a:p>
                      <a:pPr marL="0" marR="0" lvl="0" indent="0" algn="l" rtl="0">
                        <a:lnSpc>
                          <a:spcPct val="100000"/>
                        </a:lnSpc>
                        <a:spcBef>
                          <a:spcPts val="0"/>
                        </a:spcBef>
                        <a:spcAft>
                          <a:spcPts val="0"/>
                        </a:spcAft>
                        <a:buNone/>
                      </a:pPr>
                      <a:r>
                        <a:rPr lang="es-ES" sz="2400" u="none" strike="noStrike" cap="none"/>
                        <a:t>Rol</a:t>
                      </a:r>
                      <a:endParaRPr sz="24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400" u="none" strike="noStrike" cap="none"/>
                        <a:t>Analista y desarrollador de software </a:t>
                      </a:r>
                      <a:endParaRPr sz="2400" u="none" strike="noStrike" cap="none">
                        <a:latin typeface="Arial"/>
                        <a:ea typeface="Arial"/>
                        <a:cs typeface="Arial"/>
                        <a:sym typeface="Arial"/>
                      </a:endParaRPr>
                    </a:p>
                  </a:txBody>
                  <a:tcPr marL="25400" marR="25400" marT="10800" marB="0"/>
                </a:tc>
                <a:extLst>
                  <a:ext uri="{0D108BD9-81ED-4DB2-BD59-A6C34878D82A}">
                    <a16:rowId xmlns:a16="http://schemas.microsoft.com/office/drawing/2014/main" val="10001"/>
                  </a:ext>
                </a:extLst>
              </a:tr>
              <a:tr h="637150">
                <a:tc>
                  <a:txBody>
                    <a:bodyPr/>
                    <a:lstStyle/>
                    <a:p>
                      <a:pPr marL="0" marR="0" lvl="0" indent="0" algn="l" rtl="0">
                        <a:lnSpc>
                          <a:spcPct val="100000"/>
                        </a:lnSpc>
                        <a:spcBef>
                          <a:spcPts val="0"/>
                        </a:spcBef>
                        <a:spcAft>
                          <a:spcPts val="0"/>
                        </a:spcAft>
                        <a:buNone/>
                      </a:pPr>
                      <a:r>
                        <a:rPr lang="es-ES" sz="2400" u="none" strike="noStrike" cap="none"/>
                        <a:t>Categoría Profesional</a:t>
                      </a:r>
                      <a:endParaRPr sz="24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400" u="none" strike="noStrike" cap="none"/>
                        <a:t>Técnico en programación de software </a:t>
                      </a:r>
                      <a:endParaRPr sz="2400" u="none" strike="noStrike" cap="none">
                        <a:latin typeface="Arial"/>
                        <a:ea typeface="Arial"/>
                        <a:cs typeface="Arial"/>
                        <a:sym typeface="Arial"/>
                      </a:endParaRPr>
                    </a:p>
                  </a:txBody>
                  <a:tcPr marL="25400" marR="25400" marT="10800" marB="0"/>
                </a:tc>
                <a:extLst>
                  <a:ext uri="{0D108BD9-81ED-4DB2-BD59-A6C34878D82A}">
                    <a16:rowId xmlns:a16="http://schemas.microsoft.com/office/drawing/2014/main" val="10002"/>
                  </a:ext>
                </a:extLst>
              </a:tr>
              <a:tr h="479150">
                <a:tc>
                  <a:txBody>
                    <a:bodyPr/>
                    <a:lstStyle/>
                    <a:p>
                      <a:pPr marL="0" marR="0" lvl="0" indent="0" algn="l" rtl="0">
                        <a:lnSpc>
                          <a:spcPct val="100000"/>
                        </a:lnSpc>
                        <a:spcBef>
                          <a:spcPts val="0"/>
                        </a:spcBef>
                        <a:spcAft>
                          <a:spcPts val="0"/>
                        </a:spcAft>
                        <a:buNone/>
                      </a:pPr>
                      <a:r>
                        <a:rPr lang="es-ES" sz="2400" u="none" strike="noStrike" cap="none"/>
                        <a:t>Responsabilidades</a:t>
                      </a:r>
                      <a:endParaRPr sz="24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400" u="none" strike="noStrike" cap="none"/>
                        <a:t>Analizar y desarrollar </a:t>
                      </a:r>
                      <a:endParaRPr sz="2400" u="none" strike="noStrike" cap="none">
                        <a:latin typeface="Arial"/>
                        <a:ea typeface="Arial"/>
                        <a:cs typeface="Arial"/>
                        <a:sym typeface="Arial"/>
                      </a:endParaRPr>
                    </a:p>
                  </a:txBody>
                  <a:tcPr marL="25400" marR="25400" marT="10800" marB="0"/>
                </a:tc>
                <a:extLst>
                  <a:ext uri="{0D108BD9-81ED-4DB2-BD59-A6C34878D82A}">
                    <a16:rowId xmlns:a16="http://schemas.microsoft.com/office/drawing/2014/main" val="10003"/>
                  </a:ext>
                </a:extLst>
              </a:tr>
              <a:tr h="834800">
                <a:tc>
                  <a:txBody>
                    <a:bodyPr/>
                    <a:lstStyle/>
                    <a:p>
                      <a:pPr marL="0" marR="0" lvl="0" indent="0" algn="l" rtl="0">
                        <a:lnSpc>
                          <a:spcPct val="100000"/>
                        </a:lnSpc>
                        <a:spcBef>
                          <a:spcPts val="0"/>
                        </a:spcBef>
                        <a:spcAft>
                          <a:spcPts val="0"/>
                        </a:spcAft>
                        <a:buNone/>
                      </a:pPr>
                      <a:r>
                        <a:rPr lang="es-ES" sz="2400" u="none" strike="noStrike" cap="none"/>
                        <a:t>Información de contacto</a:t>
                      </a:r>
                      <a:endParaRPr sz="24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400" u="none" strike="noStrike" cap="none"/>
                        <a:t>lkrincon88@misena. edu.co</a:t>
                      </a:r>
                      <a:endParaRPr sz="24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4"/>
                  </a:ext>
                </a:extLst>
              </a:tr>
              <a:tr h="479150">
                <a:tc>
                  <a:txBody>
                    <a:bodyPr/>
                    <a:lstStyle/>
                    <a:p>
                      <a:pPr marL="0" marR="0" lvl="0" indent="0" algn="l" rtl="0">
                        <a:lnSpc>
                          <a:spcPct val="100000"/>
                        </a:lnSpc>
                        <a:spcBef>
                          <a:spcPts val="0"/>
                        </a:spcBef>
                        <a:spcAft>
                          <a:spcPts val="0"/>
                        </a:spcAft>
                        <a:buNone/>
                      </a:pPr>
                      <a:r>
                        <a:rPr lang="es-ES" sz="2400" u="none" strike="noStrike" cap="none"/>
                        <a:t>Aprobación</a:t>
                      </a:r>
                      <a:endParaRPr sz="24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400" u="none" strike="noStrike" cap="none"/>
                        <a:t> </a:t>
                      </a:r>
                      <a:endParaRPr sz="24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5"/>
                  </a:ext>
                </a:extLst>
              </a:tr>
            </a:tbl>
          </a:graphicData>
        </a:graphic>
      </p:graphicFrame>
      <p:graphicFrame>
        <p:nvGraphicFramePr>
          <p:cNvPr id="94" name="Google Shape;94;p3"/>
          <p:cNvGraphicFramePr/>
          <p:nvPr/>
        </p:nvGraphicFramePr>
        <p:xfrm>
          <a:off x="12299906" y="9005813"/>
          <a:ext cx="11546700" cy="3268850"/>
        </p:xfrm>
        <a:graphic>
          <a:graphicData uri="http://schemas.openxmlformats.org/drawingml/2006/table">
            <a:tbl>
              <a:tblPr>
                <a:noFill/>
                <a:tableStyleId>{3655144F-629A-4FCB-89D6-4CE1BBD24ADF}</a:tableStyleId>
              </a:tblPr>
              <a:tblGrid>
                <a:gridCol w="3588875">
                  <a:extLst>
                    <a:ext uri="{9D8B030D-6E8A-4147-A177-3AD203B41FA5}">
                      <a16:colId xmlns:a16="http://schemas.microsoft.com/office/drawing/2014/main" val="20000"/>
                    </a:ext>
                  </a:extLst>
                </a:gridCol>
                <a:gridCol w="7957825">
                  <a:extLst>
                    <a:ext uri="{9D8B030D-6E8A-4147-A177-3AD203B41FA5}">
                      <a16:colId xmlns:a16="http://schemas.microsoft.com/office/drawing/2014/main" val="20001"/>
                    </a:ext>
                  </a:extLst>
                </a:gridCol>
              </a:tblGrid>
              <a:tr h="541525">
                <a:tc>
                  <a:txBody>
                    <a:bodyPr/>
                    <a:lstStyle/>
                    <a:p>
                      <a:pPr marL="0" marR="0" lvl="0" indent="0" algn="l" rtl="0">
                        <a:lnSpc>
                          <a:spcPct val="100000"/>
                        </a:lnSpc>
                        <a:spcBef>
                          <a:spcPts val="0"/>
                        </a:spcBef>
                        <a:spcAft>
                          <a:spcPts val="0"/>
                        </a:spcAft>
                        <a:buNone/>
                      </a:pPr>
                      <a:r>
                        <a:rPr lang="es-ES" sz="2400" u="none" strike="noStrike" cap="none"/>
                        <a:t>Nombre</a:t>
                      </a:r>
                      <a:endParaRPr sz="2400" u="none" strike="noStrike" cap="none">
                        <a:latin typeface="Arial"/>
                        <a:ea typeface="Arial"/>
                        <a:cs typeface="Arial"/>
                        <a:sym typeface="Arial"/>
                      </a:endParaRPr>
                    </a:p>
                  </a:txBody>
                  <a:tcPr marL="63500" marR="63500" marT="63500" marB="63500"/>
                </a:tc>
                <a:tc>
                  <a:txBody>
                    <a:bodyPr/>
                    <a:lstStyle/>
                    <a:p>
                      <a:pPr marL="0" marR="0" lvl="0" indent="0" algn="ctr" rtl="0">
                        <a:lnSpc>
                          <a:spcPct val="115000"/>
                        </a:lnSpc>
                        <a:spcBef>
                          <a:spcPts val="0"/>
                        </a:spcBef>
                        <a:spcAft>
                          <a:spcPts val="0"/>
                        </a:spcAft>
                        <a:buNone/>
                      </a:pPr>
                      <a:r>
                        <a:rPr lang="es-ES" sz="2400" u="none" strike="noStrike" cap="none"/>
                        <a:t>VALERIA HERNANDEZ GARZÓN</a:t>
                      </a:r>
                      <a:endParaRPr sz="24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0"/>
                  </a:ext>
                </a:extLst>
              </a:tr>
              <a:tr h="507300">
                <a:tc>
                  <a:txBody>
                    <a:bodyPr/>
                    <a:lstStyle/>
                    <a:p>
                      <a:pPr marL="0" marR="0" lvl="0" indent="0" algn="l" rtl="0">
                        <a:lnSpc>
                          <a:spcPct val="100000"/>
                        </a:lnSpc>
                        <a:spcBef>
                          <a:spcPts val="0"/>
                        </a:spcBef>
                        <a:spcAft>
                          <a:spcPts val="0"/>
                        </a:spcAft>
                        <a:buNone/>
                      </a:pPr>
                      <a:r>
                        <a:rPr lang="es-ES" sz="2400" u="none" strike="noStrike" cap="none"/>
                        <a:t>Rol</a:t>
                      </a:r>
                      <a:endParaRPr sz="24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400" u="none" strike="noStrike" cap="none"/>
                        <a:t>Analista y desarrollador de software </a:t>
                      </a:r>
                      <a:endParaRPr sz="2400" u="none" strike="noStrike" cap="none">
                        <a:latin typeface="Arial"/>
                        <a:ea typeface="Arial"/>
                        <a:cs typeface="Arial"/>
                        <a:sym typeface="Arial"/>
                      </a:endParaRPr>
                    </a:p>
                  </a:txBody>
                  <a:tcPr marL="25400" marR="25400" marT="10800" marB="0"/>
                </a:tc>
                <a:extLst>
                  <a:ext uri="{0D108BD9-81ED-4DB2-BD59-A6C34878D82A}">
                    <a16:rowId xmlns:a16="http://schemas.microsoft.com/office/drawing/2014/main" val="10001"/>
                  </a:ext>
                </a:extLst>
              </a:tr>
              <a:tr h="507300">
                <a:tc>
                  <a:txBody>
                    <a:bodyPr/>
                    <a:lstStyle/>
                    <a:p>
                      <a:pPr marL="0" marR="0" lvl="0" indent="0" algn="l" rtl="0">
                        <a:lnSpc>
                          <a:spcPct val="100000"/>
                        </a:lnSpc>
                        <a:spcBef>
                          <a:spcPts val="0"/>
                        </a:spcBef>
                        <a:spcAft>
                          <a:spcPts val="0"/>
                        </a:spcAft>
                        <a:buNone/>
                      </a:pPr>
                      <a:r>
                        <a:rPr lang="es-ES" sz="2400" u="none" strike="noStrike" cap="none"/>
                        <a:t>Categoría Profesional</a:t>
                      </a:r>
                      <a:endParaRPr sz="24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400" u="none" strike="noStrike" cap="none"/>
                        <a:t>Técnico en programación de software </a:t>
                      </a:r>
                      <a:endParaRPr sz="2400" u="none" strike="noStrike" cap="none">
                        <a:latin typeface="Arial"/>
                        <a:ea typeface="Arial"/>
                        <a:cs typeface="Arial"/>
                        <a:sym typeface="Arial"/>
                      </a:endParaRPr>
                    </a:p>
                  </a:txBody>
                  <a:tcPr marL="25400" marR="25400" marT="10800" marB="0"/>
                </a:tc>
                <a:extLst>
                  <a:ext uri="{0D108BD9-81ED-4DB2-BD59-A6C34878D82A}">
                    <a16:rowId xmlns:a16="http://schemas.microsoft.com/office/drawing/2014/main" val="10002"/>
                  </a:ext>
                </a:extLst>
              </a:tr>
              <a:tr h="507300">
                <a:tc>
                  <a:txBody>
                    <a:bodyPr/>
                    <a:lstStyle/>
                    <a:p>
                      <a:pPr marL="0" marR="0" lvl="0" indent="0" algn="l" rtl="0">
                        <a:lnSpc>
                          <a:spcPct val="100000"/>
                        </a:lnSpc>
                        <a:spcBef>
                          <a:spcPts val="0"/>
                        </a:spcBef>
                        <a:spcAft>
                          <a:spcPts val="0"/>
                        </a:spcAft>
                        <a:buNone/>
                      </a:pPr>
                      <a:r>
                        <a:rPr lang="es-ES" sz="2400" u="none" strike="noStrike" cap="none"/>
                        <a:t>Responsabilidades</a:t>
                      </a:r>
                      <a:endParaRPr sz="24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400" u="none" strike="noStrike" cap="none"/>
                        <a:t>Analizar y desarrollar </a:t>
                      </a:r>
                      <a:endParaRPr sz="2400" u="none" strike="noStrike" cap="none">
                        <a:latin typeface="Arial"/>
                        <a:ea typeface="Arial"/>
                        <a:cs typeface="Arial"/>
                        <a:sym typeface="Arial"/>
                      </a:endParaRPr>
                    </a:p>
                  </a:txBody>
                  <a:tcPr marL="25400" marR="25400" marT="10800" marB="0"/>
                </a:tc>
                <a:extLst>
                  <a:ext uri="{0D108BD9-81ED-4DB2-BD59-A6C34878D82A}">
                    <a16:rowId xmlns:a16="http://schemas.microsoft.com/office/drawing/2014/main" val="10003"/>
                  </a:ext>
                </a:extLst>
              </a:tr>
              <a:tr h="698125">
                <a:tc>
                  <a:txBody>
                    <a:bodyPr/>
                    <a:lstStyle/>
                    <a:p>
                      <a:pPr marL="0" marR="0" lvl="0" indent="0" algn="l" rtl="0">
                        <a:lnSpc>
                          <a:spcPct val="100000"/>
                        </a:lnSpc>
                        <a:spcBef>
                          <a:spcPts val="0"/>
                        </a:spcBef>
                        <a:spcAft>
                          <a:spcPts val="0"/>
                        </a:spcAft>
                        <a:buNone/>
                      </a:pPr>
                      <a:r>
                        <a:rPr lang="es-ES" sz="2400" u="none" strike="noStrike" cap="none"/>
                        <a:t>Información de contacto</a:t>
                      </a:r>
                      <a:endParaRPr sz="24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400" u="none" strike="noStrike" cap="none"/>
                        <a:t> </a:t>
                      </a:r>
                      <a:endParaRPr sz="24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4"/>
                  </a:ext>
                </a:extLst>
              </a:tr>
              <a:tr h="507300">
                <a:tc>
                  <a:txBody>
                    <a:bodyPr/>
                    <a:lstStyle/>
                    <a:p>
                      <a:pPr marL="0" marR="0" lvl="0" indent="0" algn="l" rtl="0">
                        <a:lnSpc>
                          <a:spcPct val="100000"/>
                        </a:lnSpc>
                        <a:spcBef>
                          <a:spcPts val="0"/>
                        </a:spcBef>
                        <a:spcAft>
                          <a:spcPts val="0"/>
                        </a:spcAft>
                        <a:buNone/>
                      </a:pPr>
                      <a:r>
                        <a:rPr lang="es-ES" sz="2400" u="none" strike="noStrike" cap="none"/>
                        <a:t>Aprobación</a:t>
                      </a:r>
                      <a:endParaRPr sz="24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400" u="none" strike="noStrike" cap="none"/>
                        <a:t> </a:t>
                      </a:r>
                      <a:endParaRPr sz="24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5"/>
                  </a:ext>
                </a:extLst>
              </a:tr>
            </a:tbl>
          </a:graphicData>
        </a:graphic>
      </p:graphicFrame>
      <p:graphicFrame>
        <p:nvGraphicFramePr>
          <p:cNvPr id="95" name="Google Shape;95;p3"/>
          <p:cNvGraphicFramePr/>
          <p:nvPr/>
        </p:nvGraphicFramePr>
        <p:xfrm>
          <a:off x="1419723" y="12259727"/>
          <a:ext cx="10659975" cy="3488275"/>
        </p:xfrm>
        <a:graphic>
          <a:graphicData uri="http://schemas.openxmlformats.org/drawingml/2006/table">
            <a:tbl>
              <a:tblPr>
                <a:noFill/>
                <a:tableStyleId>{3655144F-629A-4FCB-89D6-4CE1BBD24ADF}</a:tableStyleId>
              </a:tblPr>
              <a:tblGrid>
                <a:gridCol w="3313275">
                  <a:extLst>
                    <a:ext uri="{9D8B030D-6E8A-4147-A177-3AD203B41FA5}">
                      <a16:colId xmlns:a16="http://schemas.microsoft.com/office/drawing/2014/main" val="20000"/>
                    </a:ext>
                  </a:extLst>
                </a:gridCol>
                <a:gridCol w="7346700">
                  <a:extLst>
                    <a:ext uri="{9D8B030D-6E8A-4147-A177-3AD203B41FA5}">
                      <a16:colId xmlns:a16="http://schemas.microsoft.com/office/drawing/2014/main" val="20001"/>
                    </a:ext>
                  </a:extLst>
                </a:gridCol>
              </a:tblGrid>
              <a:tr h="408725">
                <a:tc>
                  <a:txBody>
                    <a:bodyPr/>
                    <a:lstStyle/>
                    <a:p>
                      <a:pPr marL="0" marR="0" lvl="0" indent="0" algn="l" rtl="0">
                        <a:lnSpc>
                          <a:spcPct val="100000"/>
                        </a:lnSpc>
                        <a:spcBef>
                          <a:spcPts val="0"/>
                        </a:spcBef>
                        <a:spcAft>
                          <a:spcPts val="0"/>
                        </a:spcAft>
                        <a:buNone/>
                      </a:pPr>
                      <a:r>
                        <a:rPr lang="es-ES" sz="2400" u="none" strike="noStrike" cap="none"/>
                        <a:t>Nombre</a:t>
                      </a:r>
                      <a:endParaRPr sz="2400" u="none" strike="noStrike" cap="none">
                        <a:latin typeface="Arial"/>
                        <a:ea typeface="Arial"/>
                        <a:cs typeface="Arial"/>
                        <a:sym typeface="Arial"/>
                      </a:endParaRPr>
                    </a:p>
                  </a:txBody>
                  <a:tcPr marL="63500" marR="63500" marT="63500" marB="63500"/>
                </a:tc>
                <a:tc>
                  <a:txBody>
                    <a:bodyPr/>
                    <a:lstStyle/>
                    <a:p>
                      <a:pPr marL="0" marR="0" lvl="0" indent="0" algn="ctr" rtl="0">
                        <a:lnSpc>
                          <a:spcPct val="115000"/>
                        </a:lnSpc>
                        <a:spcBef>
                          <a:spcPts val="0"/>
                        </a:spcBef>
                        <a:spcAft>
                          <a:spcPts val="0"/>
                        </a:spcAft>
                        <a:buNone/>
                      </a:pPr>
                      <a:r>
                        <a:rPr lang="es-ES" sz="2400" u="none" strike="noStrike" cap="none"/>
                        <a:t>LUIS TUNAROSA</a:t>
                      </a:r>
                      <a:endParaRPr sz="24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0"/>
                  </a:ext>
                </a:extLst>
              </a:tr>
              <a:tr h="501975">
                <a:tc>
                  <a:txBody>
                    <a:bodyPr/>
                    <a:lstStyle/>
                    <a:p>
                      <a:pPr marL="0" marR="0" lvl="0" indent="0" algn="l" rtl="0">
                        <a:lnSpc>
                          <a:spcPct val="100000"/>
                        </a:lnSpc>
                        <a:spcBef>
                          <a:spcPts val="0"/>
                        </a:spcBef>
                        <a:spcAft>
                          <a:spcPts val="0"/>
                        </a:spcAft>
                        <a:buNone/>
                      </a:pPr>
                      <a:r>
                        <a:rPr lang="es-ES" sz="2400" u="none" strike="noStrike" cap="none"/>
                        <a:t>Rol</a:t>
                      </a:r>
                      <a:endParaRPr sz="24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400" u="none" strike="noStrike" cap="none"/>
                        <a:t>Analista y desarrollador de software </a:t>
                      </a:r>
                      <a:endParaRPr sz="2400" u="none" strike="noStrike" cap="none">
                        <a:latin typeface="Arial"/>
                        <a:ea typeface="Arial"/>
                        <a:cs typeface="Arial"/>
                        <a:sym typeface="Arial"/>
                      </a:endParaRPr>
                    </a:p>
                  </a:txBody>
                  <a:tcPr marL="25400" marR="25400" marT="10800" marB="0"/>
                </a:tc>
                <a:extLst>
                  <a:ext uri="{0D108BD9-81ED-4DB2-BD59-A6C34878D82A}">
                    <a16:rowId xmlns:a16="http://schemas.microsoft.com/office/drawing/2014/main" val="10001"/>
                  </a:ext>
                </a:extLst>
              </a:tr>
              <a:tr h="630450">
                <a:tc>
                  <a:txBody>
                    <a:bodyPr/>
                    <a:lstStyle/>
                    <a:p>
                      <a:pPr marL="0" marR="0" lvl="0" indent="0" algn="l" rtl="0">
                        <a:lnSpc>
                          <a:spcPct val="100000"/>
                        </a:lnSpc>
                        <a:spcBef>
                          <a:spcPts val="0"/>
                        </a:spcBef>
                        <a:spcAft>
                          <a:spcPts val="0"/>
                        </a:spcAft>
                        <a:buNone/>
                      </a:pPr>
                      <a:r>
                        <a:rPr lang="es-ES" sz="2400" u="none" strike="noStrike" cap="none"/>
                        <a:t>Categoría Profesional</a:t>
                      </a:r>
                      <a:endParaRPr sz="24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400" u="none" strike="noStrike" cap="none"/>
                        <a:t>Técnico en programación de software </a:t>
                      </a:r>
                      <a:endParaRPr sz="2400" u="none" strike="noStrike" cap="none">
                        <a:latin typeface="Arial"/>
                        <a:ea typeface="Arial"/>
                        <a:cs typeface="Arial"/>
                        <a:sym typeface="Arial"/>
                      </a:endParaRPr>
                    </a:p>
                  </a:txBody>
                  <a:tcPr marL="25400" marR="25400" marT="10800" marB="0"/>
                </a:tc>
                <a:extLst>
                  <a:ext uri="{0D108BD9-81ED-4DB2-BD59-A6C34878D82A}">
                    <a16:rowId xmlns:a16="http://schemas.microsoft.com/office/drawing/2014/main" val="10002"/>
                  </a:ext>
                </a:extLst>
              </a:tr>
              <a:tr h="396475">
                <a:tc>
                  <a:txBody>
                    <a:bodyPr/>
                    <a:lstStyle/>
                    <a:p>
                      <a:pPr marL="0" marR="0" lvl="0" indent="0" algn="l" rtl="0">
                        <a:lnSpc>
                          <a:spcPct val="100000"/>
                        </a:lnSpc>
                        <a:spcBef>
                          <a:spcPts val="0"/>
                        </a:spcBef>
                        <a:spcAft>
                          <a:spcPts val="0"/>
                        </a:spcAft>
                        <a:buNone/>
                      </a:pPr>
                      <a:r>
                        <a:rPr lang="es-ES" sz="2400" u="none" strike="noStrike" cap="none"/>
                        <a:t>Responsabilidades</a:t>
                      </a:r>
                      <a:endParaRPr sz="24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400" u="none" strike="noStrike" cap="none"/>
                        <a:t>Analizar y desarrollar </a:t>
                      </a:r>
                      <a:endParaRPr sz="2400" u="none" strike="noStrike" cap="none">
                        <a:latin typeface="Arial"/>
                        <a:ea typeface="Arial"/>
                        <a:cs typeface="Arial"/>
                        <a:sym typeface="Arial"/>
                      </a:endParaRPr>
                    </a:p>
                  </a:txBody>
                  <a:tcPr marL="25400" marR="25400" marT="10800" marB="0"/>
                </a:tc>
                <a:extLst>
                  <a:ext uri="{0D108BD9-81ED-4DB2-BD59-A6C34878D82A}">
                    <a16:rowId xmlns:a16="http://schemas.microsoft.com/office/drawing/2014/main" val="10003"/>
                  </a:ext>
                </a:extLst>
              </a:tr>
              <a:tr h="630450">
                <a:tc>
                  <a:txBody>
                    <a:bodyPr/>
                    <a:lstStyle/>
                    <a:p>
                      <a:pPr marL="0" marR="0" lvl="0" indent="0" algn="l" rtl="0">
                        <a:lnSpc>
                          <a:spcPct val="100000"/>
                        </a:lnSpc>
                        <a:spcBef>
                          <a:spcPts val="0"/>
                        </a:spcBef>
                        <a:spcAft>
                          <a:spcPts val="0"/>
                        </a:spcAft>
                        <a:buNone/>
                      </a:pPr>
                      <a:r>
                        <a:rPr lang="es-ES" sz="2400" u="none" strike="noStrike" cap="none"/>
                        <a:t>Información de contacto</a:t>
                      </a:r>
                      <a:endParaRPr sz="24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400" u="none" strike="noStrike" cap="none"/>
                        <a:t> </a:t>
                      </a:r>
                      <a:endParaRPr sz="24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4"/>
                  </a:ext>
                </a:extLst>
              </a:tr>
              <a:tr h="396475">
                <a:tc>
                  <a:txBody>
                    <a:bodyPr/>
                    <a:lstStyle/>
                    <a:p>
                      <a:pPr marL="0" marR="0" lvl="0" indent="0" algn="l" rtl="0">
                        <a:lnSpc>
                          <a:spcPct val="100000"/>
                        </a:lnSpc>
                        <a:spcBef>
                          <a:spcPts val="0"/>
                        </a:spcBef>
                        <a:spcAft>
                          <a:spcPts val="0"/>
                        </a:spcAft>
                        <a:buNone/>
                      </a:pPr>
                      <a:r>
                        <a:rPr lang="es-ES" sz="2400" u="none" strike="noStrike" cap="none"/>
                        <a:t>Aprobación</a:t>
                      </a:r>
                      <a:endParaRPr sz="24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400" u="none" strike="noStrike" cap="none"/>
                        <a:t> </a:t>
                      </a:r>
                      <a:endParaRPr sz="24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5"/>
                  </a:ext>
                </a:extLst>
              </a:tr>
            </a:tbl>
          </a:graphicData>
        </a:graphic>
      </p:graphicFrame>
      <p:sp>
        <p:nvSpPr>
          <p:cNvPr id="96" name="Google Shape;96;p3"/>
          <p:cNvSpPr/>
          <p:nvPr/>
        </p:nvSpPr>
        <p:spPr>
          <a:xfrm>
            <a:off x="8397290" y="11681410"/>
            <a:ext cx="2438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0"/>
        <p:cNvGrpSpPr/>
        <p:nvPr/>
      </p:nvGrpSpPr>
      <p:grpSpPr>
        <a:xfrm>
          <a:off x="0" y="0"/>
          <a:ext cx="0" cy="0"/>
          <a:chOff x="0" y="0"/>
          <a:chExt cx="0" cy="0"/>
        </a:xfrm>
      </p:grpSpPr>
      <p:sp>
        <p:nvSpPr>
          <p:cNvPr id="101" name="Google Shape;101;p4"/>
          <p:cNvSpPr/>
          <p:nvPr/>
        </p:nvSpPr>
        <p:spPr>
          <a:xfrm>
            <a:off x="200526" y="504250"/>
            <a:ext cx="12192000" cy="830997"/>
          </a:xfrm>
          <a:prstGeom prst="rect">
            <a:avLst/>
          </a:prstGeom>
          <a:noFill/>
          <a:ln>
            <a:noFill/>
          </a:ln>
        </p:spPr>
        <p:txBody>
          <a:bodyPr spcFirstLastPara="1" wrap="square" lIns="91425" tIns="45700" rIns="91425" bIns="45700" anchor="t" anchorCtr="0">
            <a:spAutoFit/>
          </a:bodyPr>
          <a:lstStyle/>
          <a:p>
            <a:pPr marL="457200" marR="0" lvl="1" indent="-152400" algn="l" rtl="0">
              <a:lnSpc>
                <a:spcPct val="100000"/>
              </a:lnSpc>
              <a:spcBef>
                <a:spcPts val="0"/>
              </a:spcBef>
              <a:spcAft>
                <a:spcPts val="0"/>
              </a:spcAft>
              <a:buClr>
                <a:srgbClr val="000000"/>
              </a:buClr>
              <a:buSzPts val="2400"/>
              <a:buFont typeface="Arial"/>
              <a:buAutoNum type="arabicPeriod"/>
            </a:pPr>
            <a:r>
              <a:rPr lang="es-ES" sz="2400" b="1" i="0" u="none" strike="noStrike" cap="none">
                <a:solidFill>
                  <a:srgbClr val="000000"/>
                </a:solidFill>
                <a:latin typeface="Arial"/>
                <a:ea typeface="Arial"/>
                <a:cs typeface="Arial"/>
                <a:sym typeface="Arial"/>
              </a:rPr>
              <a:t>Definiciones, acrónimos y abreviaturas</a:t>
            </a: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graphicFrame>
        <p:nvGraphicFramePr>
          <p:cNvPr id="102" name="Google Shape;102;p4"/>
          <p:cNvGraphicFramePr/>
          <p:nvPr/>
        </p:nvGraphicFramePr>
        <p:xfrm>
          <a:off x="1102041" y="1078543"/>
          <a:ext cx="8402900" cy="6725920"/>
        </p:xfrm>
        <a:graphic>
          <a:graphicData uri="http://schemas.openxmlformats.org/drawingml/2006/table">
            <a:tbl>
              <a:tblPr>
                <a:noFill/>
                <a:tableStyleId>{3655144F-629A-4FCB-89D6-4CE1BBD24ADF}</a:tableStyleId>
              </a:tblPr>
              <a:tblGrid>
                <a:gridCol w="2808275">
                  <a:extLst>
                    <a:ext uri="{9D8B030D-6E8A-4147-A177-3AD203B41FA5}">
                      <a16:colId xmlns:a16="http://schemas.microsoft.com/office/drawing/2014/main" val="20000"/>
                    </a:ext>
                  </a:extLst>
                </a:gridCol>
                <a:gridCol w="2809350">
                  <a:extLst>
                    <a:ext uri="{9D8B030D-6E8A-4147-A177-3AD203B41FA5}">
                      <a16:colId xmlns:a16="http://schemas.microsoft.com/office/drawing/2014/main" val="20001"/>
                    </a:ext>
                  </a:extLst>
                </a:gridCol>
                <a:gridCol w="2785275">
                  <a:extLst>
                    <a:ext uri="{9D8B030D-6E8A-4147-A177-3AD203B41FA5}">
                      <a16:colId xmlns:a16="http://schemas.microsoft.com/office/drawing/2014/main" val="20002"/>
                    </a:ext>
                  </a:extLst>
                </a:gridCol>
              </a:tblGrid>
              <a:tr h="326100">
                <a:tc>
                  <a:txBody>
                    <a:bodyPr/>
                    <a:lstStyle/>
                    <a:p>
                      <a:pPr marL="0" marR="0" lvl="0" indent="0" algn="l" rtl="0">
                        <a:lnSpc>
                          <a:spcPct val="100000"/>
                        </a:lnSpc>
                        <a:spcBef>
                          <a:spcPts val="0"/>
                        </a:spcBef>
                        <a:spcAft>
                          <a:spcPts val="0"/>
                        </a:spcAft>
                        <a:buNone/>
                      </a:pPr>
                      <a:r>
                        <a:rPr lang="es-ES" sz="2400" u="none" strike="noStrike" cap="none"/>
                        <a:t>Nombre </a:t>
                      </a:r>
                      <a:endParaRPr sz="24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400" u="none" strike="noStrike" cap="none"/>
                        <a:t>Descripción </a:t>
                      </a:r>
                      <a:endParaRPr sz="24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400" u="none" strike="noStrike" cap="none"/>
                        <a:t> </a:t>
                      </a:r>
                      <a:endParaRPr sz="24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0"/>
                  </a:ext>
                </a:extLst>
              </a:tr>
              <a:tr h="903425">
                <a:tc>
                  <a:txBody>
                    <a:bodyPr/>
                    <a:lstStyle/>
                    <a:p>
                      <a:pPr marL="0" marR="0" lvl="0" indent="0" algn="l" rtl="0">
                        <a:lnSpc>
                          <a:spcPct val="100000"/>
                        </a:lnSpc>
                        <a:spcBef>
                          <a:spcPts val="0"/>
                        </a:spcBef>
                        <a:spcAft>
                          <a:spcPts val="0"/>
                        </a:spcAft>
                        <a:buNone/>
                      </a:pPr>
                      <a:r>
                        <a:rPr lang="es-ES" sz="2400" u="none" strike="noStrike" cap="none"/>
                        <a:t>Cliente </a:t>
                      </a:r>
                      <a:endParaRPr sz="24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400" u="none" strike="noStrike" cap="none"/>
                        <a:t>Persona que va a utilizar para realizar las compras a través de un sitio web   </a:t>
                      </a:r>
                      <a:endParaRPr sz="24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400" u="none" strike="noStrike" cap="none"/>
                        <a:t> </a:t>
                      </a:r>
                      <a:endParaRPr sz="24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1"/>
                  </a:ext>
                </a:extLst>
              </a:tr>
              <a:tr h="1288325">
                <a:tc>
                  <a:txBody>
                    <a:bodyPr/>
                    <a:lstStyle/>
                    <a:p>
                      <a:pPr marL="0" marR="0" lvl="0" indent="0" algn="l" rtl="0">
                        <a:lnSpc>
                          <a:spcPct val="100000"/>
                        </a:lnSpc>
                        <a:spcBef>
                          <a:spcPts val="0"/>
                        </a:spcBef>
                        <a:spcAft>
                          <a:spcPts val="0"/>
                        </a:spcAft>
                        <a:buNone/>
                      </a:pPr>
                      <a:r>
                        <a:rPr lang="es-ES" sz="2400" u="none" strike="noStrike" cap="none"/>
                        <a:t>Administrador </a:t>
                      </a:r>
                      <a:endParaRPr sz="24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400" u="none" strike="noStrike" cap="none"/>
                        <a:t>Persona que se encarga de administrar la ventas, productos y clientes de la empresa en el sitio web </a:t>
                      </a:r>
                      <a:endParaRPr sz="24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400" u="none" strike="noStrike" cap="none"/>
                        <a:t> </a:t>
                      </a:r>
                      <a:endParaRPr sz="24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2"/>
                  </a:ext>
                </a:extLst>
              </a:tr>
              <a:tr h="903425">
                <a:tc>
                  <a:txBody>
                    <a:bodyPr/>
                    <a:lstStyle/>
                    <a:p>
                      <a:pPr marL="0" marR="0" lvl="0" indent="0" algn="l" rtl="0">
                        <a:lnSpc>
                          <a:spcPct val="100000"/>
                        </a:lnSpc>
                        <a:spcBef>
                          <a:spcPts val="0"/>
                        </a:spcBef>
                        <a:spcAft>
                          <a:spcPts val="0"/>
                        </a:spcAft>
                        <a:buNone/>
                      </a:pPr>
                      <a:r>
                        <a:rPr lang="es-ES" sz="2400" u="none" strike="noStrike" cap="none"/>
                        <a:t>RF Y RNF </a:t>
                      </a:r>
                      <a:endParaRPr sz="24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400" u="none" strike="noStrike" cap="none"/>
                        <a:t>Requerimientos funcionales y Requerimientos no funcionales </a:t>
                      </a:r>
                      <a:endParaRPr sz="2400" u="none" strike="noStrike" cap="none">
                        <a:latin typeface="Arial"/>
                        <a:ea typeface="Arial"/>
                        <a:cs typeface="Arial"/>
                        <a:sym typeface="Arial"/>
                      </a:endParaRPr>
                    </a:p>
                  </a:txBody>
                  <a:tcPr marL="63500" marR="63500" marT="63500" marB="63500"/>
                </a:tc>
                <a:tc>
                  <a:txBody>
                    <a:bodyPr/>
                    <a:lstStyle/>
                    <a:p>
                      <a:pPr marL="0" marR="0" lvl="0" indent="0" algn="l" rtl="0">
                        <a:lnSpc>
                          <a:spcPct val="100000"/>
                        </a:lnSpc>
                        <a:spcBef>
                          <a:spcPts val="0"/>
                        </a:spcBef>
                        <a:spcAft>
                          <a:spcPts val="0"/>
                        </a:spcAft>
                        <a:buNone/>
                      </a:pPr>
                      <a:r>
                        <a:rPr lang="es-ES" sz="2400" u="none" strike="noStrike" cap="none"/>
                        <a:t> </a:t>
                      </a:r>
                      <a:endParaRPr sz="2400" u="none" strike="noStrike" cap="none">
                        <a:latin typeface="Arial"/>
                        <a:ea typeface="Arial"/>
                        <a:cs typeface="Arial"/>
                        <a:sym typeface="Arial"/>
                      </a:endParaRPr>
                    </a:p>
                  </a:txBody>
                  <a:tcPr marL="63500" marR="63500" marT="63500" marB="63500"/>
                </a:tc>
                <a:extLst>
                  <a:ext uri="{0D108BD9-81ED-4DB2-BD59-A6C34878D82A}">
                    <a16:rowId xmlns:a16="http://schemas.microsoft.com/office/drawing/2014/main" val="10003"/>
                  </a:ext>
                </a:extLst>
              </a:tr>
            </a:tbl>
          </a:graphicData>
        </a:graphic>
      </p:graphicFrame>
      <p:sp>
        <p:nvSpPr>
          <p:cNvPr id="103" name="Google Shape;103;p4"/>
          <p:cNvSpPr/>
          <p:nvPr/>
        </p:nvSpPr>
        <p:spPr>
          <a:xfrm>
            <a:off x="10406462" y="1078543"/>
            <a:ext cx="12192000" cy="5301451"/>
          </a:xfrm>
          <a:prstGeom prst="rect">
            <a:avLst/>
          </a:prstGeom>
          <a:noFill/>
          <a:ln>
            <a:noFill/>
          </a:ln>
        </p:spPr>
        <p:txBody>
          <a:bodyPr spcFirstLastPara="1" wrap="square" lIns="91425" tIns="45700" rIns="91425" bIns="45700" anchor="t" anchorCtr="0">
            <a:spAutoFit/>
          </a:bodyPr>
          <a:lstStyle/>
          <a:p>
            <a:pPr marL="742950" marR="0" lvl="1" indent="-285750" algn="l" rtl="0">
              <a:lnSpc>
                <a:spcPct val="100000"/>
              </a:lnSpc>
              <a:spcBef>
                <a:spcPts val="0"/>
              </a:spcBef>
              <a:spcAft>
                <a:spcPts val="0"/>
              </a:spcAft>
              <a:buClr>
                <a:srgbClr val="000000"/>
              </a:buClr>
              <a:buSzPts val="2800"/>
              <a:buFont typeface="Arial"/>
              <a:buAutoNum type="arabicPeriod"/>
            </a:pPr>
            <a:r>
              <a:rPr lang="es-ES" sz="2800" b="1" i="0" u="none" strike="noStrike" cap="none">
                <a:solidFill>
                  <a:srgbClr val="000000"/>
                </a:solidFill>
                <a:latin typeface="Arial"/>
                <a:ea typeface="Arial"/>
                <a:cs typeface="Arial"/>
                <a:sym typeface="Arial"/>
              </a:rPr>
              <a:t>Resumen</a:t>
            </a:r>
            <a:endParaRPr sz="2800" b="0" i="0" u="none" strike="noStrike" cap="none">
              <a:solidFill>
                <a:srgbClr val="000000"/>
              </a:solidFill>
              <a:latin typeface="Arial"/>
              <a:ea typeface="Arial"/>
              <a:cs typeface="Arial"/>
              <a:sym typeface="Arial"/>
            </a:endParaRPr>
          </a:p>
          <a:p>
            <a:pPr marL="381000" marR="0" lvl="0" indent="0" algn="l" rtl="0">
              <a:lnSpc>
                <a:spcPct val="100000"/>
              </a:lnSpc>
              <a:spcBef>
                <a:spcPts val="300"/>
              </a:spcBef>
              <a:spcAft>
                <a:spcPts val="0"/>
              </a:spcAft>
              <a:buNone/>
            </a:pPr>
            <a:r>
              <a:rPr lang="es-ES" sz="2800" b="0" i="0" u="none" strike="noStrike" cap="none">
                <a:solidFill>
                  <a:srgbClr val="000000"/>
                </a:solidFill>
                <a:latin typeface="Arial"/>
                <a:ea typeface="Arial"/>
                <a:cs typeface="Arial"/>
                <a:sym typeface="Arial"/>
              </a:rPr>
              <a:t> </a:t>
            </a:r>
            <a:endParaRPr sz="2800" b="0" i="0" u="none" strike="noStrike" cap="none">
              <a:solidFill>
                <a:srgbClr val="000000"/>
              </a:solidFill>
              <a:latin typeface="Arial"/>
              <a:ea typeface="Arial"/>
              <a:cs typeface="Arial"/>
              <a:sym typeface="Arial"/>
            </a:endParaRPr>
          </a:p>
          <a:p>
            <a:pPr marL="270510" marR="0" lvl="0" indent="0" algn="l" rtl="0">
              <a:lnSpc>
                <a:spcPct val="100000"/>
              </a:lnSpc>
              <a:spcBef>
                <a:spcPts val="0"/>
              </a:spcBef>
              <a:spcAft>
                <a:spcPts val="0"/>
              </a:spcAft>
              <a:buNone/>
            </a:pPr>
            <a:r>
              <a:rPr lang="es-ES" sz="2800" b="0" i="1" u="none" strike="noStrike" cap="none">
                <a:solidFill>
                  <a:srgbClr val="000000"/>
                </a:solidFill>
                <a:latin typeface="Arial"/>
                <a:ea typeface="Arial"/>
                <a:cs typeface="Arial"/>
                <a:sym typeface="Arial"/>
              </a:rPr>
              <a:t>Este documento se dará a conocer todo lo que tiene que ver con las especificaciones del software, también vamos a evidenciar el propósito de la elaboración de este documento, el alcance, donde está dirigido el sistema de información, y también el objeto que, planteado para la realización del sitio web, el personal involucrados donde se definen las personas involucradas en la creación de este documento y el aplicativo la definición de los términos a utilizar, con sus abreviaturas. Una tabla de referencias, donde se especifica el documento relacionado con la elaboración de los requisitos, en este caso, la plantilla IEEE830 y un resumen, en donde se ve todo lo que se trata en este documento </a:t>
            </a:r>
            <a:endParaRPr sz="2800" b="0" i="0" u="none" strike="noStrike" cap="none">
              <a:solidFill>
                <a:srgbClr val="000000"/>
              </a:solidFill>
              <a:latin typeface="Arial"/>
              <a:ea typeface="Arial"/>
              <a:cs typeface="Arial"/>
              <a:sym typeface="Arial"/>
            </a:endParaRPr>
          </a:p>
        </p:txBody>
      </p:sp>
      <p:sp>
        <p:nvSpPr>
          <p:cNvPr id="104" name="Google Shape;104;p4"/>
          <p:cNvSpPr/>
          <p:nvPr/>
        </p:nvSpPr>
        <p:spPr>
          <a:xfrm>
            <a:off x="1102041" y="8749382"/>
            <a:ext cx="22094843" cy="15773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1" i="0" u="none" strike="noStrike" cap="none">
                <a:solidFill>
                  <a:srgbClr val="000000"/>
                </a:solidFill>
                <a:latin typeface="Arial"/>
                <a:ea typeface="Arial"/>
                <a:cs typeface="Arial"/>
                <a:sym typeface="Arial"/>
              </a:rPr>
              <a:t> </a:t>
            </a:r>
            <a:r>
              <a:rPr lang="es-ES" sz="2800" b="1" i="0" u="none" strike="noStrike" cap="none">
                <a:solidFill>
                  <a:srgbClr val="000000"/>
                </a:solidFill>
                <a:latin typeface="Arial"/>
                <a:ea typeface="Arial"/>
                <a:cs typeface="Arial"/>
                <a:sym typeface="Arial"/>
              </a:rPr>
              <a:t>Descripción general</a:t>
            </a:r>
            <a:r>
              <a:rPr lang="es-ES" sz="2800" b="0" i="0" u="none" strike="noStrike" cap="none">
                <a:solidFill>
                  <a:srgbClr val="000000"/>
                </a:solidFill>
                <a:latin typeface="Arial"/>
                <a:ea typeface="Arial"/>
                <a:cs typeface="Arial"/>
                <a:sym typeface="Arial"/>
              </a:rPr>
              <a:t> </a:t>
            </a:r>
            <a:endParaRPr/>
          </a:p>
          <a:p>
            <a:pPr marL="0" marR="0" lvl="0" indent="0" algn="l" rtl="0">
              <a:lnSpc>
                <a:spcPct val="100000"/>
              </a:lnSpc>
              <a:spcBef>
                <a:spcPts val="1500"/>
              </a:spcBef>
              <a:spcAft>
                <a:spcPts val="0"/>
              </a:spcAft>
              <a:buNone/>
            </a:pPr>
            <a:r>
              <a:rPr lang="es-ES" sz="2800" b="0" i="1" u="none" strike="noStrike" cap="none">
                <a:solidFill>
                  <a:srgbClr val="000000"/>
                </a:solidFill>
                <a:latin typeface="Arial"/>
                <a:ea typeface="Arial"/>
                <a:cs typeface="Arial"/>
                <a:sym typeface="Arial"/>
              </a:rPr>
              <a:t>Este sitio web ofrece un sistema de información que simula un carrito de compras, permitiendo ventas online y la administración de un inventario para una tienda de instrumentos musicales.</a:t>
            </a:r>
            <a:r>
              <a:rPr lang="es-ES" sz="2800" b="0" i="0" u="none" strike="noStrike" cap="none">
                <a:solidFill>
                  <a:srgbClr val="0000FF"/>
                </a:solidFill>
                <a:latin typeface="Arial"/>
                <a:ea typeface="Arial"/>
                <a:cs typeface="Arial"/>
                <a:sym typeface="Arial"/>
              </a:rPr>
              <a:t> </a:t>
            </a:r>
            <a:endParaRPr sz="2800" b="0" i="0" u="none" strike="noStrike" cap="none">
              <a:solidFill>
                <a:srgbClr val="000000"/>
              </a:solidFill>
              <a:latin typeface="Arial"/>
              <a:ea typeface="Arial"/>
              <a:cs typeface="Arial"/>
              <a:sym typeface="Arial"/>
            </a:endParaRPr>
          </a:p>
        </p:txBody>
      </p:sp>
      <p:sp>
        <p:nvSpPr>
          <p:cNvPr id="105" name="Google Shape;105;p4"/>
          <p:cNvSpPr/>
          <p:nvPr/>
        </p:nvSpPr>
        <p:spPr>
          <a:xfrm>
            <a:off x="850232" y="10453694"/>
            <a:ext cx="21748230" cy="1815882"/>
          </a:xfrm>
          <a:prstGeom prst="rect">
            <a:avLst/>
          </a:prstGeom>
          <a:noFill/>
          <a:ln>
            <a:noFill/>
          </a:ln>
        </p:spPr>
        <p:txBody>
          <a:bodyPr spcFirstLastPara="1" wrap="square" lIns="91425" tIns="45700" rIns="91425" bIns="45700" anchor="t" anchorCtr="0">
            <a:spAutoFit/>
          </a:bodyPr>
          <a:lstStyle/>
          <a:p>
            <a:pPr marL="381000" marR="0" lvl="1" indent="0" algn="l" rtl="0">
              <a:lnSpc>
                <a:spcPct val="100000"/>
              </a:lnSpc>
              <a:spcBef>
                <a:spcPts val="0"/>
              </a:spcBef>
              <a:spcAft>
                <a:spcPts val="0"/>
              </a:spcAft>
              <a:buNone/>
            </a:pPr>
            <a:r>
              <a:rPr lang="es-ES" sz="2800" b="1" i="0" u="none" strike="noStrike" cap="none">
                <a:solidFill>
                  <a:srgbClr val="000000"/>
                </a:solidFill>
                <a:latin typeface="Arial"/>
                <a:ea typeface="Arial"/>
                <a:cs typeface="Arial"/>
                <a:sym typeface="Arial"/>
              </a:rPr>
              <a:t>Perspectiva del producto</a:t>
            </a:r>
            <a:endParaRPr sz="2800" b="0" i="0" u="none" strike="noStrike" cap="none">
              <a:solidFill>
                <a:srgbClr val="000000"/>
              </a:solidFill>
              <a:latin typeface="Arial"/>
              <a:ea typeface="Arial"/>
              <a:cs typeface="Arial"/>
              <a:sym typeface="Arial"/>
            </a:endParaRPr>
          </a:p>
          <a:p>
            <a:pPr marL="38100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a:p>
            <a:pPr marL="27051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 El sitio web será usado en navegadores, además, el cliente o usuario podrá acceder al aplicativo desde cualquier dispositivo              (celular, Tablet, computadora) </a:t>
            </a:r>
            <a:endParaRPr sz="2800" b="0" i="0" u="none" strike="noStrike" cap="none">
              <a:solidFill>
                <a:srgbClr val="000000"/>
              </a:solidFill>
              <a:latin typeface="Arial"/>
              <a:ea typeface="Arial"/>
              <a:cs typeface="Arial"/>
              <a:sym typeface="Arial"/>
            </a:endParaRPr>
          </a:p>
        </p:txBody>
      </p:sp>
      <p:sp>
        <p:nvSpPr>
          <p:cNvPr id="106" name="Google Shape;106;p4"/>
          <p:cNvSpPr/>
          <p:nvPr/>
        </p:nvSpPr>
        <p:spPr>
          <a:xfrm>
            <a:off x="1102041" y="12651508"/>
            <a:ext cx="20410422" cy="2285241"/>
          </a:xfrm>
          <a:prstGeom prst="rect">
            <a:avLst/>
          </a:prstGeom>
          <a:noFill/>
          <a:ln>
            <a:noFill/>
          </a:ln>
        </p:spPr>
        <p:txBody>
          <a:bodyPr spcFirstLastPara="1" wrap="square" lIns="91425" tIns="45700" rIns="91425" bIns="45700" anchor="t" anchorCtr="0">
            <a:spAutoFit/>
          </a:bodyPr>
          <a:lstStyle/>
          <a:p>
            <a:pPr marL="457200" marR="0" lvl="1" indent="0" algn="just" rtl="0">
              <a:lnSpc>
                <a:spcPct val="100000"/>
              </a:lnSpc>
              <a:spcBef>
                <a:spcPts val="0"/>
              </a:spcBef>
              <a:spcAft>
                <a:spcPts val="0"/>
              </a:spcAft>
              <a:buNone/>
            </a:pPr>
            <a:r>
              <a:rPr lang="es-ES" sz="2800" b="1" i="0" u="none" strike="noStrike" cap="none">
                <a:solidFill>
                  <a:srgbClr val="000000"/>
                </a:solidFill>
                <a:latin typeface="Arial"/>
                <a:ea typeface="Arial"/>
                <a:cs typeface="Arial"/>
                <a:sym typeface="Arial"/>
              </a:rPr>
              <a:t>Funcionalidad del producto</a:t>
            </a:r>
            <a:endParaRPr sz="2800" b="0" i="0" u="none" strike="noStrike" cap="none">
              <a:solidFill>
                <a:srgbClr val="000000"/>
              </a:solidFill>
              <a:latin typeface="Arial"/>
              <a:ea typeface="Arial"/>
              <a:cs typeface="Arial"/>
              <a:sym typeface="Arial"/>
            </a:endParaRPr>
          </a:p>
          <a:p>
            <a:pPr marL="0" marR="0" lvl="0" indent="0" algn="just" rtl="0">
              <a:lnSpc>
                <a:spcPct val="100000"/>
              </a:lnSpc>
              <a:spcBef>
                <a:spcPts val="300"/>
              </a:spcBef>
              <a:spcAft>
                <a:spcPts val="0"/>
              </a:spcAft>
              <a:buNone/>
            </a:pPr>
            <a:r>
              <a:rPr lang="es-ES" sz="2800" b="0" i="1" u="none" strike="noStrike" cap="none">
                <a:solidFill>
                  <a:srgbClr val="0000FF"/>
                </a:solidFill>
                <a:latin typeface="Arial"/>
                <a:ea typeface="Arial"/>
                <a:cs typeface="Arial"/>
                <a:sym typeface="Arial"/>
              </a:rPr>
              <a:t> </a:t>
            </a:r>
            <a:endParaRPr sz="2800" b="0" i="0" u="none" strike="noStrike" cap="none">
              <a:solidFill>
                <a:srgbClr val="000000"/>
              </a:solidFill>
              <a:latin typeface="Arial"/>
              <a:ea typeface="Arial"/>
              <a:cs typeface="Arial"/>
              <a:sym typeface="Arial"/>
            </a:endParaRPr>
          </a:p>
          <a:p>
            <a:pPr marL="270510" marR="0" lvl="0" indent="0" algn="just"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El aplicativo web a grandes rasgos poseerá diferentes funcionalidades entre la cuales vamos hacer factura manual de los productos vendidos, gestionar el stock de los productos, consultar el estado de los productos adquiridos por los clientes, el registro de los datos del con tanto del cliente, llevar un control detallado de las ventas etc.</a:t>
            </a:r>
            <a:endParaRPr sz="28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4959</Words>
  <Application>Microsoft Office PowerPoint</Application>
  <PresentationFormat>Personalizado</PresentationFormat>
  <Paragraphs>1120</Paragraphs>
  <Slides>31</Slides>
  <Notes>31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31</vt:i4>
      </vt:variant>
    </vt:vector>
  </HeadingPairs>
  <TitlesOfParts>
    <vt:vector size="37" baseType="lpstr">
      <vt:lpstr>Noto Sans Symbols</vt:lpstr>
      <vt:lpstr>Helvetica Neue Light</vt:lpstr>
      <vt:lpstr>Arial</vt:lpstr>
      <vt:lpstr>Calibri</vt:lpstr>
      <vt:lpstr>Helvetica Neue</vt:lpstr>
      <vt:lpstr>Black</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DIEGO VALERO</dc:creator>
  <cp:lastModifiedBy>Nicolas Triana Zapata</cp:lastModifiedBy>
  <cp:revision>1</cp:revision>
  <dcterms:modified xsi:type="dcterms:W3CDTF">2023-06-25T13:05:41Z</dcterms:modified>
</cp:coreProperties>
</file>