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102" autoAdjust="0"/>
    <p:restoredTop sz="96187" autoAdjust="0"/>
  </p:normalViewPr>
  <p:slideViewPr>
    <p:cSldViewPr snapToGrid="0">
      <p:cViewPr varScale="1">
        <p:scale>
          <a:sx n="91" d="100"/>
          <a:sy n="91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DADA-9372-4D1A-8A15-8BCF4D65161F}" type="datetimeFigureOut">
              <a:rPr lang="es-CO" smtClean="0"/>
              <a:t>12/05/2021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995EE-80DE-4A07-89C6-C3A94C80E0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920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MÓDULO USUARIOS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995EE-80DE-4A07-89C6-C3A94C80E0B9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9177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MÓDULO USUARIOS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995EE-80DE-4A07-89C6-C3A94C80E0B9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4444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MÓDULO COMPRAS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995EE-80DE-4A07-89C6-C3A94C80E0B9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396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MÓDULO PRODUCCIÓN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995EE-80DE-4A07-89C6-C3A94C80E0B9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2909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995EE-80DE-4A07-89C6-C3A94C80E0B9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6316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9C43-B18E-4820-86D9-CDE1BA40BE50}" type="datetimeFigureOut">
              <a:rPr lang="es-CO" smtClean="0"/>
              <a:t>12/05/2021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B9980-33F0-4F1D-AFD2-889C787076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527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9C43-B18E-4820-86D9-CDE1BA40BE50}" type="datetimeFigureOut">
              <a:rPr lang="es-CO" smtClean="0"/>
              <a:t>12/05/2021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B9980-33F0-4F1D-AFD2-889C787076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45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9C43-B18E-4820-86D9-CDE1BA40BE50}" type="datetimeFigureOut">
              <a:rPr lang="es-CO" smtClean="0"/>
              <a:t>12/05/2021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B9980-33F0-4F1D-AFD2-889C787076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016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9C43-B18E-4820-86D9-CDE1BA40BE50}" type="datetimeFigureOut">
              <a:rPr lang="es-CO" smtClean="0"/>
              <a:t>12/05/2021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B9980-33F0-4F1D-AFD2-889C787076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373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9C43-B18E-4820-86D9-CDE1BA40BE50}" type="datetimeFigureOut">
              <a:rPr lang="es-CO" smtClean="0"/>
              <a:t>12/05/2021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B9980-33F0-4F1D-AFD2-889C787076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788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9C43-B18E-4820-86D9-CDE1BA40BE50}" type="datetimeFigureOut">
              <a:rPr lang="es-CO" smtClean="0"/>
              <a:t>12/05/2021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B9980-33F0-4F1D-AFD2-889C787076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35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9C43-B18E-4820-86D9-CDE1BA40BE50}" type="datetimeFigureOut">
              <a:rPr lang="es-CO" smtClean="0"/>
              <a:t>12/05/2021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B9980-33F0-4F1D-AFD2-889C787076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326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9C43-B18E-4820-86D9-CDE1BA40BE50}" type="datetimeFigureOut">
              <a:rPr lang="es-CO" smtClean="0"/>
              <a:t>12/05/2021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B9980-33F0-4F1D-AFD2-889C787076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763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9C43-B18E-4820-86D9-CDE1BA40BE50}" type="datetimeFigureOut">
              <a:rPr lang="es-CO" smtClean="0"/>
              <a:t>12/05/2021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B9980-33F0-4F1D-AFD2-889C787076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856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9C43-B18E-4820-86D9-CDE1BA40BE50}" type="datetimeFigureOut">
              <a:rPr lang="es-CO" smtClean="0"/>
              <a:t>12/05/2021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B9980-33F0-4F1D-AFD2-889C787076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270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9C43-B18E-4820-86D9-CDE1BA40BE50}" type="datetimeFigureOut">
              <a:rPr lang="es-CO" smtClean="0"/>
              <a:t>12/05/2021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B9980-33F0-4F1D-AFD2-889C787076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143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E9C43-B18E-4820-86D9-CDE1BA40BE50}" type="datetimeFigureOut">
              <a:rPr lang="es-CO" smtClean="0"/>
              <a:t>12/05/2021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B9980-33F0-4F1D-AFD2-889C787076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562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021" y="0"/>
            <a:ext cx="952500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9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38112"/>
            <a:ext cx="9525000" cy="658177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552074" y="138112"/>
            <a:ext cx="5823284" cy="2556963"/>
          </a:xfrm>
          <a:prstGeom prst="rect">
            <a:avLst/>
          </a:prstGeom>
          <a:solidFill>
            <a:schemeClr val="accent6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7375358" y="138113"/>
            <a:ext cx="3483142" cy="1859130"/>
          </a:xfrm>
          <a:prstGeom prst="rect">
            <a:avLst/>
          </a:prstGeom>
          <a:solidFill>
            <a:schemeClr val="accent6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4279232" y="2695075"/>
            <a:ext cx="1760621" cy="1564104"/>
          </a:xfrm>
          <a:prstGeom prst="rect">
            <a:avLst/>
          </a:prstGeom>
          <a:solidFill>
            <a:schemeClr val="accent6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 rot="16200000">
            <a:off x="-2507815" y="2967333"/>
            <a:ext cx="60545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MÓDULO USUARIOS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13" name="Conector recto 12"/>
          <p:cNvCxnSpPr/>
          <p:nvPr/>
        </p:nvCxnSpPr>
        <p:spPr>
          <a:xfrm>
            <a:off x="98112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73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38112"/>
            <a:ext cx="9525000" cy="658177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7471611" y="1925053"/>
            <a:ext cx="3405938" cy="4794834"/>
          </a:xfrm>
          <a:prstGeom prst="rect">
            <a:avLst/>
          </a:prstGeom>
          <a:solidFill>
            <a:schemeClr val="accent4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8867274" y="757989"/>
            <a:ext cx="1991226" cy="1167064"/>
          </a:xfrm>
          <a:prstGeom prst="rect">
            <a:avLst/>
          </a:prstGeom>
          <a:solidFill>
            <a:schemeClr val="accent4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 rot="16200000">
            <a:off x="-2477708" y="2967333"/>
            <a:ext cx="59943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MÓDULO COMPRAS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98112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85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38112"/>
            <a:ext cx="9525000" cy="658177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100136" y="3741821"/>
            <a:ext cx="2990601" cy="3021584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2731168" y="1045779"/>
            <a:ext cx="1357892" cy="2696042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081609" y="5365531"/>
            <a:ext cx="5218387" cy="1397874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 rot="16200000">
            <a:off x="-2982621" y="2967333"/>
            <a:ext cx="70041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MÓDULO PRODUCCIÓN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98112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57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38112"/>
            <a:ext cx="9525000" cy="658177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173580" y="1576137"/>
            <a:ext cx="2286000" cy="3934326"/>
          </a:xfrm>
          <a:prstGeom prst="rect">
            <a:avLst/>
          </a:prstGeom>
          <a:solidFill>
            <a:schemeClr val="accent2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5173581" y="5510463"/>
            <a:ext cx="4030578" cy="1209424"/>
          </a:xfrm>
          <a:prstGeom prst="rect">
            <a:avLst/>
          </a:prstGeom>
          <a:solidFill>
            <a:schemeClr val="accent2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451684" y="3104147"/>
            <a:ext cx="721895" cy="1106906"/>
          </a:xfrm>
          <a:prstGeom prst="rect">
            <a:avLst/>
          </a:prstGeom>
          <a:solidFill>
            <a:schemeClr val="accent2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 rot="16200000">
            <a:off x="-2126812" y="2967333"/>
            <a:ext cx="5292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MÓDULO VENTAS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98112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47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21</Words>
  <Application>Microsoft Office PowerPoint</Application>
  <PresentationFormat>Panorámica</PresentationFormat>
  <Paragraphs>13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ALBEIRO RAMOS</dc:creator>
  <cp:lastModifiedBy>ALBEIRO RAMOS</cp:lastModifiedBy>
  <cp:revision>27</cp:revision>
  <dcterms:created xsi:type="dcterms:W3CDTF">2021-04-25T22:00:31Z</dcterms:created>
  <dcterms:modified xsi:type="dcterms:W3CDTF">2021-05-13T01:55:49Z</dcterms:modified>
</cp:coreProperties>
</file>