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08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30/08/2022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Proyecto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252767"/>
            <a:ext cx="7324717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Nombres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Apellidos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36665" y="901908"/>
            <a:ext cx="2458498" cy="62324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</a:t>
            </a:r>
          </a:p>
          <a:p>
            <a:pPr algn="ctr"/>
            <a:r>
              <a:rPr lang="es-E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(En alguna parte de esta diapositiva)</a:t>
            </a:r>
            <a:endParaRPr lang="es-E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en párrafos (no viñetas ni numeración) y debe evidenciar lo siguiente: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hace el Sistema: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los perfiles pueden hacer (ModProceso1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ModProceso3)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Qué NO hace 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 hacer el Sistema (ModProceso4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ModProceso5).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Hasta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dónde abarca (Tiempo, evidencias)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Descripción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tecnologías del proyecto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</a:t>
            </a: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4056495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Ev1_1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Ev1_2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Ev1_3 -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Tercer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1er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2do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Octavo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Breve descripción de la planeación de Presentación General.</a:t>
            </a:r>
          </a:p>
          <a:p>
            <a:pPr algn="just" defTabSz="943239" hangingPunct="0"/>
            <a:endParaRPr lang="es-ES" sz="1600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“Pueden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reemplazar la imagen por </a:t>
            </a:r>
            <a:r>
              <a:rPr lang="es-ES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otra fotografía”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Sistema.png o cualquier imagen alusiva al Sector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Empresa: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Empresa y a qué se dedica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en los que se va a intervenir :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Proceso2,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Proceso3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 Información: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Revisión Documental (Análisis de datos). Entrevista (Entrevista). Encuesta (Cuestionario). Observación Directa (Diario de Campo). A quiénes: Cargo-Funciones.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Necesidades: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Proceso1 (Descripción del proceso y necesidades encontradas). Proceso2 (Descripción del proceso y necesidades encontradas). Proceso3 (Descripción del proceso y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 Sistema de Información Web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[seguimiento, apoyo, etc.] a los [procesos] de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los Usuarios 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 la Empresa].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[ModProceso3]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reportes gráficos e impresos de la Empresa [Nombre de la Empresa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describe en párrafos (no viñetas ni numeración) y debe evidenciar lo siguiente:</a:t>
            </a:r>
          </a:p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el desarrollo de un Sistema de Información Web denominado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del Sistema]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sirva como herramienta software de apoyo al seguimiento del/los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Proceso(s)]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Empresa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Empresa].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Importancia del Sistema: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Permitirá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[nombre Perfiles]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usuarios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[más Información].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[ModProceso1]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[Perfiles Usuario]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podrán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[acciones del Sistema (beneficios comparados 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[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ModProceso2]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[Perfiles Usuario] podrán [acciones del Sistema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comparados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necesidades encontradas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)]. Finalmente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facilitará la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reportes gráficos e impresos, necesarios para la toma de decisiones del personal administrativo de la Empresa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Aporte al Sector: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Sistema [Nombre Empresa]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servirá como aporte al sector 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[Sector],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[importancia para el Sector].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tabLst>
                <a:tab pos="268288" algn="l"/>
              </a:tabLst>
            </a:pPr>
            <a:r>
              <a:rPr lang="es-ES_trad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“Pueden utilizar imágenes de Apoyo o más diapositivas si lo requieren”</a:t>
            </a: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806</Words>
  <Application>Microsoft Office PowerPoint</Application>
  <PresentationFormat>Presentación en pantalla (16:9)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Edwin Albeiro Ramos Villamil</cp:lastModifiedBy>
  <cp:revision>119</cp:revision>
  <dcterms:created xsi:type="dcterms:W3CDTF">2019-11-27T03:16:21Z</dcterms:created>
  <dcterms:modified xsi:type="dcterms:W3CDTF">2022-08-30T16:47:41Z</dcterms:modified>
</cp:coreProperties>
</file>