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378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16/08/2022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16/08/2022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16/08/2022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8498" y="549275"/>
            <a:ext cx="5621338" cy="2202872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Proyecto XMPP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8498" y="2938972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Diego Alvarez </a:t>
            </a:r>
          </a:p>
          <a:p>
            <a:pPr rtl="0"/>
            <a:r>
              <a:rPr lang="es-ES" dirty="0"/>
              <a:t>19498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F551F1B-1BF6-3100-E28C-5CBF073142BD}"/>
              </a:ext>
            </a:extLst>
          </p:cNvPr>
          <p:cNvSpPr txBox="1">
            <a:spLocks/>
          </p:cNvSpPr>
          <p:nvPr/>
        </p:nvSpPr>
        <p:spPr>
          <a:xfrm>
            <a:off x="430094" y="319177"/>
            <a:ext cx="3565524" cy="72695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9F14216-C370-757A-B08C-EEF4C1813720}"/>
              </a:ext>
            </a:extLst>
          </p:cNvPr>
          <p:cNvSpPr txBox="1">
            <a:spLocks/>
          </p:cNvSpPr>
          <p:nvPr/>
        </p:nvSpPr>
        <p:spPr>
          <a:xfrm>
            <a:off x="430092" y="1176309"/>
            <a:ext cx="6755711" cy="562130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Dificultades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Poca documentación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Pocos ejemplos 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Iniciar sesión 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Mandar mensajes </a:t>
            </a:r>
          </a:p>
          <a:p>
            <a:r>
              <a:rPr lang="es-ES" b="1" dirty="0">
                <a:solidFill>
                  <a:schemeClr val="bg1"/>
                </a:solidFill>
              </a:rPr>
              <a:t>Lecciones aprendidas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Entrar al código de la librería sirve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El libro ayudó, así como las paginas de documentación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Con tiempo se puede lograr, empezar por lo fácil</a:t>
            </a:r>
          </a:p>
          <a:p>
            <a:pPr lvl="1"/>
            <a:r>
              <a:rPr lang="es-ES" b="1" dirty="0">
                <a:solidFill>
                  <a:schemeClr val="bg1"/>
                </a:solidFill>
              </a:rPr>
              <a:t>Correcto uso de hilos</a:t>
            </a:r>
          </a:p>
          <a:p>
            <a:r>
              <a:rPr lang="es-ES" dirty="0">
                <a:solidFill>
                  <a:schemeClr val="tx1"/>
                </a:solidFill>
              </a:rPr>
              <a:t>Características implementadas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Ver contactos, agregar uno, ver uno, mandar mensaje privado, grupal (falló), establecer mensaje de presencia,  notificaciones, </a:t>
            </a:r>
            <a:r>
              <a:rPr lang="es-ES" dirty="0" err="1">
                <a:solidFill>
                  <a:schemeClr val="tx1"/>
                </a:solidFill>
              </a:rPr>
              <a:t>LogOut</a:t>
            </a:r>
            <a:r>
              <a:rPr lang="es-ES" dirty="0">
                <a:solidFill>
                  <a:schemeClr val="tx1"/>
                </a:solidFill>
              </a:rPr>
              <a:t>/</a:t>
            </a:r>
            <a:r>
              <a:rPr lang="es-ES" dirty="0" err="1">
                <a:solidFill>
                  <a:schemeClr val="tx1"/>
                </a:solidFill>
              </a:rPr>
              <a:t>LogIn</a:t>
            </a:r>
            <a:r>
              <a:rPr lang="es-ES" dirty="0">
                <a:solidFill>
                  <a:schemeClr val="tx1"/>
                </a:solidFill>
              </a:rPr>
              <a:t>, Eliminar cuenta, crear cuenta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7" name="Marcador de posición de imagen 11" descr="Fondo de datos">
            <a:extLst>
              <a:ext uri="{FF2B5EF4-FFF2-40B4-BE49-F238E27FC236}">
                <a16:creationId xmlns:a16="http://schemas.microsoft.com/office/drawing/2014/main" id="{8DFDA959-29E5-F673-735E-6D88C5D968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5358" y="5106512"/>
            <a:ext cx="1560371" cy="1560371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pic>
        <p:nvPicPr>
          <p:cNvPr id="18" name="Marcador de posición de imagen 11" descr="Fondo de datos">
            <a:extLst>
              <a:ext uri="{FF2B5EF4-FFF2-40B4-BE49-F238E27FC236}">
                <a16:creationId xmlns:a16="http://schemas.microsoft.com/office/drawing/2014/main" id="{BEF020C4-1214-ACE0-869B-79408D0BA9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4022" y="-230911"/>
            <a:ext cx="1560371" cy="1560371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{4EE57061-6641-4116-99DD-79C270D9275D}tf33713516_win32</Template>
  <TotalTime>16</TotalTime>
  <Words>85</Words>
  <Application>Microsoft Office PowerPoint</Application>
  <PresentationFormat>Panorámica</PresentationFormat>
  <Paragraphs>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Proyecto XMPP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XMPP</dc:title>
  <dc:creator>Diego Alberto Alvarez Molina</dc:creator>
  <cp:lastModifiedBy>Diego Alberto Alvarez Molina</cp:lastModifiedBy>
  <cp:revision>1</cp:revision>
  <dcterms:created xsi:type="dcterms:W3CDTF">2022-08-16T23:35:41Z</dcterms:created>
  <dcterms:modified xsi:type="dcterms:W3CDTF">2022-08-16T23:52:08Z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