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735" r:id="rId2"/>
    <p:sldMasterId id="2147483771" r:id="rId3"/>
  </p:sldMasterIdLst>
  <p:notesMasterIdLst>
    <p:notesMasterId r:id="rId35"/>
  </p:notesMasterIdLst>
  <p:handoutMasterIdLst>
    <p:handoutMasterId r:id="rId36"/>
  </p:handoutMasterIdLst>
  <p:sldIdLst>
    <p:sldId id="28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6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2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75362-8255-4332-995E-CF0358303D2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AC713-83CB-4848-8CF2-5829FBD5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07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2F528-DB4F-430C-82B0-9AFD50FB1FD2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2617D-5402-4669-8ECF-386156A9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740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1C23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038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110512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222256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5334000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7445744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557488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109927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222256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5334584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446913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9559241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109927" y="4185093"/>
            <a:ext cx="1524000" cy="23083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222256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To adjust the photo within the placeholder box, perform the following steps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5334584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cropping tool (select the picture, click </a:t>
            </a:r>
            <a:r>
              <a:rPr lang="en-US" b="1" dirty="0"/>
              <a:t>Picture Tools Format &gt; Crop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446913" y="4185093"/>
            <a:ext cx="1524000" cy="115416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Move the image around by clicking </a:t>
            </a:r>
            <a:br>
              <a:rPr lang="en-US" dirty="0"/>
            </a:br>
            <a:r>
              <a:rPr lang="en-US" dirty="0"/>
              <a:t>and dragging the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9559241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Resize the image by clicking and dragging </a:t>
            </a:r>
            <a:br>
              <a:rPr lang="en-US" dirty="0"/>
            </a:br>
            <a:r>
              <a:rPr lang="en-US" dirty="0"/>
              <a:t>one of the corner dots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BE9094-21DF-344C-8402-70F55A54E6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71180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Five-icon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393570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 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110512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222256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5334000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7445744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557488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109927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222256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5334584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446913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9559241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109927" y="4185093"/>
            <a:ext cx="1524000" cy="23083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222256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To adjust the photo within the placeholder box, perform the following steps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5334584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cropping tool (select the picture, click </a:t>
            </a:r>
            <a:r>
              <a:rPr lang="en-US" b="1" dirty="0"/>
              <a:t>Picture Tools Format &gt; Crop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446913" y="4185093"/>
            <a:ext cx="1524000" cy="115416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Move the image around by clicking </a:t>
            </a:r>
            <a:br>
              <a:rPr lang="en-US" dirty="0"/>
            </a:br>
            <a:r>
              <a:rPr lang="en-US" dirty="0"/>
              <a:t>and dragging the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9559241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Resize the image by clicking and dragging </a:t>
            </a:r>
            <a:br>
              <a:rPr lang="en-US" dirty="0"/>
            </a:br>
            <a:r>
              <a:rPr lang="en-US" dirty="0"/>
              <a:t>one of the corner dots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BE9094-21DF-344C-8402-70F55A54E6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71180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Five-icon layout – Type title here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1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391463"/>
            <a:ext cx="11652356" cy="1436868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baseline="0"/>
            </a:lvl1pPr>
            <a:lvl2pPr>
              <a:spcBef>
                <a:spcPts val="0"/>
              </a:spcBef>
              <a:spcAft>
                <a:spcPts val="667"/>
              </a:spcAft>
              <a:defRPr/>
            </a:lvl2pPr>
            <a:lvl3pPr>
              <a:spcBef>
                <a:spcPts val="0"/>
              </a:spcBef>
              <a:spcAft>
                <a:spcPts val="667"/>
              </a:spcAft>
              <a:defRPr/>
            </a:lvl3pPr>
            <a:lvl4pPr>
              <a:spcAft>
                <a:spcPts val="667"/>
              </a:spcAft>
              <a:defRPr/>
            </a:lvl4pPr>
            <a:lvl5pPr>
              <a:spcAft>
                <a:spcPts val="667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81557-F2E8-9A40-A3CE-84E4ECCC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890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content layout – Type 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4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ub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681024"/>
            <a:ext cx="11652356" cy="1436868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667"/>
              </a:spcAft>
              <a:defRPr/>
            </a:lvl2pPr>
            <a:lvl3pPr>
              <a:spcBef>
                <a:spcPts val="0"/>
              </a:spcBef>
              <a:spcAft>
                <a:spcPts val="667"/>
              </a:spcAft>
              <a:defRPr/>
            </a:lvl3pPr>
            <a:lvl4pPr>
              <a:spcAft>
                <a:spcPts val="667"/>
              </a:spcAft>
              <a:defRPr/>
            </a:lvl4pPr>
            <a:lvl5pPr>
              <a:spcAft>
                <a:spcPts val="667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D8BA69-B26A-524D-8456-47C58CF25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content, subtitle layout – Type title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CD86548-78E7-A148-AE65-B89FA44D5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8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and_Bullete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391463"/>
            <a:ext cx="11652538" cy="1436868"/>
          </a:xfrm>
          <a:prstGeom prst="rect">
            <a:avLst/>
          </a:prstGeo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33CCB3-0379-7340-9C7D-66847C4065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8901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bullet content layout – Type 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56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ubtitle_and_Bullete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682489"/>
            <a:ext cx="11652538" cy="1436868"/>
          </a:xfrm>
          <a:prstGeom prst="rect">
            <a:avLst/>
          </a:prstGeo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/>
            </a:lvl1pPr>
            <a:lvl2pPr marL="621882" indent="-285739">
              <a:spcBef>
                <a:spcPts val="0"/>
              </a:spcBef>
              <a:spcAft>
                <a:spcPts val="667"/>
              </a:spcAft>
              <a:buFont typeface="Wingdings" panose="05000000000000000000" pitchFamily="2" charset="2"/>
              <a:buChar char="§"/>
              <a:defRPr/>
            </a:lvl2pPr>
            <a:lvl3pPr marL="845977" indent="-285739">
              <a:spcBef>
                <a:spcPts val="0"/>
              </a:spcBef>
              <a:spcAft>
                <a:spcPts val="667"/>
              </a:spcAft>
              <a:buFont typeface="Times New Roman" panose="02020603050405020304" pitchFamily="18" charset="0"/>
              <a:buChar char="–"/>
              <a:defRPr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B4C2F4-31BE-1040-9765-6188D3C4A5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subtitle, and bullets layout – Title here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36AB70F-14E5-AE4D-8F92-8F9359CD8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47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391463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dirty="0"/>
            </a:lvl1pPr>
            <a:lvl2pPr>
              <a:spcBef>
                <a:spcPts val="0"/>
              </a:spcBef>
              <a:spcAft>
                <a:spcPts val="667"/>
              </a:spcAft>
              <a:defRPr lang="en-US" dirty="0"/>
            </a:lvl2pPr>
            <a:lvl3pPr>
              <a:spcBef>
                <a:spcPts val="0"/>
              </a:spcBef>
              <a:spcAft>
                <a:spcPts val="667"/>
              </a:spcAft>
              <a:defRPr lang="en-US" dirty="0"/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left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79" y="1391463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dirty="0"/>
            </a:lvl1pPr>
            <a:lvl2pPr>
              <a:spcBef>
                <a:spcPts val="0"/>
              </a:spcBef>
              <a:spcAft>
                <a:spcPts val="667"/>
              </a:spcAft>
              <a:defRPr lang="en-US" dirty="0"/>
            </a:lvl2pPr>
            <a:lvl3pPr>
              <a:spcBef>
                <a:spcPts val="0"/>
              </a:spcBef>
              <a:spcAft>
                <a:spcPts val="667"/>
              </a:spcAft>
              <a:defRPr lang="en-US" dirty="0"/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right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11A9D6-4202-FB4A-A8FA-014E3BBE2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71548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 – Type 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64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_Column_with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683488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b="0" i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/>
            </a:lvl2pPr>
            <a:lvl3pPr>
              <a:spcBef>
                <a:spcPts val="0"/>
              </a:spcBef>
              <a:spcAft>
                <a:spcPts val="667"/>
              </a:spcAft>
              <a:defRPr lang="en-US" dirty="0"/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left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79" y="1683488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b="0" i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/>
            </a:lvl2pPr>
            <a:lvl3pPr>
              <a:spcBef>
                <a:spcPts val="0"/>
              </a:spcBef>
              <a:spcAft>
                <a:spcPts val="667"/>
              </a:spcAft>
              <a:defRPr lang="en-US" dirty="0"/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right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526124-D3DA-E54F-A36F-B0407C654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layout, subtitle – Type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85A684-0CD9-6148-9582-3C2851D357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65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_Column_Bulle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391463"/>
            <a:ext cx="5715000" cy="1436868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baseline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/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left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80" y="1391463"/>
            <a:ext cx="5715000" cy="1806264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baseline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/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right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451DE7-2C91-974A-9101-283A3450A0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777506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layout, bullets – Type 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85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_Column_Bulleted_with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681687"/>
            <a:ext cx="5715000" cy="1436868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/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left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80" y="1681687"/>
            <a:ext cx="5715000" cy="1806264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/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right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953C99-F76D-E149-A31F-44834A669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Two-column, subtitle, bullets – Type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00FE7-5B10-A845-8E71-BF02B814E2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0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8718498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72364" y="4540250"/>
            <a:ext cx="8715373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2364" y="4918490"/>
            <a:ext cx="8715373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53D7793-9CEB-C949-ADB9-9D31A0B7D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370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E670B2F-0C69-6845-BE80-B9BE2C64CE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5739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556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270130" y="1508125"/>
            <a:ext cx="11651996" cy="174663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3pPr>
            <a:lvl4pPr>
              <a:spcBef>
                <a:spcPts val="0"/>
              </a:spcBef>
              <a:spcAft>
                <a:spcPts val="500"/>
              </a:spcAft>
              <a:defRPr>
                <a:latin typeface="Lucida Console" panose="020B0609040504020204" pitchFamily="49" charset="0"/>
              </a:defRPr>
            </a:lvl4pPr>
            <a:lvl5pPr>
              <a:spcBef>
                <a:spcPts val="0"/>
              </a:spcBef>
              <a:spcAft>
                <a:spcPts val="500"/>
              </a:spcAft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Code layout – Type 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6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_2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269875" y="1508125"/>
            <a:ext cx="5715000" cy="1142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3pPr>
            <a:lvl4pPr>
              <a:defRPr sz="1667">
                <a:latin typeface="Lucida Console" panose="020B0609040504020204" pitchFamily="49" charset="0"/>
              </a:defRPr>
            </a:lvl4pPr>
            <a:lvl5pPr>
              <a:defRPr sz="1667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0080" y="1508125"/>
            <a:ext cx="5715000" cy="1142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 baseline="0"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3pPr>
            <a:lvl4pPr>
              <a:defRPr sz="1667">
                <a:latin typeface="Lucida Console" panose="020B0609040504020204" pitchFamily="49" charset="0"/>
              </a:defRPr>
            </a:lvl4pPr>
            <a:lvl5pPr>
              <a:defRPr sz="1667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Code layout, two columns – Type 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50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 Vide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EFB6AB-6FEE-7C4F-ABC5-518B32A331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94672" y="2327672"/>
            <a:ext cx="2202656" cy="2202656"/>
          </a:xfrm>
          <a:prstGeom prst="rect">
            <a:avLst/>
          </a:prstGeom>
        </p:spPr>
      </p:pic>
      <p:sp>
        <p:nvSpPr>
          <p:cNvPr id="4" name="Media Placeholder 3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>
            <a:noAutofit/>
          </a:bodyPr>
          <a:lstStyle>
            <a:lvl1pPr algn="ctr">
              <a:defRPr b="0" i="0">
                <a:solidFill>
                  <a:schemeClr val="tx1"/>
                </a:solidFill>
                <a:latin typeface="+mn-lt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pPr lvl="0"/>
            <a:r>
              <a:rPr lang="en-US" noProof="0" dirty="0"/>
              <a:t>Video layout – Click icon to add media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1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269875" y="1854993"/>
            <a:ext cx="8334375" cy="2669382"/>
          </a:xfrm>
        </p:spPr>
        <p:txBody>
          <a:bodyPr/>
          <a:lstStyle>
            <a:lvl1pPr marL="329393" indent="-329393" algn="l">
              <a:defRPr sz="4500"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“Type quote here, </a:t>
            </a:r>
            <a:br>
              <a:rPr lang="en-US" dirty="0"/>
            </a:br>
            <a:r>
              <a:rPr lang="en-US" dirty="0"/>
              <a:t>in quote marks”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875" y="4548713"/>
            <a:ext cx="5168107" cy="618567"/>
          </a:xfrm>
        </p:spPr>
        <p:txBody>
          <a:bodyPr/>
          <a:lstStyle>
            <a:lvl1pPr marL="190492" indent="0" algn="l">
              <a:spcBef>
                <a:spcPts val="0"/>
              </a:spcBef>
              <a:buNone/>
              <a:defRPr sz="2333" b="1" baseline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name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69875" y="5017076"/>
            <a:ext cx="5168107" cy="618567"/>
          </a:xfrm>
        </p:spPr>
        <p:txBody>
          <a:bodyPr/>
          <a:lstStyle>
            <a:lvl1pPr marL="190492" indent="0" algn="l">
              <a:spcBef>
                <a:spcPts val="0"/>
              </a:spcBef>
              <a:spcAft>
                <a:spcPts val="500"/>
              </a:spcAft>
              <a:buNone/>
              <a:defRPr sz="2333" b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affiliation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1462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875" y="2613393"/>
            <a:ext cx="10757271" cy="1680460"/>
          </a:xfrm>
          <a:noFill/>
        </p:spPr>
        <p:txBody>
          <a:bodyPr anchorCtr="0">
            <a:spAutoFit/>
          </a:bodyPr>
          <a:lstStyle>
            <a:lvl1pPr>
              <a:defRPr sz="5000" b="0" i="0" spc="-98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9234FE8-0FBB-2643-9DDE-99E799357D5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8620125" y="6518073"/>
            <a:ext cx="3302000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30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© 2020, </a:t>
            </a:r>
            <a:r>
              <a:rPr lang="en-US" altLang="x-none" sz="750" dirty="0" err="1" smtClean="0">
                <a:latin typeface="Amazon Ember" charset="0"/>
                <a:ea typeface="Amazon Ember" charset="0"/>
                <a:cs typeface="Amazon Ember" charset="0"/>
              </a:rPr>
              <a:t>PMazon</a:t>
            </a:r>
            <a:r>
              <a:rPr lang="en-US" altLang="x-none" sz="750" dirty="0" smtClean="0">
                <a:latin typeface="Amazon Ember" charset="0"/>
                <a:ea typeface="Amazon Ember" charset="0"/>
                <a:cs typeface="Amazon Ember" charset="0"/>
              </a:rPr>
              <a:t> </a:t>
            </a: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189276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/Dem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8896" y="2267144"/>
            <a:ext cx="7110473" cy="2372957"/>
          </a:xfrm>
          <a:noFill/>
        </p:spPr>
        <p:txBody>
          <a:bodyPr wrap="square" anchorCtr="0">
            <a:spAutoFit/>
          </a:bodyPr>
          <a:lstStyle>
            <a:lvl1pPr>
              <a:defRPr sz="5000" b="0" i="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Video or demo divider – Type “Video” or “Demo”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890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3652631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3652631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3922506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3922506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7572486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572486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390318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3652631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3652631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4886068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886068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23576101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5521325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5521325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28521834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8718498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4540250"/>
            <a:ext cx="4175125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69875" y="4918490"/>
            <a:ext cx="4175125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812612" y="4540250"/>
            <a:ext cx="4175125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4812612" y="4918490"/>
            <a:ext cx="4175125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37F70FE-DF69-224C-9ABA-AE5D8E875F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2929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FF00020-0B8E-404C-985A-4BC0113F0D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379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rvey_Rem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5308600" y="1204866"/>
            <a:ext cx="1574800" cy="1574800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52400" tIns="304800" rIns="152400" bIns="121920" anchor="ctr"/>
          <a:lstStyle/>
          <a:p>
            <a:pPr algn="ctr" defTabSz="777029" eaLnBrk="1" hangingPunct="1">
              <a:lnSpc>
                <a:spcPct val="90000"/>
              </a:lnSpc>
              <a:defRPr/>
            </a:pPr>
            <a:r>
              <a:rPr lang="en-US" sz="9583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Amazon Ember" panose="020B0603020204020204" pitchFamily="34" charset="0"/>
                <a:cs typeface="Amazon Ember" panose="020B0603020204020204" pitchFamily="34" charset="0"/>
              </a:rPr>
              <a:t>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571875" y="3264148"/>
            <a:ext cx="5048250" cy="1492716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Please complete the session survey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7107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539" y="6362188"/>
            <a:ext cx="1841749" cy="138499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740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209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8718498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72364" y="4540250"/>
            <a:ext cx="8715373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2364" y="4918490"/>
            <a:ext cx="8715373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53D7793-9CEB-C949-ADB9-9D31A0B7D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370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E670B2F-0C69-6845-BE80-B9BE2C64CE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8552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8718498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4540250"/>
            <a:ext cx="4175125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69875" y="4918490"/>
            <a:ext cx="4175125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812612" y="4540250"/>
            <a:ext cx="4175125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4812612" y="4918490"/>
            <a:ext cx="4175125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37F70FE-DF69-224C-9ABA-AE5D8E875F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2929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FF00020-0B8E-404C-985A-4BC0113F0D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53307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8718498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240" y="4540250"/>
            <a:ext cx="3585104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69240" y="4918490"/>
            <a:ext cx="3585104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059187" y="4540250"/>
            <a:ext cx="3585104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4059187" y="4918490"/>
            <a:ext cx="3585104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849135" y="4540250"/>
            <a:ext cx="3585104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849135" y="4918490"/>
            <a:ext cx="3585104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678AEB3-5EE4-6349-965B-577B55685A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5861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CC3AE8-9F9A-2F47-8C0F-9FDCCF586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88587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4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1397000"/>
            <a:ext cx="11668125" cy="3424848"/>
          </a:xfrm>
        </p:spPr>
        <p:txBody>
          <a:bodyPr/>
          <a:lstStyle>
            <a:lvl1pPr>
              <a:spcBef>
                <a:spcPts val="0"/>
              </a:spcBef>
              <a:spcAft>
                <a:spcPts val="2500"/>
              </a:spcAft>
              <a:defRPr baseline="0">
                <a:solidFill>
                  <a:schemeClr val="bg1"/>
                </a:solidFill>
              </a:defRPr>
            </a:lvl1pPr>
            <a:lvl2pPr marL="0">
              <a:spcBef>
                <a:spcPts val="0"/>
              </a:spcBef>
              <a:spcAft>
                <a:spcPts val="2500"/>
              </a:spcAft>
              <a:defRPr sz="2667">
                <a:solidFill>
                  <a:schemeClr val="bg1"/>
                </a:solidFill>
              </a:defRPr>
            </a:lvl2pPr>
            <a:lvl3pPr marL="0">
              <a:spcBef>
                <a:spcPts val="0"/>
              </a:spcBef>
              <a:spcAft>
                <a:spcPts val="2500"/>
              </a:spcAft>
              <a:defRPr sz="2667">
                <a:solidFill>
                  <a:schemeClr val="bg1"/>
                </a:solidFill>
              </a:defRPr>
            </a:lvl3pPr>
            <a:lvl4pPr marL="0">
              <a:spcBef>
                <a:spcPts val="0"/>
              </a:spcBef>
              <a:spcAft>
                <a:spcPts val="2500"/>
              </a:spcAft>
              <a:defRPr sz="2667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spcAft>
                <a:spcPts val="250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720"/>
            <a:ext cx="11654896" cy="72923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Agenda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6954116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0041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1130510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004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705917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subtitle layout – Type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</a:t>
            </a:r>
            <a:r>
              <a:rPr lang="en-US" dirty="0" smtClean="0"/>
              <a:t>subtitle </a:t>
            </a: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7780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8718498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240" y="4540250"/>
            <a:ext cx="3585104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69240" y="4918490"/>
            <a:ext cx="3585104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059187" y="4540250"/>
            <a:ext cx="3585104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4059187" y="4918490"/>
            <a:ext cx="3585104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849135" y="4540250"/>
            <a:ext cx="3585104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849135" y="4918490"/>
            <a:ext cx="3585104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678AEB3-5EE4-6349-965B-577B55685A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5861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CC3AE8-9F9A-2F47-8C0F-9FDCCF586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2110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43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subtitle layout – Type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</a:t>
            </a:r>
            <a:r>
              <a:rPr lang="en-US" dirty="0" smtClean="0"/>
              <a:t>subtitle </a:t>
            </a: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171548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110512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222256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5334000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7445744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557488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109927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222256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5334584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446913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9559241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109927" y="4185093"/>
            <a:ext cx="1524000" cy="23083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222256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To adjust the photo within the placeholder box, perform the following steps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5334584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cropping tool (select the picture, click </a:t>
            </a:r>
            <a:r>
              <a:rPr lang="en-US" b="1" dirty="0"/>
              <a:t>Picture Tools Format &gt; Crop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446913" y="4185093"/>
            <a:ext cx="1524000" cy="115416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Move the image around by clicking </a:t>
            </a:r>
            <a:br>
              <a:rPr lang="en-US" dirty="0"/>
            </a:br>
            <a:r>
              <a:rPr lang="en-US" dirty="0"/>
              <a:t>and dragging the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9559241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Resize the image by clicking and dragging </a:t>
            </a:r>
            <a:br>
              <a:rPr lang="en-US" dirty="0"/>
            </a:br>
            <a:r>
              <a:rPr lang="en-US" dirty="0"/>
              <a:t>one of the corner dots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BE9094-21DF-344C-8402-70F55A54E6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71180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Five-icon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259370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110512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222256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5334000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7445744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557488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109927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222256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5334584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446913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9559241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109927" y="4185093"/>
            <a:ext cx="1524000" cy="23083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222256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To adjust the photo within the placeholder box, perform the following steps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5334584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cropping tool (select the picture, click </a:t>
            </a:r>
            <a:r>
              <a:rPr lang="en-US" b="1" dirty="0"/>
              <a:t>Picture Tools Format &gt; Crop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446913" y="4185093"/>
            <a:ext cx="1524000" cy="115416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Move the image around by clicking </a:t>
            </a:r>
            <a:br>
              <a:rPr lang="en-US" dirty="0"/>
            </a:br>
            <a:r>
              <a:rPr lang="en-US" dirty="0"/>
              <a:t>and dragging the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9559241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Resize the image by clicking and dragging </a:t>
            </a:r>
            <a:br>
              <a:rPr lang="en-US" dirty="0"/>
            </a:br>
            <a:r>
              <a:rPr lang="en-US" dirty="0"/>
              <a:t>one of the corner dots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BE9094-21DF-344C-8402-70F55A54E6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71180"/>
          </a:xfrm>
        </p:spPr>
        <p:txBody>
          <a:bodyPr/>
          <a:lstStyle>
            <a:lvl1pPr>
              <a:defRPr b="0" i="0" baseline="0">
                <a:ln w="3175">
                  <a:noFill/>
                </a:ln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Five-icon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4048925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391463"/>
            <a:ext cx="11652356" cy="1436868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baseline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67"/>
              </a:spcAft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/>
            </a:lvl4pPr>
            <a:lvl5pPr>
              <a:spcAft>
                <a:spcPts val="667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81557-F2E8-9A40-A3CE-84E4ECCC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890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content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416304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681024"/>
            <a:ext cx="11652356" cy="1436868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67"/>
              </a:spcAft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/>
            </a:lvl4pPr>
            <a:lvl5pPr>
              <a:spcAft>
                <a:spcPts val="667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D8BA69-B26A-524D-8456-47C58CF25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content, subtitle layout – Type title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CD86548-78E7-A148-AE65-B89FA44D5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16610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391463"/>
            <a:ext cx="11652538" cy="1436868"/>
          </a:xfrm>
          <a:prstGeom prst="rect">
            <a:avLst/>
          </a:prstGeo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33CCB3-0379-7340-9C7D-66847C4065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8901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bullet content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729352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and_Bullete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682489"/>
            <a:ext cx="11652538" cy="1436868"/>
          </a:xfrm>
          <a:prstGeom prst="rect">
            <a:avLst/>
          </a:prstGeo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B4C2F4-31BE-1040-9765-6188D3C4A5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subtitle, and bullets layout – Title here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36AB70F-14E5-AE4D-8F92-8F9359CD8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65120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391463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dirty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left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79" y="1391463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dirty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right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11A9D6-4202-FB4A-A8FA-014E3BBE2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71548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350589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with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683488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b="0" i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left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79" y="1683488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b="0" i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right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526124-D3DA-E54F-A36F-B0407C654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layout, subtitle – Type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85A684-0CD9-6148-9582-3C2851D357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7967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391463"/>
            <a:ext cx="5715000" cy="1436868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baseline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left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80" y="1391463"/>
            <a:ext cx="5715000" cy="1806264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baseline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right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451DE7-2C91-974A-9101-283A3450A0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777506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layout, bullets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804742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1397000"/>
            <a:ext cx="11668125" cy="3424848"/>
          </a:xfrm>
        </p:spPr>
        <p:txBody>
          <a:bodyPr/>
          <a:lstStyle>
            <a:lvl1pPr>
              <a:spcBef>
                <a:spcPts val="0"/>
              </a:spcBef>
              <a:spcAft>
                <a:spcPts val="2500"/>
              </a:spcAft>
              <a:defRPr baseline="0"/>
            </a:lvl1pPr>
            <a:lvl2pPr marL="0">
              <a:spcBef>
                <a:spcPts val="0"/>
              </a:spcBef>
              <a:spcAft>
                <a:spcPts val="2500"/>
              </a:spcAft>
              <a:defRPr sz="2667"/>
            </a:lvl2pPr>
            <a:lvl3pPr marL="0">
              <a:spcBef>
                <a:spcPts val="0"/>
              </a:spcBef>
              <a:spcAft>
                <a:spcPts val="2500"/>
              </a:spcAft>
              <a:defRPr sz="2667"/>
            </a:lvl3pPr>
            <a:lvl4pPr marL="0">
              <a:spcBef>
                <a:spcPts val="0"/>
              </a:spcBef>
              <a:spcAft>
                <a:spcPts val="2500"/>
              </a:spcAft>
              <a:defRPr sz="2667"/>
            </a:lvl4pPr>
            <a:lvl5pPr marL="0">
              <a:spcBef>
                <a:spcPts val="0"/>
              </a:spcBef>
              <a:spcAft>
                <a:spcPts val="2500"/>
              </a:spcAft>
              <a:defRPr sz="2667"/>
            </a:lvl5pPr>
          </a:lstStyle>
          <a:p>
            <a:pPr lvl="0"/>
            <a:r>
              <a:rPr lang="en-US" dirty="0"/>
              <a:t>Type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720"/>
            <a:ext cx="11654896" cy="72923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Agenda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2849475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_with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681687"/>
            <a:ext cx="5715000" cy="1436868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left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80" y="1681687"/>
            <a:ext cx="5715000" cy="1806264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right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953C99-F76D-E149-A31F-44834A669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Two-column, subtitle, bullets – Type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00FE7-5B10-A845-8E71-BF02B814E2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85998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849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270130" y="1508125"/>
            <a:ext cx="11651996" cy="174663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>
              <a:spcBef>
                <a:spcPts val="0"/>
              </a:spcBef>
              <a:spcAft>
                <a:spcPts val="500"/>
              </a:spcAft>
              <a:defRPr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>
              <a:spcBef>
                <a:spcPts val="0"/>
              </a:spcBef>
              <a:spcAft>
                <a:spcPts val="500"/>
              </a:spcAft>
              <a:defRPr>
                <a:solidFill>
                  <a:schemeClr val="tx1"/>
                </a:solidFill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Code layout – Type 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3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2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269875" y="1508125"/>
            <a:ext cx="5715000" cy="1142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>
              <a:defRPr sz="1667">
                <a:latin typeface="Lucida Console" panose="020B0609040504020204" pitchFamily="49" charset="0"/>
              </a:defRPr>
            </a:lvl4pPr>
            <a:lvl5pPr>
              <a:defRPr sz="1667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0080" y="1508125"/>
            <a:ext cx="5715000" cy="1142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>
              <a:defRPr sz="1667">
                <a:latin typeface="Lucida Console" panose="020B0609040504020204" pitchFamily="49" charset="0"/>
              </a:defRPr>
            </a:lvl4pPr>
            <a:lvl5pPr>
              <a:defRPr sz="1667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Code layout, two columns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65694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ed Vide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EFB6AB-6FEE-7C4F-ABC5-518B32A331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94672" y="2327672"/>
            <a:ext cx="2202656" cy="2202656"/>
          </a:xfrm>
          <a:prstGeom prst="rect">
            <a:avLst/>
          </a:prstGeom>
        </p:spPr>
      </p:pic>
      <p:sp>
        <p:nvSpPr>
          <p:cNvPr id="4" name="Media Placeholder 3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>
            <a:noAutofit/>
          </a:bodyPr>
          <a:lstStyle>
            <a:lvl1pPr algn="ctr">
              <a:defRPr b="0" i="0">
                <a:solidFill>
                  <a:schemeClr val="tx1"/>
                </a:solidFill>
                <a:latin typeface="+mn-lt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pPr lvl="0"/>
            <a:r>
              <a:rPr lang="en-US" noProof="0" dirty="0"/>
              <a:t>Video layout – Click icon to add media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254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269875" y="1854993"/>
            <a:ext cx="8334375" cy="2669382"/>
          </a:xfrm>
        </p:spPr>
        <p:txBody>
          <a:bodyPr/>
          <a:lstStyle>
            <a:lvl1pPr marL="329393" indent="-329393" algn="l">
              <a:defRPr sz="4500" b="0" i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“Type quote here, </a:t>
            </a:r>
            <a:br>
              <a:rPr lang="en-US" dirty="0"/>
            </a:br>
            <a:r>
              <a:rPr lang="en-US" dirty="0"/>
              <a:t>in quote marks”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875" y="4548713"/>
            <a:ext cx="5168107" cy="618567"/>
          </a:xfrm>
        </p:spPr>
        <p:txBody>
          <a:bodyPr/>
          <a:lstStyle>
            <a:lvl1pPr marL="190492" indent="0" algn="l">
              <a:spcBef>
                <a:spcPts val="0"/>
              </a:spcBef>
              <a:buNone/>
              <a:defRPr sz="2333" b="1" baseline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name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69875" y="5017076"/>
            <a:ext cx="5168107" cy="618567"/>
          </a:xfrm>
        </p:spPr>
        <p:txBody>
          <a:bodyPr/>
          <a:lstStyle>
            <a:lvl1pPr marL="190492" indent="0" algn="l">
              <a:spcBef>
                <a:spcPts val="0"/>
              </a:spcBef>
              <a:spcAft>
                <a:spcPts val="500"/>
              </a:spcAft>
              <a:buNone/>
              <a:defRPr sz="2333" b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3325418311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875" y="2613393"/>
            <a:ext cx="10757271" cy="1680460"/>
          </a:xfrm>
          <a:noFill/>
        </p:spPr>
        <p:txBody>
          <a:bodyPr anchorCtr="0">
            <a:spAutoFit/>
          </a:bodyPr>
          <a:lstStyle>
            <a:lvl1pPr>
              <a:defRPr sz="50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9234FE8-0FBB-2643-9DDE-99E799357D5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8620125" y="6518073"/>
            <a:ext cx="3302000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30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© 2020, </a:t>
            </a:r>
            <a:r>
              <a:rPr lang="en-US" altLang="x-none" sz="750" dirty="0" err="1" smtClean="0">
                <a:latin typeface="Amazon Ember" charset="0"/>
                <a:ea typeface="Amazon Ember" charset="0"/>
                <a:cs typeface="Amazon Ember" charset="0"/>
              </a:rPr>
              <a:t>PMazon</a:t>
            </a:r>
            <a:r>
              <a:rPr lang="en-US" altLang="x-none" sz="750" dirty="0" smtClean="0">
                <a:latin typeface="Amazon Ember" charset="0"/>
                <a:ea typeface="Amazon Ember" charset="0"/>
                <a:cs typeface="Amazon Ember" charset="0"/>
              </a:rPr>
              <a:t> </a:t>
            </a: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749335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/Dem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8896" y="2267144"/>
            <a:ext cx="7110473" cy="2372957"/>
          </a:xfrm>
          <a:noFill/>
        </p:spPr>
        <p:txBody>
          <a:bodyPr wrap="square" anchorCtr="0">
            <a:spAutoFit/>
          </a:bodyPr>
          <a:lstStyle>
            <a:lvl1pPr>
              <a:defRPr sz="50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Video or demo divider – Type “Video” or “Demo” here</a:t>
            </a:r>
          </a:p>
        </p:txBody>
      </p:sp>
    </p:spTree>
    <p:extLst>
      <p:ext uri="{BB962C8B-B14F-4D97-AF65-F5344CB8AC3E}">
        <p14:creationId xmlns:p14="http://schemas.microsoft.com/office/powerpoint/2010/main" val="46622195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3652631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3652631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3922506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3922506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7572486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572486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4728266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3652631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3652631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4355128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355128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210964611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_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004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81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4695415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4695415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513207219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_Rem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5308600" y="1204866"/>
            <a:ext cx="1574800" cy="1574800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52400" tIns="304800" rIns="152400" bIns="121920" anchor="ctr"/>
          <a:lstStyle/>
          <a:p>
            <a:pPr algn="ctr" defTabSz="777029" eaLnBrk="1" hangingPunct="1">
              <a:lnSpc>
                <a:spcPct val="90000"/>
              </a:lnSpc>
              <a:defRPr/>
            </a:pPr>
            <a:r>
              <a:rPr lang="en-US" sz="9583" b="1" dirty="0">
                <a:solidFill>
                  <a:schemeClr val="bg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571875" y="3264148"/>
            <a:ext cx="5048250" cy="1492716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Please complete the session survey</a:t>
            </a:r>
          </a:p>
        </p:txBody>
      </p:sp>
    </p:spTree>
    <p:extLst>
      <p:ext uri="{BB962C8B-B14F-4D97-AF65-F5344CB8AC3E}">
        <p14:creationId xmlns:p14="http://schemas.microsoft.com/office/powerpoint/2010/main" val="151219431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539" y="6362188"/>
            <a:ext cx="1841749" cy="138499"/>
          </a:xfrm>
        </p:spPr>
        <p:txBody>
          <a:bodyPr/>
          <a:lstStyle>
            <a:lvl1pPr>
              <a:defRPr sz="9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806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537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6042110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72365" y="4540250"/>
            <a:ext cx="6039945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2365" y="4918490"/>
            <a:ext cx="6039945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53D7793-9CEB-C949-ADB9-9D31A0B7D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3705"/>
            <a:ext cx="6042111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E670B2F-0C69-6845-BE80-B9BE2C64CE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6042111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17854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6042110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72365" y="4540250"/>
            <a:ext cx="2392177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2365" y="4918490"/>
            <a:ext cx="2392177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3D7793-9CEB-C949-ADB9-9D31A0B7D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3705"/>
            <a:ext cx="6042111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E670B2F-0C69-6845-BE80-B9BE2C64CE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6042111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2892662" y="4540250"/>
            <a:ext cx="2392177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2892662" y="4918490"/>
            <a:ext cx="2392177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</p:spTree>
    <p:extLst>
      <p:ext uri="{BB962C8B-B14F-4D97-AF65-F5344CB8AC3E}">
        <p14:creationId xmlns:p14="http://schemas.microsoft.com/office/powerpoint/2010/main" val="805461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72365" y="4540250"/>
            <a:ext cx="2392177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2365" y="4918490"/>
            <a:ext cx="2392177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2664542" y="4540250"/>
            <a:ext cx="2392177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2664542" y="4918490"/>
            <a:ext cx="2392177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6042110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53D7793-9CEB-C949-ADB9-9D31A0B7D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3705"/>
            <a:ext cx="6042111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E670B2F-0C69-6845-BE80-B9BE2C64CE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6042111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58758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432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1397000"/>
            <a:ext cx="11668125" cy="3424848"/>
          </a:xfrm>
        </p:spPr>
        <p:txBody>
          <a:bodyPr/>
          <a:lstStyle>
            <a:lvl1pPr>
              <a:spcBef>
                <a:spcPts val="0"/>
              </a:spcBef>
              <a:spcAft>
                <a:spcPts val="2500"/>
              </a:spcAft>
              <a:defRPr baseline="0">
                <a:solidFill>
                  <a:schemeClr val="bg1"/>
                </a:solidFill>
              </a:defRPr>
            </a:lvl1pPr>
            <a:lvl2pPr marL="0">
              <a:spcBef>
                <a:spcPts val="0"/>
              </a:spcBef>
              <a:spcAft>
                <a:spcPts val="2500"/>
              </a:spcAft>
              <a:defRPr sz="2667">
                <a:solidFill>
                  <a:schemeClr val="bg1"/>
                </a:solidFill>
              </a:defRPr>
            </a:lvl2pPr>
            <a:lvl3pPr marL="0">
              <a:spcBef>
                <a:spcPts val="0"/>
              </a:spcBef>
              <a:spcAft>
                <a:spcPts val="2500"/>
              </a:spcAft>
              <a:defRPr sz="2667">
                <a:solidFill>
                  <a:schemeClr val="bg1"/>
                </a:solidFill>
              </a:defRPr>
            </a:lvl3pPr>
            <a:lvl4pPr marL="0">
              <a:spcBef>
                <a:spcPts val="0"/>
              </a:spcBef>
              <a:spcAft>
                <a:spcPts val="2500"/>
              </a:spcAft>
              <a:defRPr sz="2667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spcAft>
                <a:spcPts val="250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bg object 17"/>
          <p:cNvSpPr/>
          <p:nvPr userDrawn="1"/>
        </p:nvSpPr>
        <p:spPr>
          <a:xfrm>
            <a:off x="5653548" y="0"/>
            <a:ext cx="6527823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4" y="289720"/>
            <a:ext cx="11668125" cy="72923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Agenda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124603587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0041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61127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004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212235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004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1479281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subtitle layout – Type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</a:t>
            </a:r>
            <a:r>
              <a:rPr lang="en-US" dirty="0" smtClean="0"/>
              <a:t>subtitle </a:t>
            </a: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98530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subtitle layout – Type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</a:t>
            </a:r>
            <a:r>
              <a:rPr lang="en-US" dirty="0" smtClean="0"/>
              <a:t>subtitle </a:t>
            </a: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585798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110512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222256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5334000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7445744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557488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109927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222256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5334584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446913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9559241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109927" y="4185093"/>
            <a:ext cx="1524000" cy="23083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222256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To adjust the photo within the placeholder box, perform the following steps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5334584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cropping tool (select the picture, click </a:t>
            </a:r>
            <a:r>
              <a:rPr lang="en-US" b="1" dirty="0"/>
              <a:t>Picture Tools Format &gt; Crop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446913" y="4185093"/>
            <a:ext cx="1524000" cy="115416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Move the image around by clicking </a:t>
            </a:r>
            <a:br>
              <a:rPr lang="en-US" dirty="0"/>
            </a:br>
            <a:r>
              <a:rPr lang="en-US" dirty="0"/>
              <a:t>and dragging the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9559241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Resize the image by clicking and dragging </a:t>
            </a:r>
            <a:br>
              <a:rPr lang="en-US" dirty="0"/>
            </a:br>
            <a:r>
              <a:rPr lang="en-US" dirty="0"/>
              <a:t>one of the corner dots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BE9094-21DF-344C-8402-70F55A54E6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71180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Five-icon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803195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110512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222256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5334000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7445744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557488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109927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222256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5334584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446913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9559241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109927" y="4185093"/>
            <a:ext cx="1524000" cy="23083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222256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To adjust the photo within the placeholder box, perform the following steps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5334584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cropping tool (select the picture, click </a:t>
            </a:r>
            <a:r>
              <a:rPr lang="en-US" b="1" dirty="0"/>
              <a:t>Picture Tools Format &gt; Crop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446913" y="4185093"/>
            <a:ext cx="1524000" cy="115416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Move the image around by clicking </a:t>
            </a:r>
            <a:br>
              <a:rPr lang="en-US" dirty="0"/>
            </a:br>
            <a:r>
              <a:rPr lang="en-US" dirty="0"/>
              <a:t>and dragging the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9559241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Resize the image by clicking and dragging </a:t>
            </a:r>
            <a:br>
              <a:rPr lang="en-US" dirty="0"/>
            </a:br>
            <a:r>
              <a:rPr lang="en-US" dirty="0"/>
              <a:t>one of the corner dots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BE9094-21DF-344C-8402-70F55A54E6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71180"/>
          </a:xfrm>
        </p:spPr>
        <p:txBody>
          <a:bodyPr/>
          <a:lstStyle>
            <a:lvl1pPr>
              <a:defRPr b="0" i="0" baseline="0">
                <a:ln w="3175">
                  <a:noFill/>
                </a:ln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Five-icon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78347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391463"/>
            <a:ext cx="11652356" cy="1436868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baseline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67"/>
              </a:spcAft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/>
            </a:lvl4pPr>
            <a:lvl5pPr>
              <a:spcAft>
                <a:spcPts val="667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81557-F2E8-9A40-A3CE-84E4ECCC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890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content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4277252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681024"/>
            <a:ext cx="11652356" cy="1436868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67"/>
              </a:spcAft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/>
            </a:lvl4pPr>
            <a:lvl5pPr>
              <a:spcAft>
                <a:spcPts val="667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D8BA69-B26A-524D-8456-47C58CF25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content, subtitle layout – Type title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CD86548-78E7-A148-AE65-B89FA44D5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59189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391463"/>
            <a:ext cx="11652538" cy="1436868"/>
          </a:xfrm>
          <a:prstGeom prst="rect">
            <a:avLst/>
          </a:prstGeo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33CCB3-0379-7340-9C7D-66847C4065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8901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bullet content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1865743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and_Bullete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682489"/>
            <a:ext cx="11652538" cy="1436868"/>
          </a:xfrm>
          <a:prstGeom prst="rect">
            <a:avLst/>
          </a:prstGeo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B4C2F4-31BE-1040-9765-6188D3C4A5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subtitle, and bullets layout – Title here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36AB70F-14E5-AE4D-8F92-8F9359CD8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67376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391463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dirty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left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79" y="1391463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dirty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right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11A9D6-4202-FB4A-A8FA-014E3BBE2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71548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4283208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with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683488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b="0" i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left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79" y="1683488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b="0" i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right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526124-D3DA-E54F-A36F-B0407C654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layout, subtitle – Type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85A684-0CD9-6148-9582-3C2851D357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15308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subtitle layout – Type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</a:t>
            </a:r>
            <a:r>
              <a:rPr lang="en-US" dirty="0" smtClean="0"/>
              <a:t>subtitle </a:t>
            </a: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064111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391463"/>
            <a:ext cx="5715000" cy="1436868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baseline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left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80" y="1391463"/>
            <a:ext cx="5715000" cy="1806264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baseline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right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451DE7-2C91-974A-9101-283A3450A0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777506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layout, bullets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022037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_with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681687"/>
            <a:ext cx="5715000" cy="1436868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left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80" y="1681687"/>
            <a:ext cx="5715000" cy="1806264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right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953C99-F76D-E149-A31F-44834A669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Two-column, subtitle, bullets – Type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00FE7-5B10-A845-8E71-BF02B814E2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93759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754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270130" y="1508125"/>
            <a:ext cx="11651996" cy="174663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>
              <a:spcBef>
                <a:spcPts val="0"/>
              </a:spcBef>
              <a:spcAft>
                <a:spcPts val="500"/>
              </a:spcAft>
              <a:defRPr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>
              <a:spcBef>
                <a:spcPts val="0"/>
              </a:spcBef>
              <a:spcAft>
                <a:spcPts val="500"/>
              </a:spcAft>
              <a:defRPr>
                <a:solidFill>
                  <a:schemeClr val="tx1"/>
                </a:solidFill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Code layout – Type 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2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269875" y="1508125"/>
            <a:ext cx="5715000" cy="1142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>
              <a:defRPr sz="1667">
                <a:latin typeface="Lucida Console" panose="020B0609040504020204" pitchFamily="49" charset="0"/>
              </a:defRPr>
            </a:lvl4pPr>
            <a:lvl5pPr>
              <a:defRPr sz="1667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0080" y="1508125"/>
            <a:ext cx="5715000" cy="1142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>
              <a:defRPr sz="1667">
                <a:latin typeface="Lucida Console" panose="020B0609040504020204" pitchFamily="49" charset="0"/>
              </a:defRPr>
            </a:lvl4pPr>
            <a:lvl5pPr>
              <a:defRPr sz="1667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Code layout, two columns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247457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ed Vide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EFB6AB-6FEE-7C4F-ABC5-518B32A331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94672" y="2327672"/>
            <a:ext cx="2202656" cy="2202656"/>
          </a:xfrm>
          <a:prstGeom prst="rect">
            <a:avLst/>
          </a:prstGeom>
        </p:spPr>
      </p:pic>
      <p:sp>
        <p:nvSpPr>
          <p:cNvPr id="4" name="Media Placeholder 3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>
            <a:noAutofit/>
          </a:bodyPr>
          <a:lstStyle>
            <a:lvl1pPr algn="ctr">
              <a:defRPr b="0" i="0">
                <a:solidFill>
                  <a:schemeClr val="tx1"/>
                </a:solidFill>
                <a:latin typeface="+mn-lt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pPr lvl="0"/>
            <a:r>
              <a:rPr lang="en-US" noProof="0" dirty="0"/>
              <a:t>Video layout – Click icon to add media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583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269875" y="1854993"/>
            <a:ext cx="8334375" cy="2669382"/>
          </a:xfrm>
        </p:spPr>
        <p:txBody>
          <a:bodyPr/>
          <a:lstStyle>
            <a:lvl1pPr marL="329393" indent="-329393" algn="l">
              <a:defRPr sz="4500" b="0" i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“Type quote here, </a:t>
            </a:r>
            <a:br>
              <a:rPr lang="en-US" dirty="0"/>
            </a:br>
            <a:r>
              <a:rPr lang="en-US" dirty="0"/>
              <a:t>in quote marks”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875" y="4548713"/>
            <a:ext cx="5168107" cy="618567"/>
          </a:xfrm>
        </p:spPr>
        <p:txBody>
          <a:bodyPr/>
          <a:lstStyle>
            <a:lvl1pPr marL="190492" indent="0" algn="l">
              <a:spcBef>
                <a:spcPts val="0"/>
              </a:spcBef>
              <a:buNone/>
              <a:defRPr sz="2333" b="1" baseline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name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69875" y="5017076"/>
            <a:ext cx="5168107" cy="618567"/>
          </a:xfrm>
        </p:spPr>
        <p:txBody>
          <a:bodyPr/>
          <a:lstStyle>
            <a:lvl1pPr marL="190492" indent="0" algn="l">
              <a:spcBef>
                <a:spcPts val="0"/>
              </a:spcBef>
              <a:spcAft>
                <a:spcPts val="500"/>
              </a:spcAft>
              <a:buNone/>
              <a:defRPr sz="2333" b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4150616051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875" y="2613393"/>
            <a:ext cx="10757271" cy="1680460"/>
          </a:xfrm>
          <a:noFill/>
        </p:spPr>
        <p:txBody>
          <a:bodyPr anchorCtr="0">
            <a:spAutoFit/>
          </a:bodyPr>
          <a:lstStyle>
            <a:lvl1pPr>
              <a:defRPr sz="50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9234FE8-0FBB-2643-9DDE-99E799357D5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8620125" y="6518073"/>
            <a:ext cx="3302000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30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© 2020, </a:t>
            </a:r>
            <a:r>
              <a:rPr lang="en-US" altLang="x-none" sz="750" dirty="0" err="1" smtClean="0">
                <a:latin typeface="Amazon Ember" charset="0"/>
                <a:ea typeface="Amazon Ember" charset="0"/>
                <a:cs typeface="Amazon Ember" charset="0"/>
              </a:rPr>
              <a:t>PMazon</a:t>
            </a:r>
            <a:r>
              <a:rPr lang="en-US" altLang="x-none" sz="750" dirty="0" smtClean="0">
                <a:latin typeface="Amazon Ember" charset="0"/>
                <a:ea typeface="Amazon Ember" charset="0"/>
                <a:cs typeface="Amazon Ember" charset="0"/>
              </a:rPr>
              <a:t> </a:t>
            </a: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6379116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/Dem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8896" y="2267144"/>
            <a:ext cx="7110473" cy="2372957"/>
          </a:xfrm>
          <a:noFill/>
        </p:spPr>
        <p:txBody>
          <a:bodyPr wrap="square" anchorCtr="0">
            <a:spAutoFit/>
          </a:bodyPr>
          <a:lstStyle>
            <a:lvl1pPr>
              <a:defRPr sz="50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Video or demo divider – Type “Video” or “Demo” here</a:t>
            </a:r>
          </a:p>
        </p:txBody>
      </p:sp>
    </p:spTree>
    <p:extLst>
      <p:ext uri="{BB962C8B-B14F-4D97-AF65-F5344CB8AC3E}">
        <p14:creationId xmlns:p14="http://schemas.microsoft.com/office/powerpoint/2010/main" val="1628174502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3652631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3652631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3922506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3922506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7572486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572486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28873089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and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subtitle layout – Type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</a:t>
            </a:r>
            <a:r>
              <a:rPr lang="en-US" dirty="0" smtClean="0"/>
              <a:t>subtitle </a:t>
            </a:r>
            <a:r>
              <a:rPr lang="en-US" dirty="0"/>
              <a:t>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8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3652631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3652631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4355128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355128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28889165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4695415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4695415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90178689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_Rem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5308600" y="1204866"/>
            <a:ext cx="1574800" cy="1574800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52400" tIns="304800" rIns="152400" bIns="121920" anchor="ctr"/>
          <a:lstStyle/>
          <a:p>
            <a:pPr algn="ctr" defTabSz="777029" eaLnBrk="1" hangingPunct="1">
              <a:lnSpc>
                <a:spcPct val="90000"/>
              </a:lnSpc>
              <a:defRPr/>
            </a:pPr>
            <a:r>
              <a:rPr lang="en-US" sz="9583" b="1" dirty="0">
                <a:solidFill>
                  <a:schemeClr val="bg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571875" y="3264148"/>
            <a:ext cx="5048250" cy="1492716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Please complete the session survey</a:t>
            </a:r>
          </a:p>
        </p:txBody>
      </p:sp>
    </p:spTree>
    <p:extLst>
      <p:ext uri="{BB962C8B-B14F-4D97-AF65-F5344CB8AC3E}">
        <p14:creationId xmlns:p14="http://schemas.microsoft.com/office/powerpoint/2010/main" val="4086400588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539" y="6362188"/>
            <a:ext cx="1841749" cy="138499"/>
          </a:xfrm>
        </p:spPr>
        <p:txBody>
          <a:bodyPr/>
          <a:lstStyle>
            <a:lvl1pPr>
              <a:defRPr sz="9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2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26" Type="http://schemas.openxmlformats.org/officeDocument/2006/relationships/slideLayout" Target="../slideLayouts/slideLayout88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5" Type="http://schemas.openxmlformats.org/officeDocument/2006/relationships/slideLayout" Target="../slideLayouts/slideLayout87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29" Type="http://schemas.openxmlformats.org/officeDocument/2006/relationships/slideLayout" Target="../slideLayouts/slideLayout91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86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28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93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9.xml"/><Relationship Id="rId30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g object 17"/>
          <p:cNvSpPr/>
          <p:nvPr userDrawn="1"/>
        </p:nvSpPr>
        <p:spPr>
          <a:xfrm>
            <a:off x="2345158" y="0"/>
            <a:ext cx="9836213" cy="6858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875" y="289719"/>
            <a:ext cx="11654896" cy="711513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1189303"/>
            <a:ext cx="11652250" cy="134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21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669" r:id="rId2"/>
    <p:sldLayoutId id="2147483670" r:id="rId3"/>
    <p:sldLayoutId id="2147483671" r:id="rId4"/>
    <p:sldLayoutId id="2147483672" r:id="rId5"/>
    <p:sldLayoutId id="2147483730" r:id="rId6"/>
    <p:sldLayoutId id="2147483729" r:id="rId7"/>
    <p:sldLayoutId id="2147483674" r:id="rId8"/>
    <p:sldLayoutId id="2147483731" r:id="rId9"/>
    <p:sldLayoutId id="2147483675" r:id="rId10"/>
    <p:sldLayoutId id="2147483732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733" r:id="rId28"/>
    <p:sldLayoutId id="2147483734" r:id="rId29"/>
    <p:sldLayoutId id="2147483692" r:id="rId30"/>
    <p:sldLayoutId id="2147483700" r:id="rId31"/>
  </p:sldLayoutIdLst>
  <p:transition>
    <p:fade/>
  </p:transition>
  <p:hf sldNum="0" hdr="0" ftr="0" dt="0"/>
  <p:txStyles>
    <p:titleStyle>
      <a:lvl1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000" kern="1200" spc="-100" dirty="0">
          <a:ln w="3175">
            <a:noFill/>
          </a:ln>
          <a:solidFill>
            <a:schemeClr val="tx2"/>
          </a:solidFill>
          <a:latin typeface="+mj-lt"/>
          <a:ea typeface="Amazon Ember Heavy" panose="020B0803020204020204" pitchFamily="34" charset="0"/>
          <a:cs typeface="Amazon Ember Heavy" panose="020B0803020204020204" pitchFamily="34" charset="0"/>
        </a:defRPr>
      </a:lvl1pPr>
      <a:lvl2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2pPr>
      <a:lvl3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3pPr>
      <a:lvl4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4pPr>
      <a:lvl5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5pPr>
      <a:lvl6pPr marL="380985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6pPr>
      <a:lvl7pPr marL="761970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7pPr>
      <a:lvl8pPr marL="1142954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8pPr>
      <a:lvl9pPr marL="1523939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9pPr>
    </p:titleStyle>
    <p:bodyStyle>
      <a:lvl1pPr algn="l" defTabSz="91409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defRPr sz="2667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336007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559572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783135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1667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008022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1667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494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5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92">
          <p15:clr>
            <a:srgbClr val="F26B43"/>
          </p15:clr>
        </p15:guide>
        <p15:guide id="4" pos="9024">
          <p15:clr>
            <a:srgbClr val="F26B43"/>
          </p15:clr>
        </p15:guide>
        <p15:guide id="5" orient="horz" pos="216">
          <p15:clr>
            <a:srgbClr val="F26B43"/>
          </p15:clr>
        </p15:guide>
        <p15:guide id="6" orient="horz" pos="496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875" y="289719"/>
            <a:ext cx="11654896" cy="711513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1189303"/>
            <a:ext cx="11652250" cy="134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269875" y="6312310"/>
            <a:ext cx="1553828" cy="5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0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9" r:id="rId28"/>
    <p:sldLayoutId id="2147483770" r:id="rId29"/>
    <p:sldLayoutId id="2147483765" r:id="rId30"/>
    <p:sldLayoutId id="2147483766" r:id="rId31"/>
  </p:sldLayoutIdLst>
  <p:transition>
    <p:fade/>
  </p:transition>
  <p:hf sldNum="0" hdr="0" ftr="0" dt="0"/>
  <p:txStyles>
    <p:titleStyle>
      <a:lvl1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000" kern="1200" spc="-100" dirty="0">
          <a:ln w="3175">
            <a:noFill/>
          </a:ln>
          <a:solidFill>
            <a:schemeClr val="bg1"/>
          </a:solidFill>
          <a:latin typeface="+mj-lt"/>
          <a:ea typeface="Amazon Ember Heavy" panose="020B0803020204020204" pitchFamily="34" charset="0"/>
          <a:cs typeface="Amazon Ember Heavy" panose="020B0803020204020204" pitchFamily="34" charset="0"/>
        </a:defRPr>
      </a:lvl1pPr>
      <a:lvl2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2pPr>
      <a:lvl3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3pPr>
      <a:lvl4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4pPr>
      <a:lvl5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5pPr>
      <a:lvl6pPr marL="380985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6pPr>
      <a:lvl7pPr marL="761970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7pPr>
      <a:lvl8pPr marL="1142954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8pPr>
      <a:lvl9pPr marL="1523939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9pPr>
    </p:titleStyle>
    <p:bodyStyle>
      <a:lvl1pPr algn="l" defTabSz="91409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defRPr sz="2667" kern="1200"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336007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559572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783135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1667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008022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1667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494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5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92">
          <p15:clr>
            <a:srgbClr val="F26B43"/>
          </p15:clr>
        </p15:guide>
        <p15:guide id="4" pos="9024">
          <p15:clr>
            <a:srgbClr val="F26B43"/>
          </p15:clr>
        </p15:guide>
        <p15:guide id="5" orient="horz" pos="216">
          <p15:clr>
            <a:srgbClr val="F26B43"/>
          </p15:clr>
        </p15:guide>
        <p15:guide id="6" orient="horz" pos="496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17"/>
          <p:cNvSpPr/>
          <p:nvPr userDrawn="1"/>
        </p:nvSpPr>
        <p:spPr>
          <a:xfrm>
            <a:off x="5653548" y="0"/>
            <a:ext cx="6527823" cy="6858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875" y="289719"/>
            <a:ext cx="11654896" cy="711513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1189303"/>
            <a:ext cx="11652250" cy="134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269875" y="6312310"/>
            <a:ext cx="1553828" cy="5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42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  <p:sldLayoutId id="2147483792" r:id="rId21"/>
    <p:sldLayoutId id="2147483793" r:id="rId22"/>
    <p:sldLayoutId id="2147483794" r:id="rId23"/>
    <p:sldLayoutId id="2147483795" r:id="rId24"/>
    <p:sldLayoutId id="2147483796" r:id="rId25"/>
    <p:sldLayoutId id="2147483797" r:id="rId26"/>
    <p:sldLayoutId id="2147483798" r:id="rId27"/>
    <p:sldLayoutId id="2147483799" r:id="rId28"/>
    <p:sldLayoutId id="2147483800" r:id="rId29"/>
    <p:sldLayoutId id="2147483801" r:id="rId30"/>
    <p:sldLayoutId id="2147483802" r:id="rId31"/>
  </p:sldLayoutIdLst>
  <p:transition>
    <p:fade/>
  </p:transition>
  <p:hf sldNum="0" hdr="0" ftr="0" dt="0"/>
  <p:txStyles>
    <p:titleStyle>
      <a:lvl1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000" kern="1200" spc="-100" dirty="0">
          <a:ln w="3175">
            <a:noFill/>
          </a:ln>
          <a:solidFill>
            <a:schemeClr val="bg1"/>
          </a:solidFill>
          <a:latin typeface="+mj-lt"/>
          <a:ea typeface="Amazon Ember Heavy" panose="020B0803020204020204" pitchFamily="34" charset="0"/>
          <a:cs typeface="Amazon Ember Heavy" panose="020B0803020204020204" pitchFamily="34" charset="0"/>
        </a:defRPr>
      </a:lvl1pPr>
      <a:lvl2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2pPr>
      <a:lvl3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3pPr>
      <a:lvl4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4pPr>
      <a:lvl5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5pPr>
      <a:lvl6pPr marL="380985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6pPr>
      <a:lvl7pPr marL="761970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7pPr>
      <a:lvl8pPr marL="1142954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8pPr>
      <a:lvl9pPr marL="1523939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9pPr>
    </p:titleStyle>
    <p:bodyStyle>
      <a:lvl1pPr algn="l" defTabSz="91409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defRPr sz="2667" kern="1200"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336007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559572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783135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1667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008022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1667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494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5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92">
          <p15:clr>
            <a:srgbClr val="F26B43"/>
          </p15:clr>
        </p15:guide>
        <p15:guide id="4" pos="9024">
          <p15:clr>
            <a:srgbClr val="F26B43"/>
          </p15:clr>
        </p15:guide>
        <p15:guide id="5" orient="horz" pos="216">
          <p15:clr>
            <a:srgbClr val="F26B43"/>
          </p15:clr>
        </p15:guide>
        <p15:guide id="6" orient="horz" pos="49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4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907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781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988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571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81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91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764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298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1064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55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27864"/>
          </a:xfrm>
        </p:spPr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5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56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70022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681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8806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dia Placeholder 1"/>
          <p:cNvSpPr>
            <a:spLocks noGrp="1"/>
          </p:cNvSpPr>
          <p:nvPr>
            <p:ph type="media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04271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781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1921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971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966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3286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68204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466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58750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9192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981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98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923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9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6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-60358_Summit 2020_Template_Dark">
  <a:themeElements>
    <a:clrScheme name="AWS-User-Groups">
      <a:dk1>
        <a:srgbClr val="1C232F"/>
      </a:dk1>
      <a:lt1>
        <a:srgbClr val="FFFFFF"/>
      </a:lt1>
      <a:dk2>
        <a:srgbClr val="44546A"/>
      </a:dk2>
      <a:lt2>
        <a:srgbClr val="E7E6E6"/>
      </a:lt2>
      <a:accent1>
        <a:srgbClr val="A166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166FF"/>
      </a:hlink>
      <a:folHlink>
        <a:srgbClr val="7030A0"/>
      </a:folHlink>
    </a:clrScheme>
    <a:fontScheme name="Amazon Ember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3EC24E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20_Template_16x9_v4a.potx" id="{2AE2EA6C-5E8E-4BDC-AFA2-1AD230BF65B9}" vid="{4E842AF8-772C-4690-AD51-91AF99C2891C}"/>
    </a:ext>
  </a:extLst>
</a:theme>
</file>

<file path=ppt/theme/theme2.xml><?xml version="1.0" encoding="utf-8"?>
<a:theme xmlns:a="http://schemas.openxmlformats.org/drawingml/2006/main" name="1_4-60358_Summit 2020_Template_Dark">
  <a:themeElements>
    <a:clrScheme name="AWS-User-Groups">
      <a:dk1>
        <a:srgbClr val="1C232F"/>
      </a:dk1>
      <a:lt1>
        <a:srgbClr val="FFFFFF"/>
      </a:lt1>
      <a:dk2>
        <a:srgbClr val="44546A"/>
      </a:dk2>
      <a:lt2>
        <a:srgbClr val="E7E6E6"/>
      </a:lt2>
      <a:accent1>
        <a:srgbClr val="A166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166FF"/>
      </a:hlink>
      <a:folHlink>
        <a:srgbClr val="7030A0"/>
      </a:folHlink>
    </a:clrScheme>
    <a:fontScheme name="Amazon Ember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3EC24E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20_Template_16x9_v4a.potx" id="{2AE2EA6C-5E8E-4BDC-AFA2-1AD230BF65B9}" vid="{4E842AF8-772C-4690-AD51-91AF99C2891C}"/>
    </a:ext>
  </a:extLst>
</a:theme>
</file>

<file path=ppt/theme/theme3.xml><?xml version="1.0" encoding="utf-8"?>
<a:theme xmlns:a="http://schemas.openxmlformats.org/drawingml/2006/main" name="2_4-60358_Summit 2020_Template_Dark">
  <a:themeElements>
    <a:clrScheme name="AWS-User-Groups">
      <a:dk1>
        <a:srgbClr val="1C232F"/>
      </a:dk1>
      <a:lt1>
        <a:srgbClr val="FFFFFF"/>
      </a:lt1>
      <a:dk2>
        <a:srgbClr val="44546A"/>
      </a:dk2>
      <a:lt2>
        <a:srgbClr val="E7E6E6"/>
      </a:lt2>
      <a:accent1>
        <a:srgbClr val="A166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166FF"/>
      </a:hlink>
      <a:folHlink>
        <a:srgbClr val="7030A0"/>
      </a:folHlink>
    </a:clrScheme>
    <a:fontScheme name="Amazon Ember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3EC24E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20_Template_16x9_v4a.potx" id="{2AE2EA6C-5E8E-4BDC-AFA2-1AD230BF65B9}" vid="{4E842AF8-772C-4690-AD51-91AF99C2891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AWS_UG</Template>
  <TotalTime>46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Amazon Ember</vt:lpstr>
      <vt:lpstr>Amazon Ember Display</vt:lpstr>
      <vt:lpstr>Amazon Ember Heavy</vt:lpstr>
      <vt:lpstr>Amazon Ember Light</vt:lpstr>
      <vt:lpstr>Arial</vt:lpstr>
      <vt:lpstr>Calibri</vt:lpstr>
      <vt:lpstr>Lucida Console</vt:lpstr>
      <vt:lpstr>Times New Roman</vt:lpstr>
      <vt:lpstr>Wingdings</vt:lpstr>
      <vt:lpstr>4-60358_Summit 2020_Template_Dark</vt:lpstr>
      <vt:lpstr>1_4-60358_Summit 2020_Template_Dark</vt:lpstr>
      <vt:lpstr>2_4-60358_Summit 2020_Template_Dark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 Karissa</dc:creator>
  <cp:lastModifiedBy>Wood, Karissa</cp:lastModifiedBy>
  <cp:revision>16</cp:revision>
  <dcterms:created xsi:type="dcterms:W3CDTF">2021-03-15T16:42:38Z</dcterms:created>
  <dcterms:modified xsi:type="dcterms:W3CDTF">2021-03-15T17:29:27Z</dcterms:modified>
</cp:coreProperties>
</file>