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swald Regular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614A37-1503-4D6C-AB0C-CD68E21DF46E}">
  <a:tblStyle styleId="{68614A37-1503-4D6C-AB0C-CD68E21DF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OswaldRegular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OswaldRegula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ca44e4c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ca44e4c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ca44e4c3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ca44e4c3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ca44e4c3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ca44e4c3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ca44e4c3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ca44e4c3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ca44e4c3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ca44e4c3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ca44e4c3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ca44e4c3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ca44e4c3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ca44e4c3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ca44e4c3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ca44e4c3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ca44e4c3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aca44e4c3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ca44e4c3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aca44e4c3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f1db1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f1db1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ca44e4c3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ca44e4c3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f1db1b16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f1db1b16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f1db1b16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f1db1b16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1db1b16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f1db1b16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ca44e4c3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ca44e4c3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ca44e4c3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ca44e4c3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ca44e4c3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ca44e4c3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ca44e4c3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ca44e4c3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0365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swald"/>
                <a:ea typeface="Oswald"/>
                <a:cs typeface="Oswald"/>
                <a:sym typeface="Oswald"/>
              </a:rPr>
              <a:t>APP CÓMPUTO MÓVIL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201850"/>
            <a:ext cx="57834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latin typeface="Oswald"/>
                <a:ea typeface="Oswald"/>
                <a:cs typeface="Oswald"/>
                <a:sym typeface="Oswald"/>
              </a:rPr>
              <a:t>“ParkIt”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189425"/>
            <a:ext cx="83682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Gratuito: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Para lograr un alcance extensivo de usuarios en la zona, y así poder ofrecer servicios como inserción de banners de publicidad donde se tenga impacto en todos los usuarios, como medio de ingreso de la aplicación.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MODELO DE NEGOCIO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63" y="3088025"/>
            <a:ext cx="1880876" cy="18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256575"/>
            <a:ext cx="8368200" cy="22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Premium</a:t>
            </a: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Esta versión ofrecería una experiencia 100% libre de publicidad para que el usuario pueda interactuar sin ningún tipo de distracción o información no requerida.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MODELO DE NEGOCIO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2900050"/>
            <a:ext cx="2099575" cy="20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656500" y="1216300"/>
            <a:ext cx="83682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Tres vistas principales, con navegación tipo tab bar.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2448775"/>
            <a:ext cx="7458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656500" y="1538700"/>
            <a:ext cx="83682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Vista de carga (Launchscreen)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600" y="599825"/>
            <a:ext cx="2278350" cy="42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56500" y="1538700"/>
            <a:ext cx="20160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Vista “Buscar”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88" y="649275"/>
            <a:ext cx="21812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925" y="625463"/>
            <a:ext cx="21812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91275" y="1538700"/>
            <a:ext cx="2181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Vista “Favoritos”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25" y="625463"/>
            <a:ext cx="2181225" cy="4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350" y="639875"/>
            <a:ext cx="2181300" cy="417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08875" y="1538700"/>
            <a:ext cx="25917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Vista “Configuración”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075" y="540750"/>
            <a:ext cx="2144050" cy="4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800" y="540750"/>
            <a:ext cx="2144050" cy="4121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GASTOS E INVERSIÓN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6" name="Google Shape;176;p29"/>
          <p:cNvGraphicFramePr/>
          <p:nvPr/>
        </p:nvGraphicFramePr>
        <p:xfrm>
          <a:off x="387900" y="14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{68614A37-1503-4D6C-AB0C-CD68E21DF46E}</a:tableStyleId>
              </a:tblPr>
              <a:tblGrid>
                <a:gridCol w="3246025"/>
                <a:gridCol w="3246025"/>
              </a:tblGrid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rgbClr val="00000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CONCEPTO</a:t>
                      </a:r>
                      <a:endParaRPr b="1">
                        <a:solidFill>
                          <a:srgbClr val="00000A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rgbClr val="00000A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MONTO</a:t>
                      </a:r>
                      <a:endParaRPr b="1">
                        <a:solidFill>
                          <a:srgbClr val="00000A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Adquisición de equipo de trabajo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$100.000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Adquisición de área de trabajo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$40,000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Implementación (código)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$100,000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Fase de pruebas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$35,000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Salario de desarrolladores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$150,000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  <a:tr h="46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Utilidades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000A"/>
                          </a:solidFill>
                          <a:latin typeface="Oswald Regular"/>
                          <a:ea typeface="Oswald Regular"/>
                          <a:cs typeface="Oswald Regular"/>
                          <a:sym typeface="Oswald Regular"/>
                        </a:rPr>
                        <a:t>$150,000</a:t>
                      </a:r>
                      <a:endParaRPr>
                        <a:solidFill>
                          <a:srgbClr val="00000A"/>
                        </a:solidFill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7349975" y="2421675"/>
            <a:ext cx="14733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TOTAL: 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$575,000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PROYECCIÓN A FUTURO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7900" y="1270125"/>
            <a:ext cx="8139900" cy="23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 pretende extender el proyecto a múltiples ciudades, principalmente a las ciudades más pobladas del país, como lo son: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Guadalajara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Monterrey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Puebla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00" y="2422075"/>
            <a:ext cx="4100575" cy="25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PROYECCIÓN A FUTURO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20750" y="2277350"/>
            <a:ext cx="8139900" cy="23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Debe observarse si el proyecto es redituable, dando como periodo de prueba y análisis como mínimo de 6 meses, y de este modo, poder decidir sobre los rumbos que tomará la extensión de dicho proyecto.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Durante temporadas específicas, existe congestionamiento de automóviles que desean ingresar a plazas comerciales donde el cupo en su estacionamiento es limitado. Esto produce viajes prolongados e ineficientes por parte de los conductores. 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swald"/>
                <a:ea typeface="Oswald"/>
                <a:cs typeface="Oswald"/>
                <a:sym typeface="Oswald"/>
              </a:rPr>
              <a:t>Este problema podría atacarse conociendo información en tiempo real sobre el número de lugares disponibles de los estacionamientos.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PROBLEMÁTICA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387900" y="282000"/>
            <a:ext cx="8368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CRÉDITOS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446350" y="1833150"/>
            <a:ext cx="4251300" cy="23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Elaborado por: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DIEGO ALONSO MARTÍNEZ ESCOBAR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Facilitar el acceso a la información referente a la disponibilidad de lugares de estacionamiento en las plazas comerciales, así como el número de lugares para disminuir la congestión vehicular producida por el exceso de usuarios en determinado momento; además de brindar al usuario información valiosa para que pueda tomar decisiones a su favor.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OBJETIVO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20750" y="1476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 visualiza la implementación de la app en un smartphone (iPhone, iPad) con capacidad de ubicación GPS y una red de datos celulares disponibles.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RECURSOS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00" y="2771413"/>
            <a:ext cx="10572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50" y="2343138"/>
            <a:ext cx="37147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01799"/>
            <a:ext cx="83682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implementación del proyecto se tiene contemplado para uso exclusiva en la capital del país, la Ciudad de México.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ALCANCE GEOGRÁFICO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087" y="2321599"/>
            <a:ext cx="2687816" cy="265610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Es una de las ciudades con mayor congestión vehicular en el mundo.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ANÁLISIS DEMOGRÁFICO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0" y="2451550"/>
            <a:ext cx="7619125" cy="21171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Ciudad de México concentra 28% de centros comerciales del país.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ANÁLISIS DEMOGRÁFICO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000" y="2108424"/>
            <a:ext cx="4551988" cy="2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Ciudad de México es una de las ciudades más pobladas del mundo.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ANÁLISIS DEMOGRÁFICO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63" y="2435450"/>
            <a:ext cx="8177675" cy="2318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2131350"/>
            <a:ext cx="83682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La clase socioeconómica que abunda en la ciudad de México es la clase media-baja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7900" y="282000"/>
            <a:ext cx="8368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PERFIL SOCIOECONÓMICO</a:t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