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17875" y="340450"/>
            <a:ext cx="36336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FFFFFF"/>
                </a:solidFill>
              </a:rPr>
              <a:t>¿Qué hemos visto?</a:t>
            </a:r>
            <a:endParaRPr sz="15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Data Science Toolkit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Jupyter notebook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Git/Github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Pycharm</a:t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Python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Basics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Colecciones (listas, tuplas, diccionarios, sets)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Flujos de control: if/else, for, while, try/except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Funciones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Clases y objetos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Módulos y paquetes</a:t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Matemáticas para data science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Fundamentos de la probabilidad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Álgebra lineal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Estadística descriptiva</a:t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Otros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SQL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Markdown</a:t>
            </a:r>
            <a:endParaRPr i="1" sz="1000">
              <a:solidFill>
                <a:srgbClr val="CCCCCC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62450" y="340450"/>
            <a:ext cx="40188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FFFFFF"/>
                </a:solidFill>
              </a:rPr>
              <a:t>¿Qué hemos aprendido a hacer?</a:t>
            </a:r>
            <a:endParaRPr sz="15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Data Science Toolkit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Git/GitHub: Manejo con la herramienta de control de versiones más utilizada en la empresa.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Trabajar con la suite de Anaconda: Notebooks de Jupyter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Pycharm. Entorno de desarrollo de empresa: scripting, debugging.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Python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Fundamentos de uno de los lenguajes de programación más utilizados en el mundo.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Aprender a crear programas desde 0. Casos de uso del día a día.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Programación orientada a objetos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Utilización de módulos y librerías de terceros.</a:t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Matemáticas para data science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Cálculo de probabilidades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Análisis descriptivo y métricas a aplicar en un EDA.</a:t>
            </a:r>
            <a:endParaRPr i="1" sz="10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</a:rPr>
              <a:t>Otros</a:t>
            </a:r>
            <a:endParaRPr b="1"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SQL: Acceso al tipo de BD más utilizada en las empresas</a:t>
            </a:r>
            <a:endParaRPr i="1" sz="1000">
              <a:solidFill>
                <a:srgbClr val="CCCC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-"/>
            </a:pPr>
            <a:r>
              <a:rPr i="1" lang="es" sz="1000">
                <a:solidFill>
                  <a:srgbClr val="CCCCCC"/>
                </a:solidFill>
              </a:rPr>
              <a:t>Markdown: saber formatear texto en notebooks, githubs, artículos en la web...</a:t>
            </a:r>
            <a:endParaRPr i="1"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