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2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5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1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2A0C96-993F-DF4A-48E5-FC2CCB4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it-IT" sz="3400" dirty="0"/>
              <a:t>THREADS.NET</a:t>
            </a:r>
          </a:p>
        </p:txBody>
      </p:sp>
      <p:pic>
        <p:nvPicPr>
          <p:cNvPr id="4" name="Picture 3" descr="Un motivo di acquerello astratto blu su sfondo bianco">
            <a:extLst>
              <a:ext uri="{FF2B5EF4-FFF2-40B4-BE49-F238E27FC236}">
                <a16:creationId xmlns:a16="http://schemas.microsoft.com/office/drawing/2014/main" id="{AEE9FF90-B47A-DF78-1057-9DFA83287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7" r="18676" b="-1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6D23AD-3A11-0F48-CB0B-9E57BB5A9AC0}"/>
              </a:ext>
            </a:extLst>
          </p:cNvPr>
          <p:cNvSpPr txBox="1"/>
          <p:nvPr/>
        </p:nvSpPr>
        <p:spPr>
          <a:xfrm>
            <a:off x="8180615" y="2449285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https://www.threads.net/</a:t>
            </a:r>
          </a:p>
        </p:txBody>
      </p:sp>
    </p:spTree>
    <p:extLst>
      <p:ext uri="{BB962C8B-B14F-4D97-AF65-F5344CB8AC3E}">
        <p14:creationId xmlns:p14="http://schemas.microsoft.com/office/powerpoint/2010/main" val="902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AA12A-1644-A715-1620-F13622F9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THREADS.NET FULL-SIZE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E8F2373-5E72-D937-259D-F0FCCED5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58" y="1754193"/>
            <a:ext cx="8775994" cy="4524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283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54B3C-1DD9-83AB-CD3A-93F21AF8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THREADS.NET MOBILE-SIZE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6CA6FB3-C4AA-38E7-7185-B89BA6EF8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027" y="1391194"/>
            <a:ext cx="2580548" cy="53427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171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0BC82-78A3-A4DB-54D8-DBF06177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REPLICA FULL-SIZE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726DCF-3D6C-30F1-5095-DCD70F803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281" y="1938520"/>
            <a:ext cx="8295548" cy="4266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662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05537-3484-6FD0-EF0E-10A91F5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REPLICA MOBILE-SIZE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74FA59A-D15F-B694-DA09-69D74D72D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44" y="1502229"/>
            <a:ext cx="2398361" cy="4946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24299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InterweaveVTI</vt:lpstr>
      <vt:lpstr>THREADS.NET</vt:lpstr>
      <vt:lpstr>UI THREADS.NET FULL-SIZE</vt:lpstr>
      <vt:lpstr>UI THREADS.NET MOBILE-SIZE</vt:lpstr>
      <vt:lpstr>UI REPLICA FULL-SIZE</vt:lpstr>
      <vt:lpstr>UI REPLICA MOBILE-SIZE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THREADS.NET</dc:title>
  <dc:creator>Diego Leanza</dc:creator>
  <cp:lastModifiedBy>Diego Leanza</cp:lastModifiedBy>
  <cp:revision>2</cp:revision>
  <dcterms:created xsi:type="dcterms:W3CDTF">2024-03-24T16:42:49Z</dcterms:created>
  <dcterms:modified xsi:type="dcterms:W3CDTF">2024-03-24T16:58:40Z</dcterms:modified>
</cp:coreProperties>
</file>