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12" autoAdjust="0"/>
  </p:normalViewPr>
  <p:slideViewPr>
    <p:cSldViewPr snapToGrid="0">
      <p:cViewPr>
        <p:scale>
          <a:sx n="75" d="100"/>
          <a:sy n="75" d="100"/>
        </p:scale>
        <p:origin x="516" y="-174"/>
      </p:cViewPr>
      <p:guideLst/>
    </p:cSldViewPr>
  </p:slideViewPr>
  <p:notesTextViewPr>
    <p:cViewPr>
      <p:scale>
        <a:sx n="1" d="1"/>
        <a:sy n="1" d="1"/>
      </p:scale>
      <p:origin x="0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el modelado del personaje con el arnés en una línea de vida horizontal 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visualizar las partes señaladas con flechas, estas partes deben estar sincronizadas con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visualizar un brillo en cada una de las partes cuando el audio los menciona.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012874" y="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349302" y="19694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176995" y="19694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2955845" y="15058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012874" y="564114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bg1"/>
                </a:solidFill>
                <a:latin typeface="Segoe UI" panose="020B0502040204020203" pitchFamily="34" charset="0"/>
              </a:rPr>
              <a:t>SPDC con línea de vida horizontal 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037428" y="564114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012874" y="564114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012874" y="494056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7878" y="189230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1378" y="246875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3278" y="289947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9717" y="334892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9717" y="375532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7997" y="4215272"/>
            <a:ext cx="457200" cy="457200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0AFE3A0D-9109-49A1-BA3F-1368B133FBE8}"/>
              </a:ext>
            </a:extLst>
          </p:cNvPr>
          <p:cNvSpPr/>
          <p:nvPr/>
        </p:nvSpPr>
        <p:spPr>
          <a:xfrm>
            <a:off x="5482611" y="891826"/>
            <a:ext cx="404261" cy="330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A3F7ECB-CE18-4B51-A858-AEA810788B2D}"/>
              </a:ext>
            </a:extLst>
          </p:cNvPr>
          <p:cNvSpPr/>
          <p:nvPr/>
        </p:nvSpPr>
        <p:spPr>
          <a:xfrm>
            <a:off x="10341693" y="1210937"/>
            <a:ext cx="404261" cy="330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9A0DDB80-480C-4920-B438-5D32CA5772E5}"/>
              </a:ext>
            </a:extLst>
          </p:cNvPr>
          <p:cNvSpPr/>
          <p:nvPr/>
        </p:nvSpPr>
        <p:spPr>
          <a:xfrm>
            <a:off x="5835715" y="2569371"/>
            <a:ext cx="404261" cy="330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3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97ED00E-33A7-4651-A342-D1842E13F47B}"/>
              </a:ext>
            </a:extLst>
          </p:cNvPr>
          <p:cNvSpPr/>
          <p:nvPr/>
        </p:nvSpPr>
        <p:spPr>
          <a:xfrm>
            <a:off x="10225944" y="2749200"/>
            <a:ext cx="374895" cy="330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4</a:t>
            </a:r>
          </a:p>
        </p:txBody>
      </p:sp>
      <p:sp>
        <p:nvSpPr>
          <p:cNvPr id="29" name="14 CuadroTexto">
            <a:extLst>
              <a:ext uri="{FF2B5EF4-FFF2-40B4-BE49-F238E27FC236}">
                <a16:creationId xmlns:a16="http://schemas.microsoft.com/office/drawing/2014/main" id="{991DC29F-194E-4E08-B7DC-28CF22F6C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431" y="1381321"/>
            <a:ext cx="1300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Línea de vida</a:t>
            </a:r>
          </a:p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horizontal</a:t>
            </a:r>
          </a:p>
        </p:txBody>
      </p:sp>
      <p:sp>
        <p:nvSpPr>
          <p:cNvPr id="30" name="14 CuadroTexto">
            <a:extLst>
              <a:ext uri="{FF2B5EF4-FFF2-40B4-BE49-F238E27FC236}">
                <a16:creationId xmlns:a16="http://schemas.microsoft.com/office/drawing/2014/main" id="{C7D16DDA-98AC-4B92-84D3-44BC9C0E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3" y="2937044"/>
            <a:ext cx="157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Arnés de cuerpo</a:t>
            </a:r>
          </a:p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Completo (ACC)</a:t>
            </a:r>
          </a:p>
        </p:txBody>
      </p:sp>
      <p:sp>
        <p:nvSpPr>
          <p:cNvPr id="31" name="14 CuadroTexto">
            <a:extLst>
              <a:ext uri="{FF2B5EF4-FFF2-40B4-BE49-F238E27FC236}">
                <a16:creationId xmlns:a16="http://schemas.microsoft.com/office/drawing/2014/main" id="{DC2177B2-ED5A-472C-AF7F-8CA7ED13A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0058" y="1508294"/>
            <a:ext cx="1073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Deslizador</a:t>
            </a:r>
          </a:p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horizontal</a:t>
            </a:r>
          </a:p>
        </p:txBody>
      </p:sp>
      <p:sp>
        <p:nvSpPr>
          <p:cNvPr id="32" name="14 CuadroTexto">
            <a:extLst>
              <a:ext uri="{FF2B5EF4-FFF2-40B4-BE49-F238E27FC236}">
                <a16:creationId xmlns:a16="http://schemas.microsoft.com/office/drawing/2014/main" id="{7B047928-1628-41C4-8549-7A16BD3BB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83" y="2937044"/>
            <a:ext cx="13604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Estrobo con</a:t>
            </a:r>
          </a:p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amortiguador</a:t>
            </a:r>
          </a:p>
        </p:txBody>
      </p:sp>
      <p:pic>
        <p:nvPicPr>
          <p:cNvPr id="33" name="8 Imagen" descr="linea.png">
            <a:extLst>
              <a:ext uri="{FF2B5EF4-FFF2-40B4-BE49-F238E27FC236}">
                <a16:creationId xmlns:a16="http://schemas.microsoft.com/office/drawing/2014/main" id="{440BCA0A-AE0B-4658-91D1-F372077A43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43" y="1222544"/>
            <a:ext cx="2541588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10 Conector recto de flecha">
            <a:extLst>
              <a:ext uri="{FF2B5EF4-FFF2-40B4-BE49-F238E27FC236}">
                <a16:creationId xmlns:a16="http://schemas.microsoft.com/office/drawing/2014/main" id="{EA3A197F-462A-407A-8E6B-0F81B01C32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88058" y="1651169"/>
            <a:ext cx="785813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21 Conector recto de flecha">
            <a:extLst>
              <a:ext uri="{FF2B5EF4-FFF2-40B4-BE49-F238E27FC236}">
                <a16:creationId xmlns:a16="http://schemas.microsoft.com/office/drawing/2014/main" id="{85E5884F-4DD4-4D46-82F9-7345236EA6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02371" y="3151356"/>
            <a:ext cx="142875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23 Conector recto de flecha">
            <a:extLst>
              <a:ext uri="{FF2B5EF4-FFF2-40B4-BE49-F238E27FC236}">
                <a16:creationId xmlns:a16="http://schemas.microsoft.com/office/drawing/2014/main" id="{03CEBCF2-9335-475F-86DA-61A246513CF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9302746" y="3151356"/>
            <a:ext cx="1071562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25 Conector recto de flecha">
            <a:extLst>
              <a:ext uri="{FF2B5EF4-FFF2-40B4-BE49-F238E27FC236}">
                <a16:creationId xmlns:a16="http://schemas.microsoft.com/office/drawing/2014/main" id="{B17728BA-FA8F-402C-BA0D-6250D76389B1}"/>
              </a:ext>
            </a:extLst>
          </p:cNvPr>
          <p:cNvCxnSpPr>
            <a:cxnSpLocks noChangeShapeType="1"/>
            <a:stCxn id="31" idx="1"/>
          </p:cNvCxnSpPr>
          <p:nvPr/>
        </p:nvCxnSpPr>
        <p:spPr bwMode="auto">
          <a:xfrm rot="10800000">
            <a:off x="9517058" y="1722606"/>
            <a:ext cx="1143000" cy="777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26 Elipse">
            <a:extLst>
              <a:ext uri="{FF2B5EF4-FFF2-40B4-BE49-F238E27FC236}">
                <a16:creationId xmlns:a16="http://schemas.microsoft.com/office/drawing/2014/main" id="{3E1FF553-9684-4083-8C0F-A5267BD1A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808" y="2579856"/>
            <a:ext cx="1000125" cy="10001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s-AR" altLang="es-AR" dirty="0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138197" y="585512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085898" y="583928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012874" y="553141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427355" y="192914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223</Words>
  <Application>Microsoft Office PowerPoint</Application>
  <PresentationFormat>Panorámica</PresentationFormat>
  <Paragraphs>37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Times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4</cp:revision>
  <dcterms:created xsi:type="dcterms:W3CDTF">2021-07-15T18:32:27Z</dcterms:created>
  <dcterms:modified xsi:type="dcterms:W3CDTF">2021-07-15T19:30:37Z</dcterms:modified>
</cp:coreProperties>
</file>