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21" autoAdjust="0"/>
  </p:normalViewPr>
  <p:slideViewPr>
    <p:cSldViewPr snapToGrid="0">
      <p:cViewPr>
        <p:scale>
          <a:sx n="80" d="100"/>
          <a:sy n="80" d="100"/>
        </p:scale>
        <p:origin x="354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del personaje con el arnés atado a un estrobo amortiguador de impacto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las partes señaladas con flechas, estas partes deben estar sincronizadas con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un brillo en cada una de las partes de la cuerda cuando el audio los menciona.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012874" y="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349302" y="19694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176995" y="19694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2955845" y="15058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012874" y="564114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/>
              <a:t>SPDC en base a un estrobo amortiguador de impacto </a:t>
            </a:r>
            <a:endParaRPr lang="es-AR" sz="1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037428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012874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012874" y="494056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7878" y="189230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1378" y="246875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3278" y="289947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9717" y="334892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9717" y="375532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997" y="421527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138197" y="585512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085898" y="583928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012874" y="553141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427355" y="192914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ABB5B31E-762F-4C87-B025-026A9B7855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07814" y="1557862"/>
            <a:ext cx="7465177" cy="3114610"/>
          </a:xfrm>
          <a:prstGeom prst="rect">
            <a:avLst/>
          </a:prstGeom>
        </p:spPr>
      </p:pic>
      <p:sp>
        <p:nvSpPr>
          <p:cNvPr id="44" name="14 CuadroTexto">
            <a:extLst>
              <a:ext uri="{FF2B5EF4-FFF2-40B4-BE49-F238E27FC236}">
                <a16:creationId xmlns:a16="http://schemas.microsoft.com/office/drawing/2014/main" id="{7CF9A87F-D979-44E1-8D71-C49E79385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34" y="1677311"/>
            <a:ext cx="1729383" cy="33855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Punto de Anclaje</a:t>
            </a:r>
          </a:p>
        </p:txBody>
      </p:sp>
      <p:sp>
        <p:nvSpPr>
          <p:cNvPr id="45" name="14 CuadroTexto">
            <a:extLst>
              <a:ext uri="{FF2B5EF4-FFF2-40B4-BE49-F238E27FC236}">
                <a16:creationId xmlns:a16="http://schemas.microsoft.com/office/drawing/2014/main" id="{EFB6C412-184B-4074-8A4E-BFEA33BEE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317" y="2029396"/>
            <a:ext cx="1729383" cy="830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Estorbo amortiguador de impacto</a:t>
            </a:r>
          </a:p>
        </p:txBody>
      </p:sp>
      <p:sp>
        <p:nvSpPr>
          <p:cNvPr id="46" name="14 CuadroTexto">
            <a:extLst>
              <a:ext uri="{FF2B5EF4-FFF2-40B4-BE49-F238E27FC236}">
                <a16:creationId xmlns:a16="http://schemas.microsoft.com/office/drawing/2014/main" id="{698D718A-812D-4733-A01C-32F5380FC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3133" y="1929140"/>
            <a:ext cx="2029002" cy="58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Arnés de cuerpo completo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221</Words>
  <Application>Microsoft Office PowerPoint</Application>
  <PresentationFormat>Panorámica</PresentationFormat>
  <Paragraphs>28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6</cp:revision>
  <dcterms:created xsi:type="dcterms:W3CDTF">2021-07-15T18:32:27Z</dcterms:created>
  <dcterms:modified xsi:type="dcterms:W3CDTF">2021-07-15T19:58:13Z</dcterms:modified>
</cp:coreProperties>
</file>