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21" autoAdjust="0"/>
  </p:normalViewPr>
  <p:slideViewPr>
    <p:cSldViewPr snapToGrid="0">
      <p:cViewPr varScale="1">
        <p:scale>
          <a:sx n="57" d="100"/>
          <a:sy n="57" d="100"/>
        </p:scale>
        <p:origin x="12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B2E45-68B4-407C-9831-CCA917375B77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410BE-EB6D-4425-A41C-965EEF666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226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Historias de Usuario </a:t>
            </a:r>
          </a:p>
          <a:p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debe visualizar el modelado del personaje con el arnés atado a una línea de vida </a:t>
            </a:r>
            <a:r>
              <a:rPr lang="es-ES" dirty="0" err="1"/>
              <a:t>autorretractil</a:t>
            </a:r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debe visualizar las partes señaladas con flechas, estas partes deben estar sincronizadas con el audio. </a:t>
            </a:r>
          </a:p>
          <a:p>
            <a:pPr marL="228600" indent="-228600">
              <a:buAutoNum type="arabicPeriod"/>
            </a:pPr>
            <a:r>
              <a:rPr lang="es-ES" dirty="0"/>
              <a:t>El usuario debe visualizar un brillo en cada una de las partes de la cuerda cuando el audio los menciona.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Funciones Generales</a:t>
            </a:r>
          </a:p>
          <a:p>
            <a:pPr marL="0" indent="0">
              <a:buNone/>
            </a:pPr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ve en pantalla “Busca una superficie plana, libre de objetos para mejorar la experiencia” con el botón de comenzar antes de iniciar con la microcápsula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aumentar el modelado, disminuir, rotar a la izquierda, rotar a la derecha, Mover y desactivar o activar el audio.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visualizar el texto del audio como subtítulo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ver una barra de progresión del contenido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deslizar a la derecha o izquierda entre las microcápsulas creadas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ir atrás con el botón atrás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logo de mutual en el centro 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fondo de la interfaz.  </a:t>
            </a:r>
          </a:p>
          <a:p>
            <a:pPr marL="228600" indent="-228600">
              <a:buAutoNum type="arabicPeriod"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410BE-EB6D-4425-A41C-965EEF66625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990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18D4-8102-477B-8698-FB8B5BA95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0638BB-A4E3-406B-A986-B51C78B7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EA52E-959F-4112-9BBB-A9C69DE8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99752-D398-47E3-9382-E2D790A4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B71A74-7C63-4C9C-81D0-DDA03C87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7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377BD-BB11-42CE-B97E-D1ABA433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73F494-7583-4069-B1FB-98E634AB5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54608B-4739-4D39-971E-AD67496C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D1263-22F2-468D-B91E-6C2DD89E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31779-0965-42CF-B145-66A0F7C9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500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1336FD-D291-4392-A5DE-1B13877FD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8BEEFE-757D-427E-AC1E-F9B12058A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181B8-7545-4AA5-A99E-9897BACC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4241F8-6ACC-495F-AC09-5776113C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AD9A47-3EC0-43EC-A580-06714BE0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13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FBF45-F740-405D-9287-C5F33D25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5DD80-ED73-405E-9573-F23433E65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6BBC-E9FC-47C2-A6AE-9EAFF238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89AE6C-644C-4680-A381-977ABB98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0DC6A-A929-4AA7-828E-2B3854D0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717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43BC0-3CC0-4F62-93C7-DDA20678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42AEA1-204A-4FF3-A125-6E1BB0C04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93F15A-3486-40E2-AA40-0A28FD4E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A0461-57E2-4630-B082-E1E8AB69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DB5BB4-3CD4-4040-A293-055CFD8A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25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FC07D-D822-4A54-A55B-175B7132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9E7F68-9DFF-4303-A7EB-AC0D4E6A6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1454E7-5391-4904-B21C-EF744974C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4198E-647F-4887-9495-AE3050DA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F8155A-818F-4AA6-848E-5FD220A6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13AA3F-FF89-4BC3-A233-CE7B7947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73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E081C-691B-4C6E-8E58-73508459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2C4F39-92C5-49BC-92E5-B5B739BA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F494C7-73EB-44EE-888D-230CC7808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61223A-D028-4D24-8940-0EE1591BA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1864EF-7385-4B36-A92A-218E78F99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6BBDF2-25DF-4760-9FF7-C1875127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E4CF06-0248-411D-A0B8-878D53C7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2AD100-C46E-4467-A186-9F8B6DC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28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91C0B-6723-47F1-A886-6E2DD0F7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60546F-3DB5-41F0-9D88-C15967A6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7A6CA1-7B05-4EBB-9A73-EB891BE2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9E1763-50BB-417F-90C1-0E4171C6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472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E89EB1-3B13-4D27-B47B-E388A928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859F3B-3121-4B07-A9F7-B3B6321B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2E38FD-AFC0-467B-9498-FDD0FFCA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033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8E2C6-2435-45A1-8AD4-DDABE8DA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1C9A8-6B03-4E98-BA76-AEECFD930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0BF8CE-BADC-43B0-B11D-3DA9B4916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974771-275B-424C-8CC1-70834CA7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A5C3CF-2C26-4D33-BB7C-9064C3C8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FC1E5A-B6D9-4604-861E-718D6FB9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88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F476F-D8FA-4DE8-8676-80CB207A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1928D7-E6E3-4C2E-9FE1-610224A33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A89A49-BEE4-421F-A026-EF450F578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AD081E-5FAB-4372-8048-646440BD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DF8632-E4B3-4735-AC1B-EF113ED6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62E716-6ECA-4ECB-9F8A-3A4D5FBC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40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BABBC1-752C-4424-B8A6-B4EA345E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753400-21E1-4F4E-963B-ACBF674C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12E113-C99A-4B6A-A62A-961FE8CD4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72C123-C729-47B4-8A95-38A41DB05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FD079-919F-4820-AB62-28EF2A6D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414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70C0329-BDB4-49CA-8961-C51FD558F381}"/>
              </a:ext>
            </a:extLst>
          </p:cNvPr>
          <p:cNvSpPr/>
          <p:nvPr/>
        </p:nvSpPr>
        <p:spPr>
          <a:xfrm>
            <a:off x="1012874" y="0"/>
            <a:ext cx="3334043" cy="623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A804FFB-D692-4046-B2C7-2D2C98074374}"/>
              </a:ext>
            </a:extLst>
          </p:cNvPr>
          <p:cNvSpPr/>
          <p:nvPr/>
        </p:nvSpPr>
        <p:spPr>
          <a:xfrm>
            <a:off x="2349302" y="196949"/>
            <a:ext cx="886268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Logo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774AAEE-14EC-471B-85F7-6E6486A94077}"/>
              </a:ext>
            </a:extLst>
          </p:cNvPr>
          <p:cNvSpPr/>
          <p:nvPr/>
        </p:nvSpPr>
        <p:spPr>
          <a:xfrm>
            <a:off x="1176995" y="196949"/>
            <a:ext cx="1008185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0000"/>
                </a:solidFill>
              </a:rPr>
              <a:t>Botón Atrás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67409937-EA5A-426B-8A10-E957B1E92D8E}"/>
              </a:ext>
            </a:extLst>
          </p:cNvPr>
          <p:cNvSpPr/>
          <p:nvPr/>
        </p:nvSpPr>
        <p:spPr>
          <a:xfrm rot="16200000">
            <a:off x="2955845" y="150583"/>
            <a:ext cx="1541655" cy="124048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Fondo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54D4350-CD44-4A07-9489-EED9C423266D}"/>
              </a:ext>
            </a:extLst>
          </p:cNvPr>
          <p:cNvSpPr/>
          <p:nvPr/>
        </p:nvSpPr>
        <p:spPr>
          <a:xfrm>
            <a:off x="1012874" y="5641145"/>
            <a:ext cx="3334043" cy="59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/>
              <a:t>SPDC en base a una línea de vida </a:t>
            </a:r>
            <a:r>
              <a:rPr lang="es-AR" sz="900" dirty="0" err="1"/>
              <a:t>autorretráctil</a:t>
            </a:r>
            <a:endParaRPr lang="es-AR" sz="9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0E3790-BDFB-4508-ADF4-9241DC9228D1}"/>
              </a:ext>
            </a:extLst>
          </p:cNvPr>
          <p:cNvSpPr/>
          <p:nvPr/>
        </p:nvSpPr>
        <p:spPr>
          <a:xfrm>
            <a:off x="4037428" y="564114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B7B767-47EF-429C-BC7F-E4B85E60F09C}"/>
              </a:ext>
            </a:extLst>
          </p:cNvPr>
          <p:cNvSpPr/>
          <p:nvPr/>
        </p:nvSpPr>
        <p:spPr>
          <a:xfrm>
            <a:off x="1012874" y="564114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B5EB250-8ACC-445D-B483-587895874DF4}"/>
              </a:ext>
            </a:extLst>
          </p:cNvPr>
          <p:cNvSpPr/>
          <p:nvPr/>
        </p:nvSpPr>
        <p:spPr>
          <a:xfrm>
            <a:off x="1012874" y="4940569"/>
            <a:ext cx="3334043" cy="5908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Subtítulo</a:t>
            </a:r>
            <a:endParaRPr lang="es-CO" dirty="0"/>
          </a:p>
        </p:txBody>
      </p:sp>
      <p:pic>
        <p:nvPicPr>
          <p:cNvPr id="14" name="Gráfico 13" descr="Volumen con relleno sólido">
            <a:extLst>
              <a:ext uri="{FF2B5EF4-FFF2-40B4-BE49-F238E27FC236}">
                <a16:creationId xmlns:a16="http://schemas.microsoft.com/office/drawing/2014/main" id="{C9F2E49F-8C31-4276-B5AC-935A40099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7878" y="1892300"/>
            <a:ext cx="419100" cy="419100"/>
          </a:xfrm>
          <a:prstGeom prst="rect">
            <a:avLst/>
          </a:prstGeom>
        </p:spPr>
      </p:pic>
      <p:pic>
        <p:nvPicPr>
          <p:cNvPr id="16" name="Gráfico 15" descr="Agregar con relleno sólido">
            <a:extLst>
              <a:ext uri="{FF2B5EF4-FFF2-40B4-BE49-F238E27FC236}">
                <a16:creationId xmlns:a16="http://schemas.microsoft.com/office/drawing/2014/main" id="{A51E2313-A8FF-400B-8ECE-A01A626DE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1378" y="2468755"/>
            <a:ext cx="292100" cy="292100"/>
          </a:xfrm>
          <a:prstGeom prst="rect">
            <a:avLst/>
          </a:prstGeom>
        </p:spPr>
      </p:pic>
      <p:pic>
        <p:nvPicPr>
          <p:cNvPr id="18" name="Gráfico 17" descr="Insignia Desplegada con relleno sólido">
            <a:extLst>
              <a:ext uri="{FF2B5EF4-FFF2-40B4-BE49-F238E27FC236}">
                <a16:creationId xmlns:a16="http://schemas.microsoft.com/office/drawing/2014/main" id="{C5CD34D7-E79F-4ECA-8C09-9CA1F1DCC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53278" y="2899472"/>
            <a:ext cx="368300" cy="368300"/>
          </a:xfrm>
          <a:prstGeom prst="rect">
            <a:avLst/>
          </a:prstGeom>
        </p:spPr>
      </p:pic>
      <p:pic>
        <p:nvPicPr>
          <p:cNvPr id="20" name="Gráfico 19" descr="Actualizar con relleno sólido">
            <a:extLst>
              <a:ext uri="{FF2B5EF4-FFF2-40B4-BE49-F238E27FC236}">
                <a16:creationId xmlns:a16="http://schemas.microsoft.com/office/drawing/2014/main" id="{099EBBD0-9C85-4162-8221-B4917319F5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89717" y="3348927"/>
            <a:ext cx="293761" cy="293761"/>
          </a:xfrm>
          <a:prstGeom prst="rect">
            <a:avLst/>
          </a:prstGeom>
        </p:spPr>
      </p:pic>
      <p:pic>
        <p:nvPicPr>
          <p:cNvPr id="22" name="Gráfico 21" descr="Actualizar con relleno sólido">
            <a:extLst>
              <a:ext uri="{FF2B5EF4-FFF2-40B4-BE49-F238E27FC236}">
                <a16:creationId xmlns:a16="http://schemas.microsoft.com/office/drawing/2014/main" id="{148F6F20-E1BB-4E42-945F-94EAA9000E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89717" y="3755328"/>
            <a:ext cx="330200" cy="330200"/>
          </a:xfrm>
          <a:prstGeom prst="rect">
            <a:avLst/>
          </a:prstGeom>
        </p:spPr>
      </p:pic>
      <p:pic>
        <p:nvPicPr>
          <p:cNvPr id="24" name="Gráfico 23" descr="Mano levantada con relleno sólido">
            <a:extLst>
              <a:ext uri="{FF2B5EF4-FFF2-40B4-BE49-F238E27FC236}">
                <a16:creationId xmlns:a16="http://schemas.microsoft.com/office/drawing/2014/main" id="{647DA2B2-5505-4592-97E9-F9FBAD7E57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07997" y="4215272"/>
            <a:ext cx="457200" cy="457200"/>
          </a:xfrm>
          <a:prstGeom prst="rect">
            <a:avLst/>
          </a:prstGeom>
        </p:spPr>
      </p:pic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D56567F8-0A73-4772-BBF9-443B8927E77A}"/>
              </a:ext>
            </a:extLst>
          </p:cNvPr>
          <p:cNvSpPr/>
          <p:nvPr/>
        </p:nvSpPr>
        <p:spPr>
          <a:xfrm>
            <a:off x="4138197" y="585512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5367FE8F-AB27-432C-824A-5FCA1C9AA32B}"/>
              </a:ext>
            </a:extLst>
          </p:cNvPr>
          <p:cNvSpPr/>
          <p:nvPr/>
        </p:nvSpPr>
        <p:spPr>
          <a:xfrm rot="10800000">
            <a:off x="1085898" y="583928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4C6BD7B-E0F4-40D8-B8CE-6804054E9C8D}"/>
              </a:ext>
            </a:extLst>
          </p:cNvPr>
          <p:cNvSpPr/>
          <p:nvPr/>
        </p:nvSpPr>
        <p:spPr>
          <a:xfrm>
            <a:off x="1012874" y="5531411"/>
            <a:ext cx="1438226" cy="1097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6377F960-BB46-48BA-97C5-A859A5135199}"/>
              </a:ext>
            </a:extLst>
          </p:cNvPr>
          <p:cNvSpPr/>
          <p:nvPr/>
        </p:nvSpPr>
        <p:spPr>
          <a:xfrm>
            <a:off x="1427355" y="1929140"/>
            <a:ext cx="2388187" cy="1826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 una superficie plana, libre de objetos para mejorar la experiencia. 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Comenzar</a:t>
            </a:r>
            <a:endParaRPr lang="es-CO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A6BAFF25-247D-4113-ABE1-8BE0C4CF528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61663" y="341244"/>
            <a:ext cx="3524193" cy="5116455"/>
          </a:xfrm>
          <a:prstGeom prst="rect">
            <a:avLst/>
          </a:prstGeom>
        </p:spPr>
      </p:pic>
      <p:sp>
        <p:nvSpPr>
          <p:cNvPr id="26" name="14 CuadroTexto">
            <a:extLst>
              <a:ext uri="{FF2B5EF4-FFF2-40B4-BE49-F238E27FC236}">
                <a16:creationId xmlns:a16="http://schemas.microsoft.com/office/drawing/2014/main" id="{AFEAAD05-EA12-4FD8-8490-023E4C157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994" y="789821"/>
            <a:ext cx="1626664" cy="338554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Punto de Anclaje</a:t>
            </a:r>
          </a:p>
        </p:txBody>
      </p:sp>
      <p:sp>
        <p:nvSpPr>
          <p:cNvPr id="27" name="14 CuadroTexto">
            <a:extLst>
              <a:ext uri="{FF2B5EF4-FFF2-40B4-BE49-F238E27FC236}">
                <a16:creationId xmlns:a16="http://schemas.microsoft.com/office/drawing/2014/main" id="{5E4A2995-0BB7-4877-9C67-E532F3F9E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4212" y="1905641"/>
            <a:ext cx="1608835" cy="5847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Línea de vida autorrectráctil</a:t>
            </a:r>
          </a:p>
        </p:txBody>
      </p:sp>
      <p:sp>
        <p:nvSpPr>
          <p:cNvPr id="28" name="14 CuadroTexto">
            <a:extLst>
              <a:ext uri="{FF2B5EF4-FFF2-40B4-BE49-F238E27FC236}">
                <a16:creationId xmlns:a16="http://schemas.microsoft.com/office/drawing/2014/main" id="{52E563D1-E149-4667-B6D7-A04491B67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0220" y="4374402"/>
            <a:ext cx="1389548" cy="83099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Arnés de cuerpo completo</a:t>
            </a:r>
            <a:endParaRPr lang="es-ES_tradnl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4900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221</Words>
  <Application>Microsoft Office PowerPoint</Application>
  <PresentationFormat>Panorámica</PresentationFormat>
  <Paragraphs>28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 Pinto</dc:creator>
  <cp:lastModifiedBy>Juan  Pinto</cp:lastModifiedBy>
  <cp:revision>8</cp:revision>
  <dcterms:created xsi:type="dcterms:W3CDTF">2021-07-15T18:32:27Z</dcterms:created>
  <dcterms:modified xsi:type="dcterms:W3CDTF">2021-07-15T20:11:32Z</dcterms:modified>
</cp:coreProperties>
</file>